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640" r:id="rId2"/>
    <p:sldId id="3694" r:id="rId3"/>
    <p:sldId id="3697" r:id="rId4"/>
    <p:sldId id="3707" r:id="rId5"/>
    <p:sldId id="3708" r:id="rId6"/>
    <p:sldId id="3700" r:id="rId7"/>
    <p:sldId id="3709" r:id="rId8"/>
    <p:sldId id="3701" r:id="rId9"/>
    <p:sldId id="3702" r:id="rId10"/>
    <p:sldId id="3710" r:id="rId11"/>
    <p:sldId id="3711" r:id="rId12"/>
    <p:sldId id="3706" r:id="rId13"/>
    <p:sldId id="36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s.climate.copernicus.eu/cdsapp#!/dataset/reanalysis-era5-single-levels?tab=for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Major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999" y="2560320"/>
            <a:ext cx="9948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AdaptiPlan</a:t>
            </a:r>
            <a:r>
              <a:rPr lang="en-IN" sz="3200" dirty="0"/>
              <a:t>: Intelligent Scenario Modelling for </a:t>
            </a:r>
          </a:p>
          <a:p>
            <a:pPr algn="ctr"/>
            <a:r>
              <a:rPr lang="en-IN" sz="3200" dirty="0"/>
              <a:t>                    Climate Change 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82743" y="5003074"/>
            <a:ext cx="2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Mentored By:</a:t>
            </a:r>
          </a:p>
          <a:p>
            <a:r>
              <a:rPr lang="en-IN" dirty="0"/>
              <a:t>Dr. Tanupriya Choudhury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08AF-A9B5-1BC2-3546-86847F95CC7D}"/>
              </a:ext>
            </a:extLst>
          </p:cNvPr>
          <p:cNvSpPr txBox="1"/>
          <p:nvPr/>
        </p:nvSpPr>
        <p:spPr>
          <a:xfrm>
            <a:off x="304829" y="5003074"/>
            <a:ext cx="3174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R2142210244- Charu Gupta</a:t>
            </a:r>
          </a:p>
          <a:p>
            <a:r>
              <a:rPr lang="en-IN" dirty="0"/>
              <a:t>R2142210448- Lakshay Agarwal</a:t>
            </a:r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0EC94-23BF-39C7-5011-415DFE289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2" b="16326"/>
          <a:stretch/>
        </p:blipFill>
        <p:spPr>
          <a:xfrm>
            <a:off x="1014355" y="949498"/>
            <a:ext cx="10163290" cy="553795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92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F7053-085C-895A-8F1F-BE67993F8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1" b="14830"/>
          <a:stretch/>
        </p:blipFill>
        <p:spPr>
          <a:xfrm>
            <a:off x="977624" y="923731"/>
            <a:ext cx="10460272" cy="55503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82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93751" y="666333"/>
            <a:ext cx="99010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cited papers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447847" y="1228397"/>
            <a:ext cx="108805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Concepts (Algorithms):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technical concepts used are: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LSTM (Long Short-Term Memory):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type of recurrent neural network (RNN) specialized for time series forecasting. LSTMs excel at capturing long-term dependencies and nonlinear relationships in sequential data, making them ideal for climate forecasting.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ARIMA (Auto Regressive Integrated Moving Average):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traditional statistical method used for time series analysis. ARIMA models are effective for univariate time series data with linear trends and seasonality, providing robust forecasts based on past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Monte Carlo Simulation: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stochastic technique that generates a range of possible outcomes by running repeated random simulations. This method is used to understand uncertainties and risks, providing probabilistic climate forecasts.</a:t>
            </a: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83276" y="1286539"/>
            <a:ext cx="9901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increasing severity and frequency of climate events require reliable tools to predict future climate conditions and their impact on various regions and industries. This project aims to enhance decision-making in climate adaptation by identifying the most accurate and reliable forecasting model for climate scenarios. By comparing LSTM, ARIMA, and Monte Carlo simulation, the project will offer a tool that will help the user to make informed decisions.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8F7DA-1B2B-4ED6-576B-09D9D37E77C9}"/>
              </a:ext>
            </a:extLst>
          </p:cNvPr>
          <p:cNvSpPr txBox="1"/>
          <p:nvPr/>
        </p:nvSpPr>
        <p:spPr>
          <a:xfrm>
            <a:off x="983275" y="3617822"/>
            <a:ext cx="104384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goal of this project is to predict future climate scenarios and assess potential risks using advanced machine learning and statistical methods. Specifically, we aim to compare three models </a:t>
            </a:r>
            <a:r>
              <a:rPr lang="en-US" b="1" dirty="0"/>
              <a:t>LSTM</a:t>
            </a:r>
            <a:r>
              <a:rPr lang="en-US" dirty="0"/>
              <a:t>, </a:t>
            </a:r>
            <a:r>
              <a:rPr lang="en-US" b="1" dirty="0"/>
              <a:t>ARIMA</a:t>
            </a:r>
            <a:r>
              <a:rPr lang="en-US" dirty="0"/>
              <a:t>, and </a:t>
            </a:r>
            <a:r>
              <a:rPr lang="en-US" b="1" dirty="0"/>
              <a:t>Monte Carlo simulation </a:t>
            </a:r>
            <a:r>
              <a:rPr lang="en-US" dirty="0"/>
              <a:t>to determine which one provides the most reliable and accurate predictions using time series climate data. The selected model will then be used to develop a web application that allows users to simulate and analyze climate scenarios, helping them make informed decisions for climate adaptation and risk management.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5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application: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Policy Making: Government agencies can use the tool to develop climate change mitigation and adaptation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Strategy: Industries, particularly those in agriculture, energy, and insurance, can use climate scenario forecasts to manage risks and optimize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Environmental Research: Researchers can apply the tool to study long-term climate patterns and evaluate the effectiveness of adaptation measures.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D761A-D47C-ECA9-2854-58170B4C3B53}"/>
              </a:ext>
            </a:extLst>
          </p:cNvPr>
          <p:cNvSpPr txBox="1"/>
          <p:nvPr/>
        </p:nvSpPr>
        <p:spPr>
          <a:xfrm>
            <a:off x="966651" y="3988033"/>
            <a:ext cx="101059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input format: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DATASET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is fetched using CDS API in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format which will then be converted into manipulatable form using libraries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xarray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2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123405" y="1374033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Cite Related work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550B-5BC5-9A80-8CD9-F773958FB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" b="6531"/>
          <a:stretch/>
        </p:blipFill>
        <p:spPr>
          <a:xfrm>
            <a:off x="1804920" y="914400"/>
            <a:ext cx="8863079" cy="54559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25927" y="1064470"/>
            <a:ext cx="990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8866-48D2-C6B4-E72F-53B3595CAC04}"/>
              </a:ext>
            </a:extLst>
          </p:cNvPr>
          <p:cNvSpPr txBox="1"/>
          <p:nvPr/>
        </p:nvSpPr>
        <p:spPr>
          <a:xfrm>
            <a:off x="418011" y="1754955"/>
            <a:ext cx="10788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core objective of this project is to develop a predictive model for climate change impacts and integrate it into an interactive web application to assist users in making informed decisions for climate adaptation.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F5CAD-00B3-18A3-66EE-F586468B3352}"/>
              </a:ext>
            </a:extLst>
          </p:cNvPr>
          <p:cNvSpPr txBox="1"/>
          <p:nvPr/>
        </p:nvSpPr>
        <p:spPr>
          <a:xfrm>
            <a:off x="325927" y="2937195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D15F0-6CAD-CFD6-6FEF-20A66B731ED1}"/>
              </a:ext>
            </a:extLst>
          </p:cNvPr>
          <p:cNvSpPr txBox="1"/>
          <p:nvPr/>
        </p:nvSpPr>
        <p:spPr>
          <a:xfrm>
            <a:off x="418011" y="3398860"/>
            <a:ext cx="10283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Implementing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Evaluating and performing comparative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Building the web application using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354C3FF2-A602-6D7A-E9CE-9F37196A1064}"/>
              </a:ext>
            </a:extLst>
          </p:cNvPr>
          <p:cNvSpPr txBox="1"/>
          <p:nvPr/>
        </p:nvSpPr>
        <p:spPr>
          <a:xfrm>
            <a:off x="325926" y="1048254"/>
            <a:ext cx="1149015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 Software model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using the Iterative Model to implement our project. The iterative method begins with a basic implementation of a limited set of software requirements in the iterative model, then repeatedly improves the evolving versions until the entire system is built and prepared for deployment.</a:t>
            </a:r>
            <a:endParaRPr dirty="0"/>
          </a:p>
        </p:txBody>
      </p:sp>
      <p:pic>
        <p:nvPicPr>
          <p:cNvPr id="5" name="Google Shape;78;p12">
            <a:extLst>
              <a:ext uri="{FF2B5EF4-FFF2-40B4-BE49-F238E27FC236}">
                <a16:creationId xmlns:a16="http://schemas.microsoft.com/office/drawing/2014/main" id="{0159A228-F440-78A1-3DB2-24DCDF688C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2534" y="2722627"/>
            <a:ext cx="5576935" cy="367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12457</TotalTime>
  <Words>568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Charu Gupta</cp:lastModifiedBy>
  <cp:revision>578</cp:revision>
  <dcterms:created xsi:type="dcterms:W3CDTF">2021-05-06T09:42:21Z</dcterms:created>
  <dcterms:modified xsi:type="dcterms:W3CDTF">2024-09-09T19:00:06Z</dcterms:modified>
</cp:coreProperties>
</file>