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640" r:id="rId2"/>
    <p:sldId id="3694" r:id="rId3"/>
    <p:sldId id="3697" r:id="rId4"/>
    <p:sldId id="3707" r:id="rId5"/>
    <p:sldId id="3708" r:id="rId6"/>
    <p:sldId id="3700" r:id="rId7"/>
    <p:sldId id="3709" r:id="rId8"/>
    <p:sldId id="3701" r:id="rId9"/>
    <p:sldId id="3702" r:id="rId10"/>
    <p:sldId id="3710" r:id="rId11"/>
    <p:sldId id="3711" r:id="rId12"/>
    <p:sldId id="3706" r:id="rId13"/>
    <p:sldId id="36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56262" y="1532487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Major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999" y="2560320"/>
            <a:ext cx="9948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AdaptiPlan</a:t>
            </a:r>
            <a:r>
              <a:rPr lang="en-IN" sz="3200" dirty="0"/>
              <a:t>: Intelligent Scenario Modelling for </a:t>
            </a:r>
          </a:p>
          <a:p>
            <a:pPr algn="ctr"/>
            <a:r>
              <a:rPr lang="en-IN" sz="3200" dirty="0"/>
              <a:t>                    Climate Change Mitigation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82743" y="5003074"/>
            <a:ext cx="2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Mentored By:</a:t>
            </a:r>
          </a:p>
          <a:p>
            <a:r>
              <a:rPr lang="en-IN" dirty="0"/>
              <a:t>Dr. Tanupriya Choudhury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708AF-A9B5-1BC2-3546-86847F95CC7D}"/>
              </a:ext>
            </a:extLst>
          </p:cNvPr>
          <p:cNvSpPr txBox="1"/>
          <p:nvPr/>
        </p:nvSpPr>
        <p:spPr>
          <a:xfrm>
            <a:off x="304829" y="5003074"/>
            <a:ext cx="3174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R2142210244- Charu Gupta</a:t>
            </a:r>
          </a:p>
          <a:p>
            <a:r>
              <a:rPr lang="en-IN" dirty="0"/>
              <a:t>R2142210448- Lakshay Agarwal</a:t>
            </a:r>
          </a:p>
        </p:txBody>
      </p:sp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310E6-E9AB-E154-CEA4-7C198833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833401"/>
            <a:ext cx="8929396" cy="58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2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3F45E-C7F6-A8ED-344E-F2C4F6B7B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0" b="10476"/>
          <a:stretch/>
        </p:blipFill>
        <p:spPr>
          <a:xfrm>
            <a:off x="1138335" y="926815"/>
            <a:ext cx="10052180" cy="56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2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93751" y="666333"/>
            <a:ext cx="99010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cited papers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47350"/>
            <a:ext cx="4650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1286539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Concepts (Algorithms):</a:t>
            </a: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83276" y="1286539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8F7DA-1B2B-4ED6-576B-09D9D37E77C9}"/>
              </a:ext>
            </a:extLst>
          </p:cNvPr>
          <p:cNvSpPr txBox="1"/>
          <p:nvPr/>
        </p:nvSpPr>
        <p:spPr>
          <a:xfrm>
            <a:off x="983276" y="3617822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3835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1286539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of application: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D761A-D47C-ECA9-2854-58170B4C3B53}"/>
              </a:ext>
            </a:extLst>
          </p:cNvPr>
          <p:cNvSpPr txBox="1"/>
          <p:nvPr/>
        </p:nvSpPr>
        <p:spPr>
          <a:xfrm>
            <a:off x="966651" y="3294657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and input format</a:t>
            </a:r>
          </a:p>
        </p:txBody>
      </p:sp>
    </p:spTree>
    <p:extLst>
      <p:ext uri="{BB962C8B-B14F-4D97-AF65-F5344CB8AC3E}">
        <p14:creationId xmlns:p14="http://schemas.microsoft.com/office/powerpoint/2010/main" val="228892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123405" y="1374033"/>
            <a:ext cx="990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Cite Related work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3448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550B-5BC5-9A80-8CD9-F773958FB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" b="6531"/>
          <a:stretch/>
        </p:blipFill>
        <p:spPr>
          <a:xfrm>
            <a:off x="1804920" y="833401"/>
            <a:ext cx="8863079" cy="58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325927" y="1064470"/>
            <a:ext cx="9901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Objective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8866-48D2-C6B4-E72F-53B3595CAC04}"/>
              </a:ext>
            </a:extLst>
          </p:cNvPr>
          <p:cNvSpPr txBox="1"/>
          <p:nvPr/>
        </p:nvSpPr>
        <p:spPr>
          <a:xfrm>
            <a:off x="418011" y="1754955"/>
            <a:ext cx="107880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primary goals are: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determine the most effective model for predicting climate change impacts.</a:t>
            </a:r>
          </a:p>
          <a:p>
            <a:r>
              <a:rPr lang="en-US" sz="24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it to develop an interactive web application for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77;p12">
            <a:extLst>
              <a:ext uri="{FF2B5EF4-FFF2-40B4-BE49-F238E27FC236}">
                <a16:creationId xmlns:a16="http://schemas.microsoft.com/office/drawing/2014/main" id="{354C3FF2-A602-6D7A-E9CE-9F37196A1064}"/>
              </a:ext>
            </a:extLst>
          </p:cNvPr>
          <p:cNvSpPr txBox="1"/>
          <p:nvPr/>
        </p:nvSpPr>
        <p:spPr>
          <a:xfrm>
            <a:off x="1161801" y="1226823"/>
            <a:ext cx="9900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 Software model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be using the Iterative Model to implement our project. The iterative method begins with a basic implementation of a limited set of software requirements in the iterative model, then repeatedly improves the evolving versions until the entire system is built and prepared for deployment.</a:t>
            </a:r>
            <a:endParaRPr dirty="0"/>
          </a:p>
        </p:txBody>
      </p:sp>
      <p:pic>
        <p:nvPicPr>
          <p:cNvPr id="5" name="Google Shape;78;p12">
            <a:extLst>
              <a:ext uri="{FF2B5EF4-FFF2-40B4-BE49-F238E27FC236}">
                <a16:creationId xmlns:a16="http://schemas.microsoft.com/office/drawing/2014/main" id="{0159A228-F440-78A1-3DB2-24DCDF688C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3784" y="2956307"/>
            <a:ext cx="5576935" cy="367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12390</TotalTime>
  <Words>158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Charu Gupta</cp:lastModifiedBy>
  <cp:revision>574</cp:revision>
  <dcterms:created xsi:type="dcterms:W3CDTF">2021-05-06T09:42:21Z</dcterms:created>
  <dcterms:modified xsi:type="dcterms:W3CDTF">2024-08-28T09:11:00Z</dcterms:modified>
</cp:coreProperties>
</file>