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27"/>
  </p:normalViewPr>
  <p:slideViewPr>
    <p:cSldViewPr snapToGrid="0" snapToObjects="1">
      <p:cViewPr varScale="1">
        <p:scale>
          <a:sx n="82" d="100"/>
          <a:sy n="82" d="100"/>
        </p:scale>
        <p:origin x="101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docs.google.com/document/d/1letWWf5ZbIosAZEp9C_5t3UGVAEEKE2uLupOGRpnBRc/edit?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62E476-71F2-6FA1-A0B3-2D881BD9E90B}"/>
              </a:ext>
            </a:extLst>
          </p:cNvPr>
          <p:cNvPicPr>
            <a:picLocks noChangeAspect="1"/>
          </p:cNvPicPr>
          <p:nvPr/>
        </p:nvPicPr>
        <p:blipFill rotWithShape="1">
          <a:blip r:embed="rId2"/>
          <a:srcRect l="1599" t="5306" r="2993" b="4761"/>
          <a:stretch/>
        </p:blipFill>
        <p:spPr>
          <a:xfrm>
            <a:off x="2240359" y="833401"/>
            <a:ext cx="8059993" cy="5698028"/>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2687216" y="711575"/>
            <a:ext cx="7529804" cy="6019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FDD1B6F-45C6-5F8D-F0CD-7A804CD3A441}"/>
              </a:ext>
            </a:extLst>
          </p:cNvPr>
          <p:cNvPicPr>
            <a:picLocks noChangeAspect="1"/>
          </p:cNvPicPr>
          <p:nvPr/>
        </p:nvPicPr>
        <p:blipFill rotWithShape="1">
          <a:blip r:embed="rId2"/>
          <a:srcRect l="5848" t="6156" r="6825" b="7891"/>
          <a:stretch/>
        </p:blipFill>
        <p:spPr>
          <a:xfrm>
            <a:off x="3181528" y="1006938"/>
            <a:ext cx="6074439" cy="5602274"/>
          </a:xfrm>
          <a:prstGeom prst="rect">
            <a:avLst/>
          </a:prstGeom>
        </p:spPr>
      </p:pic>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To enhance and extract relevant information from the collected data. Principal Component Analysis (PCA) is subsequently utilized to select essential features, streamlining the representation of the dataset .To augment the dataset and introduce diversity, the innovative approach of applying Generative Adversarial Networks (GAN) comes into play. GANs generate synthetic data by learning the underlying patterns from the selected features, thereby contributing to the enrichment and expansion of the dataset for subsequent analysis and modelling.</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In </a:t>
            </a:r>
            <a:r>
              <a:rPr lang="en-IN" dirty="0">
                <a:hlinkClick r:id="rId2" action="ppaction://hlinksldjump"/>
              </a:rPr>
              <a:t>[1]</a:t>
            </a:r>
            <a:r>
              <a:rPr lang="en-US" dirty="0">
                <a:latin typeface="Arial" panose="020B0604020202020204" pitchFamily="34" charset="0"/>
                <a:cs typeface="Arial" panose="020B0604020202020204" pitchFamily="34" charset="0"/>
              </a:rPr>
              <a:t>,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IN" dirty="0">
                <a:hlinkClick r:id="rId2" action="ppaction://hlinksldjump"/>
              </a:rPr>
              <a:t>[2]</a:t>
            </a:r>
            <a:r>
              <a:rPr lang="en-US" dirty="0">
                <a:latin typeface="Arial" panose="020B0604020202020204" pitchFamily="34" charset="0"/>
                <a:cs typeface="Arial" panose="020B0604020202020204" pitchFamily="34" charset="0"/>
              </a:rPr>
              <a:t>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848732618"/>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13124</TotalTime>
  <Words>2003</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608</cp:revision>
  <dcterms:created xsi:type="dcterms:W3CDTF">2021-05-06T09:42:21Z</dcterms:created>
  <dcterms:modified xsi:type="dcterms:W3CDTF">2024-04-01T15:22:53Z</dcterms:modified>
</cp:coreProperties>
</file>