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06" r:id="rId18"/>
    <p:sldId id="364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2" d="100"/>
          <a:sy n="82" d="100"/>
        </p:scale>
        <p:origin x="562" y="7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3/28/2024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3/28/2024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6950C65-FF96-B0D7-329D-FDDB94707AD9}"/>
              </a:ext>
            </a:extLst>
          </p:cNvPr>
          <p:cNvPicPr>
            <a:picLocks noChangeAspect="1"/>
          </p:cNvPicPr>
          <p:nvPr/>
        </p:nvPicPr>
        <p:blipFill rotWithShape="1">
          <a:blip r:embed="rId2"/>
          <a:srcRect l="8813" r="12141"/>
          <a:stretch/>
        </p:blipFill>
        <p:spPr>
          <a:xfrm>
            <a:off x="1110344" y="802432"/>
            <a:ext cx="9377264" cy="571033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6093228" cy="3139321"/>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Working Module:</a:t>
            </a:r>
          </a:p>
          <a:p>
            <a:endParaRPr lang="en-US" sz="1800" dirty="0">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Attained Deliverable :</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[2]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369924"/>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978449"/>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accent2"/>
                </a:solidFill>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596371513"/>
              </p:ext>
            </p:extLst>
          </p:nvPr>
        </p:nvGraphicFramePr>
        <p:xfrm>
          <a:off x="426013" y="1576009"/>
          <a:ext cx="10929340" cy="4143655"/>
        </p:xfrm>
        <a:graphic>
          <a:graphicData uri="http://schemas.openxmlformats.org/drawingml/2006/table">
            <a:tbl>
              <a:tblPr firstRow="1" bandRow="1">
                <a:tableStyleId>{793D81CF-94F2-401A-BA57-92F5A7B2D0C5}</a:tableStyleId>
              </a:tblPr>
              <a:tblGrid>
                <a:gridCol w="1682705">
                  <a:extLst>
                    <a:ext uri="{9D8B030D-6E8A-4147-A177-3AD203B41FA5}">
                      <a16:colId xmlns:a16="http://schemas.microsoft.com/office/drawing/2014/main" val="310215933"/>
                    </a:ext>
                  </a:extLst>
                </a:gridCol>
                <a:gridCol w="1614196">
                  <a:extLst>
                    <a:ext uri="{9D8B030D-6E8A-4147-A177-3AD203B41FA5}">
                      <a16:colId xmlns:a16="http://schemas.microsoft.com/office/drawing/2014/main" val="1148141656"/>
                    </a:ext>
                  </a:extLst>
                </a:gridCol>
                <a:gridCol w="3573625">
                  <a:extLst>
                    <a:ext uri="{9D8B030D-6E8A-4147-A177-3AD203B41FA5}">
                      <a16:colId xmlns:a16="http://schemas.microsoft.com/office/drawing/2014/main" val="2092400805"/>
                    </a:ext>
                  </a:extLst>
                </a:gridCol>
                <a:gridCol w="1872946">
                  <a:extLst>
                    <a:ext uri="{9D8B030D-6E8A-4147-A177-3AD203B41FA5}">
                      <a16:colId xmlns:a16="http://schemas.microsoft.com/office/drawing/2014/main" val="827669"/>
                    </a:ext>
                  </a:extLst>
                </a:gridCol>
                <a:gridCol w="2185868">
                  <a:extLst>
                    <a:ext uri="{9D8B030D-6E8A-4147-A177-3AD203B41FA5}">
                      <a16:colId xmlns:a16="http://schemas.microsoft.com/office/drawing/2014/main" val="4106569266"/>
                    </a:ext>
                  </a:extLst>
                </a:gridCol>
              </a:tblGrid>
              <a:tr h="828731">
                <a:tc>
                  <a:txBody>
                    <a:bodyPr/>
                    <a:lstStyle/>
                    <a:p>
                      <a:r>
                        <a:rPr lang="en-IN" dirty="0"/>
                        <a:t>Title</a:t>
                      </a:r>
                    </a:p>
                  </a:txBody>
                  <a:tcPr/>
                </a:tc>
                <a:tc>
                  <a:txBody>
                    <a:bodyPr/>
                    <a:lstStyle/>
                    <a:p>
                      <a:r>
                        <a:rPr lang="en-IN" dirty="0"/>
                        <a:t>Author</a:t>
                      </a:r>
                    </a:p>
                  </a:txBody>
                  <a:tcPr/>
                </a:tc>
                <a:tc>
                  <a:txBody>
                    <a:bodyPr/>
                    <a:lstStyle/>
                    <a:p>
                      <a:r>
                        <a:rPr lang="en-IN" dirty="0"/>
                        <a:t>Inference</a:t>
                      </a:r>
                    </a:p>
                  </a:txBody>
                  <a:tcPr/>
                </a:tc>
                <a:tc>
                  <a:txBody>
                    <a:bodyPr/>
                    <a:lstStyle/>
                    <a:p>
                      <a:r>
                        <a:rPr lang="en-IN" dirty="0"/>
                        <a:t>Algorithms</a:t>
                      </a:r>
                    </a:p>
                  </a:txBody>
                  <a:tcPr/>
                </a:tc>
                <a:tc>
                  <a:txBody>
                    <a:bodyPr/>
                    <a:lstStyle/>
                    <a:p>
                      <a:r>
                        <a:rPr lang="en-IN" dirty="0"/>
                        <a:t>Results</a:t>
                      </a:r>
                    </a:p>
                  </a:txBody>
                  <a:tcPr/>
                </a:tc>
                <a:extLst>
                  <a:ext uri="{0D108BD9-81ED-4DB2-BD59-A6C34878D82A}">
                    <a16:rowId xmlns:a16="http://schemas.microsoft.com/office/drawing/2014/main" val="426577962"/>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954979965"/>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643590792"/>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63375571"/>
                  </a:ext>
                </a:extLst>
              </a:tr>
              <a:tr h="828731">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12884</TotalTime>
  <Words>1621</Words>
  <Application>Microsoft Office PowerPoint</Application>
  <PresentationFormat>Widescreen</PresentationFormat>
  <Paragraphs>114</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600</cp:revision>
  <dcterms:created xsi:type="dcterms:W3CDTF">2021-05-06T09:42:21Z</dcterms:created>
  <dcterms:modified xsi:type="dcterms:W3CDTF">2024-03-28T05:48:39Z</dcterms:modified>
</cp:coreProperties>
</file>