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2" d="100"/>
          <a:sy n="82" d="100"/>
        </p:scale>
        <p:origin x="101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4/4/2024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4/4/2024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docs.google.com/document/d/1letWWf5ZbIosAZEp9C_5t3UGVAEEKE2uLupOGRpnBRc/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62E476-71F2-6FA1-A0B3-2D881BD9E90B}"/>
              </a:ext>
            </a:extLst>
          </p:cNvPr>
          <p:cNvPicPr>
            <a:picLocks noChangeAspect="1"/>
          </p:cNvPicPr>
          <p:nvPr/>
        </p:nvPicPr>
        <p:blipFill rotWithShape="1">
          <a:blip r:embed="rId2"/>
          <a:srcRect l="1599" t="5306" r="2993" b="4761"/>
          <a:stretch/>
        </p:blipFill>
        <p:spPr>
          <a:xfrm>
            <a:off x="2240359" y="833401"/>
            <a:ext cx="8059993" cy="5698028"/>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2601686" y="711575"/>
            <a:ext cx="7231224" cy="5780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3181528" y="1006938"/>
            <a:ext cx="6074439" cy="5602274"/>
          </a:xfrm>
          <a:prstGeom prst="rect">
            <a:avLst/>
          </a:prstGeom>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We implemented Generative Adversarial Networks (GANs) to generate synthetic data, adding diversity to the dataset. This enriches our data pool and sets the stage for analysis and modeling. Following this, Principal Component Analysis (PCA) is employed to streamline the dataset, selecting essential features while reducing its complexity. This sequential process of using GANs for data augmentation followed by PCA for feature selection improves the efficiency of our image processing, ultimately leading to better PCOS detection </a:t>
            </a:r>
            <a:r>
              <a:rPr lang="en-US" sz="2000">
                <a:latin typeface="Arial" panose="020B0604020202020204" pitchFamily="34" charset="0"/>
                <a:cs typeface="Arial" panose="020B0604020202020204" pitchFamily="34" charset="0"/>
              </a:rPr>
              <a:t>accuracy.</a:t>
            </a:r>
            <a:endParaRPr lang="en-US" sz="2000" dirty="0">
              <a:latin typeface="Arial" panose="020B0604020202020204" pitchFamily="34" charset="0"/>
              <a:cs typeface="Arial" panose="020B0604020202020204" pitchFamily="34" charset="0"/>
            </a:endParaRPr>
          </a:p>
          <a:p>
            <a:br>
              <a:rPr lang="en-US" sz="2000" dirty="0"/>
            </a:b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13178</TotalTime>
  <Words>2007</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610</cp:revision>
  <dcterms:created xsi:type="dcterms:W3CDTF">2021-05-06T09:42:21Z</dcterms:created>
  <dcterms:modified xsi:type="dcterms:W3CDTF">2024-04-03T20:14:53Z</dcterms:modified>
</cp:coreProperties>
</file>