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640" r:id="rId2"/>
    <p:sldId id="3694" r:id="rId3"/>
    <p:sldId id="3697" r:id="rId4"/>
    <p:sldId id="3708" r:id="rId5"/>
    <p:sldId id="3707" r:id="rId6"/>
    <p:sldId id="3700" r:id="rId7"/>
    <p:sldId id="3712" r:id="rId8"/>
    <p:sldId id="3711" r:id="rId9"/>
    <p:sldId id="3701" r:id="rId10"/>
    <p:sldId id="3702" r:id="rId11"/>
    <p:sldId id="3710" r:id="rId12"/>
    <p:sldId id="3709" r:id="rId13"/>
    <p:sldId id="3706" r:id="rId14"/>
    <p:sldId id="364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2/20/2024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2/20/2024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2/20/2024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err="1"/>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a:t>
            </a:r>
            <a:r>
              <a:rPr lang="en-IN" dirty="0" err="1"/>
              <a:t>Lakshay</a:t>
            </a:r>
            <a:r>
              <a:rPr lang="en-IN" dirty="0"/>
              <a:t>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4815895-AA28-40D1-0A6D-2B9906AC3AD0}"/>
              </a:ext>
            </a:extLst>
          </p:cNvPr>
          <p:cNvPicPr>
            <a:picLocks noChangeAspect="1"/>
          </p:cNvPicPr>
          <p:nvPr/>
        </p:nvPicPr>
        <p:blipFill>
          <a:blip r:embed="rId2"/>
          <a:stretch>
            <a:fillRect/>
          </a:stretch>
        </p:blipFill>
        <p:spPr>
          <a:xfrm>
            <a:off x="2668555" y="833401"/>
            <a:ext cx="7697112" cy="5636624"/>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9" y="1312664"/>
            <a:ext cx="9901002" cy="98488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List of cited papers</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13932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To enhance and extract relevant information from the collected data. Principal Component Analysis (PCA) is subsequently utilized to select essential features, streamlining the representation of the dataset .To augment the dataset and introduce diversity, the innovative approach of applying Generative Adversarial Networks (GAN) comes into play. GANs generate synthetic data by learning the underlying patterns from the selected features, thereby contributing to the enrichment and expansion of the dataset for subsequent analysis and modelling.</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833401"/>
            <a:ext cx="11056775" cy="59400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000" dirty="0">
              <a:solidFill>
                <a:srgbClr val="FF000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In [1],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[2] in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833401"/>
            <a:ext cx="11056775"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In [1],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[2] in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1064470"/>
            <a:ext cx="10524287" cy="4278094"/>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r>
              <a:rPr lang="en-US" dirty="0">
                <a:latin typeface="Arial" panose="020B0604020202020204" pitchFamily="34" charset="0"/>
                <a:cs typeface="Arial" panose="020B0604020202020204" pitchFamily="34" charset="0"/>
              </a:rPr>
              <a:t>The primary goal of this project can be categorized into the following points: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12510</TotalTime>
  <Words>1187</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586</cp:revision>
  <dcterms:created xsi:type="dcterms:W3CDTF">2021-05-06T09:42:21Z</dcterms:created>
  <dcterms:modified xsi:type="dcterms:W3CDTF">2024-02-20T11:08:54Z</dcterms:modified>
</cp:coreProperties>
</file>