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640" r:id="rId2"/>
    <p:sldId id="3694" r:id="rId3"/>
    <p:sldId id="3697" r:id="rId4"/>
    <p:sldId id="3708" r:id="rId5"/>
    <p:sldId id="3707" r:id="rId6"/>
    <p:sldId id="3700" r:id="rId7"/>
    <p:sldId id="3712" r:id="rId8"/>
    <p:sldId id="3713" r:id="rId9"/>
    <p:sldId id="3711" r:id="rId10"/>
    <p:sldId id="3701" r:id="rId11"/>
    <p:sldId id="3702" r:id="rId12"/>
    <p:sldId id="3710" r:id="rId13"/>
    <p:sldId id="3709" r:id="rId14"/>
    <p:sldId id="3706" r:id="rId15"/>
    <p:sldId id="36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p:scale>
          <a:sx n="93" d="100"/>
          <a:sy n="93" d="100"/>
        </p:scale>
        <p:origin x="149"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2/21/2024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2/21/2024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1064470"/>
            <a:ext cx="10524287" cy="4278094"/>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r>
              <a:rPr lang="en-US" dirty="0">
                <a:latin typeface="Arial" panose="020B0604020202020204" pitchFamily="34" charset="0"/>
                <a:cs typeface="Arial" panose="020B0604020202020204" pitchFamily="34" charset="0"/>
              </a:rPr>
              <a:t>The primary goal of this project can be categorized into the following points: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t>
            </a:r>
            <a:r>
              <a:rPr lang="en-US" dirty="0">
                <a:latin typeface="Arial" panose="020B0604020202020204" pitchFamily="34" charset="0"/>
                <a:cs typeface="Arial" panose="020B0604020202020204" pitchFamily="34" charset="0"/>
                <a:hlinkClick r:id="rId5"/>
              </a:rPr>
              <a:t>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a:t>
            </a:r>
            <a:r>
              <a:rPr lang="en-US" dirty="0">
                <a:hlinkClick r:id="rId6"/>
              </a:rPr>
              <a:t>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[2]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12635</TotalTime>
  <Words>1576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590</cp:revision>
  <dcterms:created xsi:type="dcterms:W3CDTF">2021-05-06T09:42:21Z</dcterms:created>
  <dcterms:modified xsi:type="dcterms:W3CDTF">2024-02-21T08:59:21Z</dcterms:modified>
</cp:coreProperties>
</file>