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708" r:id="rId4"/>
    <p:sldId id="3707" r:id="rId5"/>
    <p:sldId id="3700" r:id="rId6"/>
    <p:sldId id="3712" r:id="rId7"/>
    <p:sldId id="3713" r:id="rId8"/>
    <p:sldId id="3720"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6327"/>
  </p:normalViewPr>
  <p:slideViewPr>
    <p:cSldViewPr snapToGrid="0" snapToObjects="1">
      <p:cViewPr>
        <p:scale>
          <a:sx n="85" d="100"/>
          <a:sy n="85" d="100"/>
        </p:scale>
        <p:origin x="62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3/12/2025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3/12/2025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lakshay633/PCause_Application/blob/main/Project%20Report.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objective of the current project is to develop an application for deploying a deep learning model to detect PCOS using ultrasound images. Additionally, we will create interactive dashboards for visualization, enabling users to analyze and interpret the results effectively</a:t>
            </a: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764989"/>
            <a:ext cx="11393322" cy="2339102"/>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Creating user authentication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Creating dashboard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Uploading screen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Prediction result screen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Analytics screen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Questionnaire Screen</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685940" y="479661"/>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685940" y="1130660"/>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724433-E364-880B-765B-0756E586F15D}"/>
              </a:ext>
            </a:extLst>
          </p:cNvPr>
          <p:cNvPicPr>
            <a:picLocks noChangeAspect="1"/>
          </p:cNvPicPr>
          <p:nvPr/>
        </p:nvPicPr>
        <p:blipFill>
          <a:blip r:embed="rId2"/>
          <a:stretch>
            <a:fillRect/>
          </a:stretch>
        </p:blipFill>
        <p:spPr>
          <a:xfrm>
            <a:off x="2498039" y="1087150"/>
            <a:ext cx="7195922" cy="5400877"/>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279CE85-7F1F-A63E-ECA4-DE604F6385D7}"/>
              </a:ext>
            </a:extLst>
          </p:cNvPr>
          <p:cNvPicPr>
            <a:picLocks noChangeAspect="1"/>
          </p:cNvPicPr>
          <p:nvPr/>
        </p:nvPicPr>
        <p:blipFill>
          <a:blip r:embed="rId2"/>
          <a:stretch>
            <a:fillRect/>
          </a:stretch>
        </p:blipFill>
        <p:spPr>
          <a:xfrm>
            <a:off x="1717079" y="1402787"/>
            <a:ext cx="7230484" cy="5144218"/>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AAFFA37-9FCC-A59A-E633-3F7B30915D3E}"/>
              </a:ext>
            </a:extLst>
          </p:cNvPr>
          <p:cNvPicPr>
            <a:picLocks noChangeAspect="1"/>
          </p:cNvPicPr>
          <p:nvPr/>
        </p:nvPicPr>
        <p:blipFill>
          <a:blip r:embed="rId2"/>
          <a:stretch>
            <a:fillRect/>
          </a:stretch>
        </p:blipFill>
        <p:spPr>
          <a:xfrm>
            <a:off x="2317488" y="881985"/>
            <a:ext cx="7557025" cy="5667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Project Report</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pic>
        <p:nvPicPr>
          <p:cNvPr id="4" name="Picture 3">
            <a:extLst>
              <a:ext uri="{FF2B5EF4-FFF2-40B4-BE49-F238E27FC236}">
                <a16:creationId xmlns:a16="http://schemas.microsoft.com/office/drawing/2014/main" id="{A271EC30-296A-BCC7-B4F2-026F176BE36D}"/>
              </a:ext>
            </a:extLst>
          </p:cNvPr>
          <p:cNvPicPr>
            <a:picLocks noChangeAspect="1"/>
          </p:cNvPicPr>
          <p:nvPr/>
        </p:nvPicPr>
        <p:blipFill>
          <a:blip r:embed="rId3"/>
          <a:stretch>
            <a:fillRect/>
          </a:stretch>
        </p:blipFill>
        <p:spPr>
          <a:xfrm>
            <a:off x="2558639" y="2010933"/>
            <a:ext cx="6086475" cy="3952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solidFill>
                  <a:srgbClr val="FF0000"/>
                </a:solidFill>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6265545-16B2-BD7B-F13A-107E246C0C29}"/>
              </a:ext>
            </a:extLst>
          </p:cNvPr>
          <p:cNvPicPr>
            <a:picLocks noChangeAspect="1"/>
          </p:cNvPicPr>
          <p:nvPr/>
        </p:nvPicPr>
        <p:blipFill>
          <a:blip r:embed="rId2"/>
          <a:stretch>
            <a:fillRect/>
          </a:stretch>
        </p:blipFill>
        <p:spPr>
          <a:xfrm>
            <a:off x="3454277" y="1445014"/>
            <a:ext cx="5283445" cy="4990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342474C-0B2E-4317-026F-C527BAC08D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CFCCFD85-87A6-55A4-3B20-70EE62B5823B}"/>
              </a:ext>
            </a:extLst>
          </p:cNvPr>
          <p:cNvPicPr>
            <a:picLocks noChangeAspect="1"/>
          </p:cNvPicPr>
          <p:nvPr/>
        </p:nvPicPr>
        <p:blipFill>
          <a:blip r:embed="rId2"/>
          <a:stretch>
            <a:fillRect/>
          </a:stretch>
        </p:blipFill>
        <p:spPr>
          <a:xfrm>
            <a:off x="3171417" y="1589610"/>
            <a:ext cx="5849166" cy="4925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783127" y="8334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27138" y="1859339"/>
            <a:ext cx="6272038"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403734"/>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1268231"/>
            <a:ext cx="11592354" cy="4893647"/>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Polycystic Ovary Syndrome (PCOS) is a common yet challenging condition affecting millions of women worldwide, often leading to complications like infertility and metabolic disorders. However, accurate diagnosis remains difficult due to reliance on subjective manual interpretation of ultrasound images, resulting in inconsistencies and delayed treatment. PCause is driven by the need for an automated, AI-powered solution that enhances diagnostic accuracy, reduces the burden on healthcare professionals, and enables early intervention. By integrating deep learning and advanced image processing, PCause aims to revolutionize PCOS detection, ensuring timely and personalized treatment while advancing medical research and patient awareness.</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kumimoji="0" lang="en-US" altLang="en-US" sz="1800" i="0" u="none" strike="noStrike" cap="none" normalizeH="0" baseline="0" dirty="0">
                <a:ln>
                  <a:noFill/>
                </a:ln>
                <a:solidFill>
                  <a:schemeClr val="tx1"/>
                </a:solidFill>
                <a:effectLst/>
                <a:latin typeface="Arial" panose="020B0604020202020204" pitchFamily="34" charset="0"/>
              </a:rPr>
              <a:t>The increasing prevalence of PCOS and the challenges of accurate diagnosis highlight the need for an automated diagnostic system. Traditional methods rely on manual ultrasound interpretation, leading to inconsistencies and placing a burden on healthcare providers. Despite technological advancements, there is a lack of AI-driven tools for reliable PCOS detection. PCause addresses this gap by leveraging image processing and deep learning to ensure early, accurate diagnosis, enabling personalized treatment and improving healthcare outcomes.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06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4247317"/>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a:defRPr/>
            </a:pP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The paper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paper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Generative Adversarial Networks (GANs) uses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p:txBody>
      </p:sp>
    </p:spTree>
    <p:extLst>
      <p:ext uri="{BB962C8B-B14F-4D97-AF65-F5344CB8AC3E}">
        <p14:creationId xmlns:p14="http://schemas.microsoft.com/office/powerpoint/2010/main" val="70152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535531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Polycystic ovary syndrome (PCOS) is a prevalent endocrine disorder in young women, characterized by ovulatory dysfunction, hyperandrogenism, and </a:t>
            </a:r>
            <a:r>
              <a:rPr lang="en-US" dirty="0" err="1">
                <a:latin typeface="Arial" panose="020B0604020202020204" pitchFamily="34" charset="0"/>
                <a:cs typeface="Arial" panose="020B0604020202020204" pitchFamily="34" charset="0"/>
              </a:rPr>
              <a:t>micropolycystic</a:t>
            </a:r>
            <a:r>
              <a:rPr lang="en-US" dirty="0">
                <a:latin typeface="Arial" panose="020B0604020202020204" pitchFamily="34" charset="0"/>
                <a:cs typeface="Arial" panose="020B0604020202020204" pitchFamily="34" charset="0"/>
              </a:rPr>
              <a:t> ovaries. Hyperandrogenism is the hallmark of PCOS, contributing to symptoms like hirsutism, acne, and anovulation. The androgen receptor (AR) gene, located in the Xq11–q12 region, has a polymorphic region in exon 1 comprising (CAG)n trinucleotide repeats. Variations in the length of these repeats affect AR activity and have been linked to androgen-related disorders. This systematic review aimed to assess the association between AR gene polymorphism and PCOS. The findings suggest that shorter CAG repeats may correlate with PCOS, indicating that AR polymorphism could serve as a potential biomarker for the disorder. However, conflicting results in the literature and limited data underscore the need for further studies to clarify this association and its implications for PCOS pathophysiology.</a:t>
            </a:r>
          </a:p>
        </p:txBody>
      </p:sp>
    </p:spTree>
    <p:extLst>
      <p:ext uri="{BB962C8B-B14F-4D97-AF65-F5344CB8AC3E}">
        <p14:creationId xmlns:p14="http://schemas.microsoft.com/office/powerpoint/2010/main" val="169299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AAB00-9367-AA9F-FFE5-E393E28B53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A44277-8A68-4350-5874-5B24656DF84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C9D55F2D-F07F-0754-9A54-CEC7BFA60405}"/>
              </a:ext>
            </a:extLst>
          </p:cNvPr>
          <p:cNvSpPr txBox="1"/>
          <p:nvPr/>
        </p:nvSpPr>
        <p:spPr>
          <a:xfrm>
            <a:off x="164756" y="1180746"/>
            <a:ext cx="11203460"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PCOS affects 5–10% of women, causing irregular periods, hormonal imbalances, and ovarian cysts. New diagnostic tools like AMH testing and treatments such as GLP-1 receptor agonists and SGLT2 inhibitors help manage insulin resistance, weight, and blood sugar. IVF and ICSI improve fertility, while minimally invasive options like UAE address complications like fibroids. Further research is needed to ensure long-term safety and personalized treatment.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Recent research leverages DenseNet-121 for multi-disease detection in chest X-rays, addressing limitations in single-disease diagnosis. Using the ChestX-Ray8 dataset (108,948 images, 32,717 patients), the model identifies eight diseases and fourteen pathological conditions. Compared to radiologists, DenseNet-121 improves accuracy and efficiency, demonstrating AI’s potential in healthcare. This study highlights the role of deep learning in enhancing early detection and assisting medical professionals in diagnosing multiple conditions simultaneously.</a:t>
            </a:r>
          </a:p>
        </p:txBody>
      </p:sp>
    </p:spTree>
    <p:extLst>
      <p:ext uri="{BB962C8B-B14F-4D97-AF65-F5344CB8AC3E}">
        <p14:creationId xmlns:p14="http://schemas.microsoft.com/office/powerpoint/2010/main" val="41211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3077507199"/>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13417</TotalTime>
  <Words>2027</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Lakshay Agarwal</cp:lastModifiedBy>
  <cp:revision>632</cp:revision>
  <dcterms:created xsi:type="dcterms:W3CDTF">2021-05-06T09:42:21Z</dcterms:created>
  <dcterms:modified xsi:type="dcterms:W3CDTF">2025-03-12T07:19:23Z</dcterms:modified>
</cp:coreProperties>
</file>