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a921fc9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da921fc9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da921fc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da921fc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a921fc9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a921fc9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a921fc9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a921fc9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a921fc9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a921fc9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a921fc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a921fc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fbae825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fbae825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fbae825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fbae825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localhost:8888/notebooks/Downloads/Rohit/CaseStudy.ipynb#3.-Annual-Income-Distribution---1.-25-Percent-of-people-earn-less-than-40,000-per-year-2.-50-Percent-of-people-earn-less-than-60,000-per-year-3.-75-Percent-of-people-earn-less-than-80,000-per-year-4.-Lowest-reported-income-is-4K-while-the-highest-reported-income-is-60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club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Lending Club is a Consumer Finance company for who is interested to understand if a new loan application can be accepted or rejected.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We have a dataset with loan data that are currently active, paid off or charged-off.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We are advising the company with driver variables to avoid credit loss using EDA.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We have done univariate and bivariate analysis on the dataset. We have derived metrics which is required.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We have made assumptions based on publicly available domain information.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As data imputations can’t be reliably done, this step is skipped and the columns with empty values are dropped from analysis.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We have also not considered the loan data for the currently active loans as we can’t predict drivers from this.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600">
                <a:solidFill>
                  <a:srgbClr val="000000"/>
                </a:solidFill>
              </a:rPr>
              <a:t>Also, we have dropped customer behavior variables as this will be unique and can’t be used to generalize/ aggregate the data.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50" y="1524650"/>
            <a:ext cx="287625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819150" y="1524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14% of the loans are defaulted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100" y="1226875"/>
            <a:ext cx="391575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0" y="1649675"/>
            <a:ext cx="5072725" cy="7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50" y="1143001"/>
            <a:ext cx="4573426" cy="33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816425" y="1544250"/>
            <a:ext cx="30000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19050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35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25 Percent of people earn less than 40,000 per year</a:t>
            </a:r>
            <a:endParaRPr b="1" sz="1350">
              <a:highlight>
                <a:srgbClr val="FFFFFF"/>
              </a:highlight>
            </a:endParaRPr>
          </a:p>
          <a:p>
            <a:pPr indent="-314325" lvl="0" marL="457200" marR="190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50 Percent of people earn less than 60,000 per year</a:t>
            </a:r>
            <a:endParaRPr b="1" sz="1350">
              <a:highlight>
                <a:srgbClr val="FFFFFF"/>
              </a:highlight>
            </a:endParaRPr>
          </a:p>
          <a:p>
            <a:pPr indent="-314325" lvl="0" marL="457200" marR="190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75 Percent of people earn less than 80,000 per year</a:t>
            </a:r>
            <a:endParaRPr b="1" sz="1350">
              <a:highlight>
                <a:srgbClr val="FFFFFF"/>
              </a:highlight>
            </a:endParaRPr>
          </a:p>
          <a:p>
            <a:pPr indent="-314325" lvl="0" marL="457200" marR="190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Lowest reported income is 4K while the highest reported income is 60L</a:t>
            </a:r>
            <a:r>
              <a:rPr b="1" lang="en-GB" sz="1350">
                <a:solidFill>
                  <a:srgbClr val="296EAA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¶</a:t>
            </a:r>
            <a:endParaRPr b="1" sz="1350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AutoNum type="arabicPeriod"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Median annual income is 60000 USD</a:t>
            </a:r>
            <a:endParaRPr b="1" sz="1350">
              <a:solidFill>
                <a:srgbClr val="296EA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00" y="993513"/>
            <a:ext cx="4543401" cy="3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17200" y="1186300"/>
            <a:ext cx="3537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- Most of the loans get funded in December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- The company has grown steadily as the funded loans show a steady increase over the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849" y="378550"/>
            <a:ext cx="4648599" cy="451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559625" y="139902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- Bivariate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Correlation between all columns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375" y="1045175"/>
            <a:ext cx="4962449" cy="30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600750" y="1316725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- Histogram plot for all variables for frequency v/s column 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For eg. this plot is for funded amount v/s 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600" y="452625"/>
            <a:ext cx="5225225" cy="42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19700" y="15883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- Feature importance plot gives the importance for each feature. Recoveries seems to be the most important feature.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