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Pizza Sales Prediction and Purchase Order Generation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Goal: Predict weekly pizza sales and generate a purchase order for required ingredients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Purchase Order Generation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656715"/>
            <a:ext cx="6172200" cy="40271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Predicts weekly pizza sales using Prophet.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Joins predictions with ingredient requirements.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Calculates total ingredient demand.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Generates a purchase order for ingredient procurement.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This aggregates ingredient demand across all pizzas.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The final output tells how much of each ingredient should be purchased.</a:t>
            </a:r>
            <a:endParaRPr lang="en-US" altLang="en-US" sz="2400"/>
          </a:p>
          <a:p>
            <a:pPr>
              <a:buFont typeface="Arial" panose="020B0604020202020204" pitchFamily="34" charset="0"/>
            </a:pP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Helps in inventory planning and supplier orders.</a:t>
            </a:r>
            <a:endParaRPr lang="en-US" altLang="en-US" sz="2400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2475230"/>
            <a:ext cx="6172200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Model Evaluation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452245"/>
            <a:ext cx="6172200" cy="35610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MAPE Calculation: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The Mean Absolute Percentage Error (MAPE) is a metric that measures the accuracy of your pizza sales prediction model.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On average, your predicted pizza sales are 12.24% off from the actual sales.</a:t>
            </a:r>
            <a:endParaRPr lang="en-US" alt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Top 10 Best-Selling Pizzas</a:t>
            </a:r>
            <a:endParaRPr lang="en-US" alt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235710"/>
            <a:ext cx="6172200" cy="434276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The Classic Deluxe Pizza, Barbecue Chicken Pizza, Hawaiian Pizza, and Pepperoni Pizza are among the top sellers.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They have sales around 2,500 units each.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The Sicilian Pizza, Spicy Italian Pizza, Southwest Chicken Pizza, and Big Meat Pizza have lower sales than the top 5 but still make it to the top 10.</a:t>
            </a:r>
            <a:endParaRPr lang="en-US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03275"/>
          </a:xfrm>
        </p:spPr>
        <p:txBody>
          <a:bodyPr/>
          <a:p>
            <a:r>
              <a:rPr lang="en-US" altLang="en-US" b="1"/>
              <a:t>Most Used Ingredients</a:t>
            </a:r>
            <a:endParaRPr lang="en-US" alt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087120"/>
            <a:ext cx="6172200" cy="44831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500505"/>
            <a:ext cx="3931920" cy="5260340"/>
          </a:xfr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Garlic and Tomatoes are the most frequently used ingredients, appearing over 50 times.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Red Onions and Red Peppers follow, with moderate usage.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Other ingredients like Spinach, Mushrooms, Artichokes, Pepperoni, Mozzarella Cheese, and Chicken have lower but still significant usage counts.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This chart can help in inventory management, menu planning, and optimizing ingredient stock levels for efficient pizza production.</a:t>
            </a: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Sales Distribution by Pizza Category</a:t>
            </a:r>
            <a:endParaRPr lang="en-US" alt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012190"/>
            <a:ext cx="6172200" cy="41211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Chicken and Supreme pizzas have some very high outliers, meaning a few instances of extremely high sales compared to typical values.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All categories have a similar median sales value, suggesting consistent sales performance across different pizza types.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This distribution analysis helps in inventory planning and marketing strategies for different pizza categories.</a:t>
            </a: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Project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30"/>
            <a:ext cx="10515600" cy="4591050"/>
          </a:xfrm>
        </p:spPr>
        <p:txBody>
          <a:bodyPr/>
          <a:p>
            <a:r>
              <a:rPr lang="en-US" altLang="en-US"/>
              <a:t>Objective:</a:t>
            </a:r>
            <a:endParaRPr lang="en-US" altLang="en-US"/>
          </a:p>
          <a:p>
            <a:r>
              <a:rPr lang="en-US" altLang="en-US"/>
              <a:t>Predict pizza sales for the next week using historical sales data (from 01-01-2015 to 31-12-2015).</a:t>
            </a:r>
            <a:endParaRPr lang="en-US" altLang="en-US"/>
          </a:p>
          <a:p>
            <a:r>
              <a:rPr lang="en-US" altLang="en-US"/>
              <a:t>Generate a purchase order based on predicted sales and ingredient requirements.</a:t>
            </a:r>
            <a:endParaRPr lang="en-US" altLang="en-US"/>
          </a:p>
          <a:p>
            <a:r>
              <a:rPr lang="en-US" altLang="en-US"/>
              <a:t>Challenges:</a:t>
            </a:r>
            <a:endParaRPr lang="en-US" altLang="en-US"/>
          </a:p>
          <a:p>
            <a:r>
              <a:rPr lang="en-US" altLang="en-US"/>
              <a:t>Time series forecasting at the individual pizza level.</a:t>
            </a:r>
            <a:endParaRPr lang="en-US" altLang="en-US"/>
          </a:p>
          <a:p>
            <a:r>
              <a:rPr lang="en-US" altLang="en-US"/>
              <a:t>Aligning sales predictions with ingredient needs.</a:t>
            </a:r>
            <a:endParaRPr lang="en-US" altLang="en-US"/>
          </a:p>
          <a:p>
            <a:r>
              <a:rPr lang="en-US" altLang="en-US"/>
              <a:t>Generating accurate purchase orders.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Data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Sales Data:</a:t>
            </a:r>
            <a:endParaRPr lang="en-US" altLang="en-US"/>
          </a:p>
          <a:p>
            <a:r>
              <a:rPr lang="en-US" altLang="en-US"/>
              <a:t>Date Range: 01-01-2015 to 31-12-2015</a:t>
            </a:r>
            <a:endParaRPr lang="en-US" altLang="en-US"/>
          </a:p>
          <a:p>
            <a:r>
              <a:rPr lang="en-US" altLang="en-US"/>
              <a:t>Columns:</a:t>
            </a:r>
            <a:endParaRPr lang="en-US" altLang="en-US"/>
          </a:p>
          <a:p>
            <a:r>
              <a:rPr lang="en-US" altLang="en-US"/>
              <a:t>pizza_name_id – Unique pizza identifier</a:t>
            </a:r>
            <a:endParaRPr lang="en-US" altLang="en-US"/>
          </a:p>
          <a:p>
            <a:r>
              <a:rPr lang="en-US" altLang="en-US"/>
              <a:t>week_number – Week number (derived from date)</a:t>
            </a:r>
            <a:endParaRPr lang="en-US" altLang="en-US"/>
          </a:p>
          <a:p>
            <a:r>
              <a:rPr lang="en-US" altLang="en-US"/>
              <a:t>quantity – Quantity sold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Data Preprocessing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Convert Date Format: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 Convert inconsistent date formats to dd-mm-yyyy using regex:</a:t>
            </a:r>
            <a:endParaRPr lang="en-US" altLang="en-US" sz="2000"/>
          </a:p>
          <a:p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70" y="3859530"/>
            <a:ext cx="8557895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Extract Week Number:</a:t>
            </a:r>
            <a:endParaRPr lang="en-US" altLang="en-US"/>
          </a:p>
          <a:p>
            <a:r>
              <a:rPr lang="en-US" altLang="en-US"/>
              <a:t>Create a new week_number column from the order date: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3428365"/>
            <a:ext cx="9065260" cy="1997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Handle Missing Pizza IDs:</a:t>
            </a:r>
            <a:endParaRPr lang="en-US" altLang="en-US"/>
          </a:p>
          <a:p>
            <a:r>
              <a:rPr lang="en-US" altLang="en-US"/>
              <a:t>Fill missing pizza_name_id values using a mapping from pizza_name:</a:t>
            </a:r>
            <a:endParaRPr lang="en-US" altLang="en-US"/>
          </a:p>
          <a:p>
            <a:r>
              <a:rPr lang="en-US" altLang="en-US"/>
              <a:t>Extract relevant columns and remove duplicates</a:t>
            </a:r>
            <a:endParaRPr lang="en-US" altLang="en-US"/>
          </a:p>
          <a:p>
            <a:r>
              <a:rPr lang="en-US" altLang="en-US"/>
              <a:t>Convert to a dictionary for quick lookup</a:t>
            </a:r>
            <a:endParaRPr lang="en-US" altLang="en-US"/>
          </a:p>
          <a:p>
            <a:r>
              <a:rPr lang="en-US" altLang="en-US"/>
              <a:t>Fill missing values using the mapping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4217670"/>
            <a:ext cx="870077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335"/>
          </a:xfrm>
        </p:spPr>
        <p:txBody>
          <a:bodyPr>
            <a:normAutofit fontScale="90000"/>
          </a:bodyPr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45"/>
            <a:ext cx="10515600" cy="4966335"/>
          </a:xfrm>
        </p:spPr>
        <p:txBody>
          <a:bodyPr/>
          <a:p>
            <a:r>
              <a:rPr lang="en-US" altLang="en-US">
                <a:sym typeface="+mn-ea"/>
              </a:rPr>
              <a:t>Group by Pizza and Week: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  <a:p>
            <a:r>
              <a:rPr lang="en-US" altLang="en-US"/>
              <a:t>Create individual dataframes for each pizza:</a:t>
            </a:r>
            <a:endParaRPr lang="en-US" altLang="en-US"/>
          </a:p>
          <a:p>
            <a:pPr marL="0" indent="45720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2078990"/>
            <a:ext cx="9408160" cy="693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55" y="4067810"/>
            <a:ext cx="7994650" cy="1338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</a:t>
            </a:r>
            <a:r>
              <a:rPr lang="en-US" altLang="en-US" b="1"/>
              <a:t>Model Training and Forecasting</a:t>
            </a:r>
            <a:endParaRPr lang="en-US" altLang="en-US" b="1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894080"/>
            <a:ext cx="6172200" cy="51879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This Python script uses Facebook Prophet to forecast pizza sales based on historical weekly sales data. 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The goal is to predict sales for the next 7 weeks and link it back to week numbers instead of actual dates.</a:t>
            </a: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11860" y="876935"/>
            <a:ext cx="7266305" cy="5308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ym typeface="+mn-ea"/>
              </a:rPr>
              <a:t>Converts week numbers into actual dates, starting from Monday, January 4, 2016.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>
                <a:sym typeface="+mn-ea"/>
              </a:rPr>
              <a:t>This ensures Prophet understands the time component for forecasting.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Generates a 7-week forecast based on the trained model.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Maps the forecasted dates back to week numbers.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Stores the predicted sales (yhat) per week for future analysis.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This script trains a time-series model for each pizza type, forecasts sales for 7 future weeks, and maps predictions back to week numbers to keep the analysis week-based instead of date-based.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3630</Words>
  <Application>WPS Presentation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Pizza Sales Prediction and Purchase Order Generation</vt:lpstr>
      <vt:lpstr>Project Overview</vt:lpstr>
      <vt:lpstr>Data Overview</vt:lpstr>
      <vt:lpstr>Data Preprocessing</vt:lpstr>
      <vt:lpstr>PowerPoint 演示文稿</vt:lpstr>
      <vt:lpstr>PowerPoint 演示文稿</vt:lpstr>
      <vt:lpstr>PowerPoint 演示文稿</vt:lpstr>
      <vt:lpstr> Model Training and Forecasting</vt:lpstr>
      <vt:lpstr>PowerPoint 演示文稿</vt:lpstr>
      <vt:lpstr>Purchase Order Generation</vt:lpstr>
      <vt:lpstr>PowerPoint 演示文稿</vt:lpstr>
      <vt:lpstr>Model Evaluation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Prediction and Purchase Order Generation</dc:title>
  <dc:creator>babuk</dc:creator>
  <cp:lastModifiedBy>Sai</cp:lastModifiedBy>
  <cp:revision>8</cp:revision>
  <dcterms:created xsi:type="dcterms:W3CDTF">2025-03-19T00:45:00Z</dcterms:created>
  <dcterms:modified xsi:type="dcterms:W3CDTF">2025-03-25T17:42:35Z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18EDBF979D1A4AC4A86965F85190EE12_11</vt:lpwstr>
  </property>
  <property fmtid="{D5CDD505-2E9C-101B-9397-08002B2CF9AE}" pid="3" name="KSOProductBuildVer">
    <vt:lpwstr>1033-12.2.0.20326</vt:lpwstr>
  </property>
</Properties>
</file>