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153.0</c:v>
                </c:pt>
                <c:pt idx="1">
                  <c:v>155.0</c:v>
                </c:pt>
                <c:pt idx="2">
                  <c:v>148.0</c:v>
                </c:pt>
                <c:pt idx="3">
                  <c:v>139.0</c:v>
                </c:pt>
                <c:pt idx="4">
                  <c:v>150.0</c:v>
                </c:pt>
                <c:pt idx="5">
                  <c:v>158.0</c:v>
                </c:pt>
                <c:pt idx="6">
                  <c:v>142.0</c:v>
                </c:pt>
                <c:pt idx="7">
                  <c:v>137.0</c:v>
                </c:pt>
                <c:pt idx="8">
                  <c:v>147.0</c:v>
                </c:pt>
                <c:pt idx="9">
                  <c:v>138.0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I</a:t>
            </a:r>
            <a:r>
              <a:rPr altLang="en-IN" dirty="0" sz="2400" lang="en-US"/>
              <a:t>.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sz="2400" lang="en-US"/>
              <a:t>: UNM143922CA</a:t>
            </a:r>
            <a:r>
              <a:rPr altLang="en-IN" sz="2400" lang="en-US"/>
              <a:t>1</a:t>
            </a:r>
            <a:r>
              <a:rPr altLang="en-IN" sz="2400" lang="en-US"/>
              <a:t>4</a:t>
            </a:r>
            <a:endParaRPr dirty="0" sz="2400" lang="en-US"/>
          </a:p>
          <a:p>
            <a:r>
              <a:rPr dirty="0" sz="2400" lang="en-US"/>
              <a:t>DEPARTMENT: COMMERCE [B.COM][A.F]</a:t>
            </a:r>
          </a:p>
          <a:p>
            <a:r>
              <a:rPr dirty="0" sz="2400" lang="en-US"/>
              <a:t>COLLEGE: SHREE CHANDRAPRABHU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57084" y="1828800"/>
            <a:ext cx="6100916" cy="1477328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CONTENT: Data cleaning and preprocessing </a:t>
            </a:r>
          </a:p>
          <a:p>
            <a:r>
              <a:rPr dirty="0" lang="en-US"/>
              <a:t> Using excel functions for statistical </a:t>
            </a:r>
          </a:p>
          <a:p>
            <a:r>
              <a:rPr dirty="0" lang="en-US"/>
              <a:t>analysis </a:t>
            </a:r>
          </a:p>
          <a:p>
            <a:r>
              <a:rPr dirty="0" lang="en-US"/>
              <a:t> Visualization using excel charts and pivot </a:t>
            </a:r>
          </a:p>
          <a:p>
            <a:r>
              <a:rPr dirty="0" lang="en-US"/>
              <a:t>tables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685800" y="2133600"/>
            <a:ext cx="6100916" cy="1754326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CONTENT: </a:t>
            </a:r>
          </a:p>
          <a:p>
            <a:r>
              <a:rPr dirty="0" lang="en-US"/>
              <a:t> Summary of insights gained </a:t>
            </a:r>
          </a:p>
          <a:p>
            <a:r>
              <a:rPr dirty="0" lang="en-US"/>
              <a:t> impact on decision- making and </a:t>
            </a:r>
          </a:p>
          <a:p>
            <a:r>
              <a:rPr dirty="0" lang="en-US" err="1"/>
              <a:t>empolyee</a:t>
            </a:r>
            <a:r>
              <a:rPr dirty="0" lang="en-US"/>
              <a:t> management</a:t>
            </a:r>
          </a:p>
          <a:p>
            <a:r>
              <a:rPr dirty="0" lang="en-US"/>
              <a:t> Future steps for </a:t>
            </a:r>
            <a:r>
              <a:rPr dirty="0" lang="en-US" err="1"/>
              <a:t>futher</a:t>
            </a:r>
            <a:r>
              <a:rPr dirty="0" lang="en-US"/>
              <a:t> analysis or </a:t>
            </a:r>
          </a:p>
          <a:p>
            <a:r>
              <a:rPr dirty="0" lang="en-US" err="1"/>
              <a:t>implementatio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8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1205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789192" y="1857375"/>
            <a:ext cx="6100916" cy="14249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 1. </a:t>
            </a:r>
            <a:r>
              <a:rPr dirty="0" lang="en-US" err="1"/>
              <a:t>Inconisistent</a:t>
            </a:r>
            <a:r>
              <a:rPr dirty="0" lang="en-US"/>
              <a:t> employee performance data</a:t>
            </a:r>
          </a:p>
          <a:p>
            <a:r>
              <a:rPr dirty="0" lang="en-US"/>
              <a:t> 2. Identifying </a:t>
            </a:r>
            <a:r>
              <a:rPr dirty="0" lang="en-US" err="1"/>
              <a:t>pattrens</a:t>
            </a:r>
            <a:r>
              <a:rPr dirty="0" lang="en-US"/>
              <a:t> </a:t>
            </a:r>
          </a:p>
          <a:p>
            <a:r>
              <a:rPr dirty="0" lang="en-US"/>
              <a:t> 3. Employee metrics</a:t>
            </a:r>
          </a:p>
          <a:p>
            <a:r>
              <a:rPr dirty="0" lang="en-US"/>
              <a:t> 4. decision making</a:t>
            </a:r>
          </a:p>
          <a:p>
            <a:r>
              <a:rPr dirty="0" lang="en-US"/>
              <a:t> 5. actionable insights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685800" y="2133600"/>
            <a:ext cx="7924800" cy="230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b="0" dirty="0" sz="24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762000" y="2286000"/>
            <a:ext cx="6100916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▪ HR mangers</a:t>
            </a:r>
          </a:p>
          <a:p>
            <a:r>
              <a:rPr dirty="0" lang="en-US"/>
              <a:t>▪ team leads &amp; departments </a:t>
            </a:r>
            <a:r>
              <a:rPr dirty="0" lang="en-US" err="1"/>
              <a:t>heds</a:t>
            </a:r>
            <a:endParaRPr dirty="0" lang="en-US"/>
          </a:p>
          <a:p>
            <a:r>
              <a:rPr dirty="0" lang="en-US"/>
              <a:t>▪ company </a:t>
            </a:r>
            <a:r>
              <a:rPr dirty="0" lang="en-US" err="1"/>
              <a:t>exectives</a:t>
            </a:r>
            <a:r>
              <a:rPr dirty="0" lang="en-US"/>
              <a:t> </a:t>
            </a:r>
          </a:p>
          <a:p>
            <a:r>
              <a:rPr dirty="0" lang="en-US"/>
              <a:t>company manage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0458" y="2420712"/>
            <a:ext cx="6100916" cy="2031325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CONTENT:</a:t>
            </a:r>
          </a:p>
          <a:p>
            <a:r>
              <a:rPr dirty="0" lang="en-US"/>
              <a:t> Implement excel- based </a:t>
            </a:r>
          </a:p>
          <a:p>
            <a:r>
              <a:rPr dirty="0" lang="en-US"/>
              <a:t>data analysis techniques.</a:t>
            </a:r>
          </a:p>
          <a:p>
            <a:r>
              <a:rPr dirty="0" lang="en-US"/>
              <a:t> Generate automated reports </a:t>
            </a:r>
          </a:p>
          <a:p>
            <a:r>
              <a:rPr dirty="0" lang="en-US"/>
              <a:t>and dashboards.</a:t>
            </a:r>
          </a:p>
          <a:p>
            <a:r>
              <a:rPr dirty="0" lang="en-US"/>
              <a:t> Enable easy data </a:t>
            </a:r>
          </a:p>
          <a:p>
            <a:r>
              <a:rPr dirty="0" lang="en-US"/>
              <a:t>manipulation and visualization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914400" y="1981200"/>
            <a:ext cx="6100916" cy="120032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CONTENT: </a:t>
            </a:r>
          </a:p>
          <a:p>
            <a:r>
              <a:rPr dirty="0" lang="en-US"/>
              <a:t> Data collected from employee </a:t>
            </a:r>
            <a:r>
              <a:rPr dirty="0" lang="en-US" err="1"/>
              <a:t>records,including</a:t>
            </a:r>
            <a:r>
              <a:rPr dirty="0" lang="en-US"/>
              <a:t> </a:t>
            </a:r>
          </a:p>
          <a:p>
            <a:r>
              <a:rPr dirty="0" lang="en-US" err="1"/>
              <a:t>performance,attendance</a:t>
            </a:r>
            <a:r>
              <a:rPr dirty="0" lang="en-US"/>
              <a:t>,&amp; demographics</a:t>
            </a:r>
          </a:p>
          <a:p>
            <a:r>
              <a:rPr dirty="0" lang="en-US"/>
              <a:t> Number of </a:t>
            </a:r>
            <a:r>
              <a:rPr dirty="0" lang="en-US" err="1"/>
              <a:t>records,time</a:t>
            </a:r>
            <a:r>
              <a:rPr dirty="0" lang="en-US"/>
              <a:t> span,&amp; key variables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438400" y="2354703"/>
            <a:ext cx="8534018" cy="2677656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Vishnu barath p</cp:lastModifiedBy>
  <dcterms:created xsi:type="dcterms:W3CDTF">2024-03-27T19:07:22Z</dcterms:created>
  <dcterms:modified xsi:type="dcterms:W3CDTF">2024-09-10T12:23:04Z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1adfa3866bb34bf0966ae7aa7470b0d6</vt:lpwstr>
  </property>
</Properties>
</file>