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57" r:id="rId5"/>
    <p:sldId id="258" r:id="rId6"/>
    <p:sldId id="268" r:id="rId7"/>
    <p:sldId id="270" r:id="rId8"/>
    <p:sldId id="272" r:id="rId9"/>
    <p:sldId id="273" r:id="rId10"/>
    <p:sldId id="274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C6E28-7653-4FCF-A723-12D9A3BA709E}" v="34" dt="2023-11-26T00:29:42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u Kesarwani" userId="0545e3bf9e16eae1" providerId="LiveId" clId="{91DC6E28-7653-4FCF-A723-12D9A3BA709E}"/>
    <pc:docChg chg="undo redo custSel addSld delSld modSld sldOrd">
      <pc:chgData name="Charu Kesarwani" userId="0545e3bf9e16eae1" providerId="LiveId" clId="{91DC6E28-7653-4FCF-A723-12D9A3BA709E}" dt="2023-11-26T01:40:15.977" v="1971" actId="20577"/>
      <pc:docMkLst>
        <pc:docMk/>
      </pc:docMkLst>
      <pc:sldChg chg="modSp mod">
        <pc:chgData name="Charu Kesarwani" userId="0545e3bf9e16eae1" providerId="LiveId" clId="{91DC6E28-7653-4FCF-A723-12D9A3BA709E}" dt="2023-11-26T00:33:06.410" v="1915" actId="20577"/>
        <pc:sldMkLst>
          <pc:docMk/>
          <pc:sldMk cId="248405598" sldId="256"/>
        </pc:sldMkLst>
        <pc:spChg chg="mod">
          <ac:chgData name="Charu Kesarwani" userId="0545e3bf9e16eae1" providerId="LiveId" clId="{91DC6E28-7653-4FCF-A723-12D9A3BA709E}" dt="2023-11-26T00:33:06.410" v="1915" actId="20577"/>
          <ac:spMkLst>
            <pc:docMk/>
            <pc:sldMk cId="248405598" sldId="256"/>
            <ac:spMk id="2" creationId="{68D9E3DC-6D86-F0A8-24CB-66105E2332ED}"/>
          </ac:spMkLst>
        </pc:spChg>
        <pc:spChg chg="mod">
          <ac:chgData name="Charu Kesarwani" userId="0545e3bf9e16eae1" providerId="LiveId" clId="{91DC6E28-7653-4FCF-A723-12D9A3BA709E}" dt="2023-11-26T00:33:00.204" v="1911" actId="20577"/>
          <ac:spMkLst>
            <pc:docMk/>
            <pc:sldMk cId="248405598" sldId="256"/>
            <ac:spMk id="3" creationId="{324CA3BB-ECA1-B4A3-F1E0-9313DAAE7285}"/>
          </ac:spMkLst>
        </pc:spChg>
      </pc:sldChg>
      <pc:sldChg chg="addSp delSp modSp mod">
        <pc:chgData name="Charu Kesarwani" userId="0545e3bf9e16eae1" providerId="LiveId" clId="{91DC6E28-7653-4FCF-A723-12D9A3BA709E}" dt="2023-11-25T22:16:10.217" v="1839" actId="14100"/>
        <pc:sldMkLst>
          <pc:docMk/>
          <pc:sldMk cId="2832368742" sldId="257"/>
        </pc:sldMkLst>
        <pc:spChg chg="mod">
          <ac:chgData name="Charu Kesarwani" userId="0545e3bf9e16eae1" providerId="LiveId" clId="{91DC6E28-7653-4FCF-A723-12D9A3BA709E}" dt="2023-11-25T21:07:09.072" v="1507" actId="255"/>
          <ac:spMkLst>
            <pc:docMk/>
            <pc:sldMk cId="2832368742" sldId="257"/>
            <ac:spMk id="2" creationId="{D0B2E0DB-CB14-2E95-E81B-6F26EAD8F476}"/>
          </ac:spMkLst>
        </pc:spChg>
        <pc:spChg chg="mod">
          <ac:chgData name="Charu Kesarwani" userId="0545e3bf9e16eae1" providerId="LiveId" clId="{91DC6E28-7653-4FCF-A723-12D9A3BA709E}" dt="2023-11-25T21:07:13.403" v="1508" actId="108"/>
          <ac:spMkLst>
            <pc:docMk/>
            <pc:sldMk cId="2832368742" sldId="257"/>
            <ac:spMk id="4" creationId="{B00F474C-B5E4-F7BF-1B0E-88EB729411EB}"/>
          </ac:spMkLst>
        </pc:spChg>
        <pc:spChg chg="mod">
          <ac:chgData name="Charu Kesarwani" userId="0545e3bf9e16eae1" providerId="LiveId" clId="{91DC6E28-7653-4FCF-A723-12D9A3BA709E}" dt="2023-11-25T21:09:59.037" v="1529" actId="1076"/>
          <ac:spMkLst>
            <pc:docMk/>
            <pc:sldMk cId="2832368742" sldId="257"/>
            <ac:spMk id="6" creationId="{83FD41BC-8974-D6E1-AED1-95601DB38490}"/>
          </ac:spMkLst>
        </pc:spChg>
        <pc:spChg chg="del mod">
          <ac:chgData name="Charu Kesarwani" userId="0545e3bf9e16eae1" providerId="LiveId" clId="{91DC6E28-7653-4FCF-A723-12D9A3BA709E}" dt="2023-11-25T21:10:41.920" v="1536" actId="478"/>
          <ac:spMkLst>
            <pc:docMk/>
            <pc:sldMk cId="2832368742" sldId="257"/>
            <ac:spMk id="7" creationId="{320E7BDE-DE61-9425-15DA-2FFD7F10B78F}"/>
          </ac:spMkLst>
        </pc:spChg>
        <pc:spChg chg="add del mod">
          <ac:chgData name="Charu Kesarwani" userId="0545e3bf9e16eae1" providerId="LiveId" clId="{91DC6E28-7653-4FCF-A723-12D9A3BA709E}" dt="2023-11-25T17:19:55.220" v="536" actId="478"/>
          <ac:spMkLst>
            <pc:docMk/>
            <pc:sldMk cId="2832368742" sldId="257"/>
            <ac:spMk id="11" creationId="{B7F63338-FBB5-9AE9-BFEB-B94711AC5215}"/>
          </ac:spMkLst>
        </pc:spChg>
        <pc:spChg chg="add del mod">
          <ac:chgData name="Charu Kesarwani" userId="0545e3bf9e16eae1" providerId="LiveId" clId="{91DC6E28-7653-4FCF-A723-12D9A3BA709E}" dt="2023-11-25T17:24:49.111" v="580" actId="478"/>
          <ac:spMkLst>
            <pc:docMk/>
            <pc:sldMk cId="2832368742" sldId="257"/>
            <ac:spMk id="12" creationId="{895B50BE-8511-CE69-2279-AC4AAC6B8EC6}"/>
          </ac:spMkLst>
        </pc:spChg>
        <pc:spChg chg="add mod">
          <ac:chgData name="Charu Kesarwani" userId="0545e3bf9e16eae1" providerId="LiveId" clId="{91DC6E28-7653-4FCF-A723-12D9A3BA709E}" dt="2023-11-25T21:11:10.900" v="1551" actId="1076"/>
          <ac:spMkLst>
            <pc:docMk/>
            <pc:sldMk cId="2832368742" sldId="257"/>
            <ac:spMk id="13" creationId="{2EFCCE83-7797-983B-6B1C-97DE4FE2C88D}"/>
          </ac:spMkLst>
        </pc:spChg>
        <pc:picChg chg="add mod">
          <ac:chgData name="Charu Kesarwani" userId="0545e3bf9e16eae1" providerId="LiveId" clId="{91DC6E28-7653-4FCF-A723-12D9A3BA709E}" dt="2023-11-25T22:16:07.714" v="1838" actId="14100"/>
          <ac:picMkLst>
            <pc:docMk/>
            <pc:sldMk cId="2832368742" sldId="257"/>
            <ac:picMk id="8" creationId="{7D0871A9-DD65-C931-6524-EE7FCDD2F915}"/>
          </ac:picMkLst>
        </pc:picChg>
        <pc:picChg chg="add mod">
          <ac:chgData name="Charu Kesarwani" userId="0545e3bf9e16eae1" providerId="LiveId" clId="{91DC6E28-7653-4FCF-A723-12D9A3BA709E}" dt="2023-11-25T22:16:10.217" v="1839" actId="14100"/>
          <ac:picMkLst>
            <pc:docMk/>
            <pc:sldMk cId="2832368742" sldId="257"/>
            <ac:picMk id="10" creationId="{FD24F9A8-39B7-BAF2-7EAC-A9038E254722}"/>
          </ac:picMkLst>
        </pc:picChg>
        <pc:picChg chg="del">
          <ac:chgData name="Charu Kesarwani" userId="0545e3bf9e16eae1" providerId="LiveId" clId="{91DC6E28-7653-4FCF-A723-12D9A3BA709E}" dt="2023-11-25T16:50:05.827" v="353" actId="478"/>
          <ac:picMkLst>
            <pc:docMk/>
            <pc:sldMk cId="2832368742" sldId="257"/>
            <ac:picMk id="2052" creationId="{B776350E-D93E-BE4F-3E64-FAC54A3832EA}"/>
          </ac:picMkLst>
        </pc:picChg>
        <pc:picChg chg="del">
          <ac:chgData name="Charu Kesarwani" userId="0545e3bf9e16eae1" providerId="LiveId" clId="{91DC6E28-7653-4FCF-A723-12D9A3BA709E}" dt="2023-11-25T16:58:04.158" v="364" actId="478"/>
          <ac:picMkLst>
            <pc:docMk/>
            <pc:sldMk cId="2832368742" sldId="257"/>
            <ac:picMk id="2054" creationId="{27861E97-9017-7BF7-AC35-FBB0C1B4D1B5}"/>
          </ac:picMkLst>
        </pc:picChg>
      </pc:sldChg>
      <pc:sldChg chg="modSp mod">
        <pc:chgData name="Charu Kesarwani" userId="0545e3bf9e16eae1" providerId="LiveId" clId="{91DC6E28-7653-4FCF-A723-12D9A3BA709E}" dt="2023-11-26T00:30:26.320" v="1892" actId="14100"/>
        <pc:sldMkLst>
          <pc:docMk/>
          <pc:sldMk cId="2576217246" sldId="258"/>
        </pc:sldMkLst>
        <pc:spChg chg="mod">
          <ac:chgData name="Charu Kesarwani" userId="0545e3bf9e16eae1" providerId="LiveId" clId="{91DC6E28-7653-4FCF-A723-12D9A3BA709E}" dt="2023-11-25T21:11:50.999" v="1559" actId="20577"/>
          <ac:spMkLst>
            <pc:docMk/>
            <pc:sldMk cId="2576217246" sldId="258"/>
            <ac:spMk id="2" creationId="{91606290-AC44-DCD7-1167-98D09F7AB28D}"/>
          </ac:spMkLst>
        </pc:spChg>
        <pc:spChg chg="mod">
          <ac:chgData name="Charu Kesarwani" userId="0545e3bf9e16eae1" providerId="LiveId" clId="{91DC6E28-7653-4FCF-A723-12D9A3BA709E}" dt="2023-11-26T00:30:26.320" v="1892" actId="14100"/>
          <ac:spMkLst>
            <pc:docMk/>
            <pc:sldMk cId="2576217246" sldId="258"/>
            <ac:spMk id="9" creationId="{AC80E003-6C94-8976-ABE3-7881612FC5D5}"/>
          </ac:spMkLst>
        </pc:spChg>
        <pc:picChg chg="mod">
          <ac:chgData name="Charu Kesarwani" userId="0545e3bf9e16eae1" providerId="LiveId" clId="{91DC6E28-7653-4FCF-A723-12D9A3BA709E}" dt="2023-11-26T00:29:42.913" v="1887" actId="14100"/>
          <ac:picMkLst>
            <pc:docMk/>
            <pc:sldMk cId="2576217246" sldId="258"/>
            <ac:picMk id="3074" creationId="{B4AC8FA1-0DFE-14EB-E55D-C7C4893AF7BC}"/>
          </ac:picMkLst>
        </pc:picChg>
      </pc:sldChg>
      <pc:sldChg chg="modSp mod">
        <pc:chgData name="Charu Kesarwani" userId="0545e3bf9e16eae1" providerId="LiveId" clId="{91DC6E28-7653-4FCF-A723-12D9A3BA709E}" dt="2023-11-25T21:11:39.818" v="1555" actId="20577"/>
        <pc:sldMkLst>
          <pc:docMk/>
          <pc:sldMk cId="982677637" sldId="259"/>
        </pc:sldMkLst>
        <pc:spChg chg="mod">
          <ac:chgData name="Charu Kesarwani" userId="0545e3bf9e16eae1" providerId="LiveId" clId="{91DC6E28-7653-4FCF-A723-12D9A3BA709E}" dt="2023-11-25T21:09:24.458" v="1524" actId="108"/>
          <ac:spMkLst>
            <pc:docMk/>
            <pc:sldMk cId="982677637" sldId="259"/>
            <ac:spMk id="3" creationId="{1DD499D1-6F45-CE11-9072-79D556DDF71C}"/>
          </ac:spMkLst>
        </pc:spChg>
        <pc:spChg chg="mod">
          <ac:chgData name="Charu Kesarwani" userId="0545e3bf9e16eae1" providerId="LiveId" clId="{91DC6E28-7653-4FCF-A723-12D9A3BA709E}" dt="2023-11-25T21:08:43.564" v="1522" actId="14100"/>
          <ac:spMkLst>
            <pc:docMk/>
            <pc:sldMk cId="982677637" sldId="259"/>
            <ac:spMk id="4" creationId="{A4EADE0E-E37A-5E0C-8F35-BE8C467929C9}"/>
          </ac:spMkLst>
        </pc:spChg>
        <pc:spChg chg="mod">
          <ac:chgData name="Charu Kesarwani" userId="0545e3bf9e16eae1" providerId="LiveId" clId="{91DC6E28-7653-4FCF-A723-12D9A3BA709E}" dt="2023-11-25T21:11:39.818" v="1555" actId="20577"/>
          <ac:spMkLst>
            <pc:docMk/>
            <pc:sldMk cId="982677637" sldId="259"/>
            <ac:spMk id="7" creationId="{FAEE76D9-BF2A-23C9-D958-ED1455C1EC39}"/>
          </ac:spMkLst>
        </pc:spChg>
        <pc:spChg chg="mod">
          <ac:chgData name="Charu Kesarwani" userId="0545e3bf9e16eae1" providerId="LiveId" clId="{91DC6E28-7653-4FCF-A723-12D9A3BA709E}" dt="2023-11-25T21:08:33.154" v="1520" actId="14100"/>
          <ac:spMkLst>
            <pc:docMk/>
            <pc:sldMk cId="982677637" sldId="259"/>
            <ac:spMk id="8" creationId="{F6E3A3D3-9473-6575-83E7-BCB088AE8E8F}"/>
          </ac:spMkLst>
        </pc:spChg>
      </pc:sldChg>
      <pc:sldChg chg="modSp del mod">
        <pc:chgData name="Charu Kesarwani" userId="0545e3bf9e16eae1" providerId="LiveId" clId="{91DC6E28-7653-4FCF-A723-12D9A3BA709E}" dt="2023-11-25T18:44:51.157" v="1011" actId="2696"/>
        <pc:sldMkLst>
          <pc:docMk/>
          <pc:sldMk cId="343459967" sldId="260"/>
        </pc:sldMkLst>
        <pc:spChg chg="mod">
          <ac:chgData name="Charu Kesarwani" userId="0545e3bf9e16eae1" providerId="LiveId" clId="{91DC6E28-7653-4FCF-A723-12D9A3BA709E}" dt="2023-11-25T14:26:02.195" v="56" actId="20577"/>
          <ac:spMkLst>
            <pc:docMk/>
            <pc:sldMk cId="343459967" sldId="260"/>
            <ac:spMk id="4" creationId="{CA68A3FB-0AA6-7A47-5CB7-F920F19D324B}"/>
          </ac:spMkLst>
        </pc:spChg>
      </pc:sldChg>
      <pc:sldChg chg="modSp del mod">
        <pc:chgData name="Charu Kesarwani" userId="0545e3bf9e16eae1" providerId="LiveId" clId="{91DC6E28-7653-4FCF-A723-12D9A3BA709E}" dt="2023-11-25T20:34:28.890" v="1362" actId="2696"/>
        <pc:sldMkLst>
          <pc:docMk/>
          <pc:sldMk cId="274743519" sldId="261"/>
        </pc:sldMkLst>
        <pc:spChg chg="mod">
          <ac:chgData name="Charu Kesarwani" userId="0545e3bf9e16eae1" providerId="LiveId" clId="{91DC6E28-7653-4FCF-A723-12D9A3BA709E}" dt="2023-11-25T20:16:05.574" v="1256" actId="5793"/>
          <ac:spMkLst>
            <pc:docMk/>
            <pc:sldMk cId="274743519" sldId="261"/>
            <ac:spMk id="5" creationId="{A87D2E3A-8611-06B1-A22C-61C5A5DE9673}"/>
          </ac:spMkLst>
        </pc:spChg>
      </pc:sldChg>
      <pc:sldChg chg="addSp delSp modSp del mod">
        <pc:chgData name="Charu Kesarwani" userId="0545e3bf9e16eae1" providerId="LiveId" clId="{91DC6E28-7653-4FCF-A723-12D9A3BA709E}" dt="2023-11-25T21:40:05.402" v="1689" actId="2696"/>
        <pc:sldMkLst>
          <pc:docMk/>
          <pc:sldMk cId="3850455061" sldId="262"/>
        </pc:sldMkLst>
        <pc:spChg chg="mod">
          <ac:chgData name="Charu Kesarwani" userId="0545e3bf9e16eae1" providerId="LiveId" clId="{91DC6E28-7653-4FCF-A723-12D9A3BA709E}" dt="2023-11-25T19:09:38.769" v="1051" actId="14100"/>
          <ac:spMkLst>
            <pc:docMk/>
            <pc:sldMk cId="3850455061" sldId="262"/>
            <ac:spMk id="5" creationId="{8FDE82EB-8D60-5782-DD9A-826A49C69B87}"/>
          </ac:spMkLst>
        </pc:spChg>
        <pc:picChg chg="add mod">
          <ac:chgData name="Charu Kesarwani" userId="0545e3bf9e16eae1" providerId="LiveId" clId="{91DC6E28-7653-4FCF-A723-12D9A3BA709E}" dt="2023-11-25T19:09:18.536" v="1050" actId="14100"/>
          <ac:picMkLst>
            <pc:docMk/>
            <pc:sldMk cId="3850455061" sldId="262"/>
            <ac:picMk id="4" creationId="{C9500E9E-19FF-2E35-8C9C-E9B5FFBD5D4B}"/>
          </ac:picMkLst>
        </pc:picChg>
        <pc:picChg chg="del">
          <ac:chgData name="Charu Kesarwani" userId="0545e3bf9e16eae1" providerId="LiveId" clId="{91DC6E28-7653-4FCF-A723-12D9A3BA709E}" dt="2023-11-25T19:07:53.518" v="1034" actId="478"/>
          <ac:picMkLst>
            <pc:docMk/>
            <pc:sldMk cId="3850455061" sldId="262"/>
            <ac:picMk id="6146" creationId="{3300D646-B20F-E272-AE04-51220DBCDEEA}"/>
          </ac:picMkLst>
        </pc:picChg>
      </pc:sldChg>
      <pc:sldChg chg="modSp del mod">
        <pc:chgData name="Charu Kesarwani" userId="0545e3bf9e16eae1" providerId="LiveId" clId="{91DC6E28-7653-4FCF-A723-12D9A3BA709E}" dt="2023-11-25T22:09:00.634" v="1763" actId="2696"/>
        <pc:sldMkLst>
          <pc:docMk/>
          <pc:sldMk cId="792848515" sldId="263"/>
        </pc:sldMkLst>
        <pc:spChg chg="mod">
          <ac:chgData name="Charu Kesarwani" userId="0545e3bf9e16eae1" providerId="LiveId" clId="{91DC6E28-7653-4FCF-A723-12D9A3BA709E}" dt="2023-11-25T21:12:14.459" v="1567" actId="20577"/>
          <ac:spMkLst>
            <pc:docMk/>
            <pc:sldMk cId="792848515" sldId="263"/>
            <ac:spMk id="2" creationId="{93F9F1C1-237D-7A62-FD48-713B7A8AD3D9}"/>
          </ac:spMkLst>
        </pc:spChg>
        <pc:spChg chg="mod">
          <ac:chgData name="Charu Kesarwani" userId="0545e3bf9e16eae1" providerId="LiveId" clId="{91DC6E28-7653-4FCF-A723-12D9A3BA709E}" dt="2023-11-25T14:27:08.333" v="81" actId="20577"/>
          <ac:spMkLst>
            <pc:docMk/>
            <pc:sldMk cId="792848515" sldId="263"/>
            <ac:spMk id="6" creationId="{31419055-EFCE-9D05-4DF2-E406F548B83C}"/>
          </ac:spMkLst>
        </pc:spChg>
      </pc:sldChg>
      <pc:sldChg chg="modSp mod">
        <pc:chgData name="Charu Kesarwani" userId="0545e3bf9e16eae1" providerId="LiveId" clId="{91DC6E28-7653-4FCF-A723-12D9A3BA709E}" dt="2023-11-26T00:31:32.323" v="1901" actId="1076"/>
        <pc:sldMkLst>
          <pc:docMk/>
          <pc:sldMk cId="355212611" sldId="264"/>
        </pc:sldMkLst>
        <pc:spChg chg="mod">
          <ac:chgData name="Charu Kesarwani" userId="0545e3bf9e16eae1" providerId="LiveId" clId="{91DC6E28-7653-4FCF-A723-12D9A3BA709E}" dt="2023-11-26T00:31:01.640" v="1895" actId="1076"/>
          <ac:spMkLst>
            <pc:docMk/>
            <pc:sldMk cId="355212611" sldId="264"/>
            <ac:spMk id="2" creationId="{A587B4C2-C4BD-D773-5026-1A8FB826377F}"/>
          </ac:spMkLst>
        </pc:spChg>
        <pc:spChg chg="mod">
          <ac:chgData name="Charu Kesarwani" userId="0545e3bf9e16eae1" providerId="LiveId" clId="{91DC6E28-7653-4FCF-A723-12D9A3BA709E}" dt="2023-11-26T00:31:32.323" v="1901" actId="1076"/>
          <ac:spMkLst>
            <pc:docMk/>
            <pc:sldMk cId="355212611" sldId="264"/>
            <ac:spMk id="4" creationId="{051A5827-A3DF-8995-95F4-7AF3C9E11C8C}"/>
          </ac:spMkLst>
        </pc:spChg>
      </pc:sldChg>
      <pc:sldChg chg="modSp mod">
        <pc:chgData name="Charu Kesarwani" userId="0545e3bf9e16eae1" providerId="LiveId" clId="{91DC6E28-7653-4FCF-A723-12D9A3BA709E}" dt="2023-11-25T21:12:26.587" v="1571" actId="20577"/>
        <pc:sldMkLst>
          <pc:docMk/>
          <pc:sldMk cId="360897672" sldId="265"/>
        </pc:sldMkLst>
        <pc:spChg chg="mod">
          <ac:chgData name="Charu Kesarwani" userId="0545e3bf9e16eae1" providerId="LiveId" clId="{91DC6E28-7653-4FCF-A723-12D9A3BA709E}" dt="2023-11-25T21:12:26.587" v="1571" actId="20577"/>
          <ac:spMkLst>
            <pc:docMk/>
            <pc:sldMk cId="360897672" sldId="265"/>
            <ac:spMk id="2" creationId="{91538886-92AE-3D45-C257-F39E98B7175A}"/>
          </ac:spMkLst>
        </pc:spChg>
      </pc:sldChg>
      <pc:sldChg chg="modSp del mod">
        <pc:chgData name="Charu Kesarwani" userId="0545e3bf9e16eae1" providerId="LiveId" clId="{91DC6E28-7653-4FCF-A723-12D9A3BA709E}" dt="2023-11-25T22:12:58.961" v="1811" actId="2696"/>
        <pc:sldMkLst>
          <pc:docMk/>
          <pc:sldMk cId="952988393" sldId="266"/>
        </pc:sldMkLst>
        <pc:spChg chg="mod">
          <ac:chgData name="Charu Kesarwani" userId="0545e3bf9e16eae1" providerId="LiveId" clId="{91DC6E28-7653-4FCF-A723-12D9A3BA709E}" dt="2023-11-25T21:12:19.758" v="1569" actId="20577"/>
          <ac:spMkLst>
            <pc:docMk/>
            <pc:sldMk cId="952988393" sldId="266"/>
            <ac:spMk id="2" creationId="{943284CB-5E15-D9EB-1944-3AAA0B6A39F7}"/>
          </ac:spMkLst>
        </pc:spChg>
        <pc:spChg chg="mod">
          <ac:chgData name="Charu Kesarwani" userId="0545e3bf9e16eae1" providerId="LiveId" clId="{91DC6E28-7653-4FCF-A723-12D9A3BA709E}" dt="2023-11-25T14:27:15.876" v="85" actId="20577"/>
          <ac:spMkLst>
            <pc:docMk/>
            <pc:sldMk cId="952988393" sldId="266"/>
            <ac:spMk id="4" creationId="{C58B046D-6C49-B176-A994-304500D99E00}"/>
          </ac:spMkLst>
        </pc:spChg>
      </pc:sldChg>
      <pc:sldChg chg="modSp new mod">
        <pc:chgData name="Charu Kesarwani" userId="0545e3bf9e16eae1" providerId="LiveId" clId="{91DC6E28-7653-4FCF-A723-12D9A3BA709E}" dt="2023-11-26T01:40:15.977" v="1971" actId="20577"/>
        <pc:sldMkLst>
          <pc:docMk/>
          <pc:sldMk cId="734919943" sldId="267"/>
        </pc:sldMkLst>
        <pc:spChg chg="mod">
          <ac:chgData name="Charu Kesarwani" userId="0545e3bf9e16eae1" providerId="LiveId" clId="{91DC6E28-7653-4FCF-A723-12D9A3BA709E}" dt="2023-11-25T21:11:44.506" v="1557" actId="20577"/>
          <ac:spMkLst>
            <pc:docMk/>
            <pc:sldMk cId="734919943" sldId="267"/>
            <ac:spMk id="2" creationId="{078DFFA7-5E00-5207-E07B-F0F0EEAD5A23}"/>
          </ac:spMkLst>
        </pc:spChg>
        <pc:spChg chg="mod">
          <ac:chgData name="Charu Kesarwani" userId="0545e3bf9e16eae1" providerId="LiveId" clId="{91DC6E28-7653-4FCF-A723-12D9A3BA709E}" dt="2023-11-26T01:40:15.977" v="1971" actId="20577"/>
          <ac:spMkLst>
            <pc:docMk/>
            <pc:sldMk cId="734919943" sldId="267"/>
            <ac:spMk id="3" creationId="{EEF63713-60ED-7EAB-DE7F-239E0637BF2A}"/>
          </ac:spMkLst>
        </pc:spChg>
      </pc:sldChg>
      <pc:sldChg chg="modSp add mod">
        <pc:chgData name="Charu Kesarwani" userId="0545e3bf9e16eae1" providerId="LiveId" clId="{91DC6E28-7653-4FCF-A723-12D9A3BA709E}" dt="2023-11-26T00:30:42.886" v="1894" actId="14100"/>
        <pc:sldMkLst>
          <pc:docMk/>
          <pc:sldMk cId="3006394589" sldId="268"/>
        </pc:sldMkLst>
        <pc:spChg chg="mod">
          <ac:chgData name="Charu Kesarwani" userId="0545e3bf9e16eae1" providerId="LiveId" clId="{91DC6E28-7653-4FCF-A723-12D9A3BA709E}" dt="2023-11-25T21:42:38.742" v="1707" actId="14100"/>
          <ac:spMkLst>
            <pc:docMk/>
            <pc:sldMk cId="3006394589" sldId="268"/>
            <ac:spMk id="2" creationId="{AB971F30-906F-A5D2-9900-E7962EB392E0}"/>
          </ac:spMkLst>
        </pc:spChg>
        <pc:spChg chg="mod">
          <ac:chgData name="Charu Kesarwani" userId="0545e3bf9e16eae1" providerId="LiveId" clId="{91DC6E28-7653-4FCF-A723-12D9A3BA709E}" dt="2023-11-26T00:30:42.886" v="1894" actId="14100"/>
          <ac:spMkLst>
            <pc:docMk/>
            <pc:sldMk cId="3006394589" sldId="268"/>
            <ac:spMk id="4" creationId="{CA68A3FB-0AA6-7A47-5CB7-F920F19D324B}"/>
          </ac:spMkLst>
        </pc:spChg>
        <pc:picChg chg="mod">
          <ac:chgData name="Charu Kesarwani" userId="0545e3bf9e16eae1" providerId="LiveId" clId="{91DC6E28-7653-4FCF-A723-12D9A3BA709E}" dt="2023-11-25T23:44:12.589" v="1865" actId="14100"/>
          <ac:picMkLst>
            <pc:docMk/>
            <pc:sldMk cId="3006394589" sldId="268"/>
            <ac:picMk id="4098" creationId="{DBA325CC-6A14-7B85-DD48-F65A57B6ED35}"/>
          </ac:picMkLst>
        </pc:picChg>
      </pc:sldChg>
      <pc:sldChg chg="modSp add del mod">
        <pc:chgData name="Charu Kesarwani" userId="0545e3bf9e16eae1" providerId="LiveId" clId="{91DC6E28-7653-4FCF-A723-12D9A3BA709E}" dt="2023-11-25T21:16:15.571" v="1580" actId="2696"/>
        <pc:sldMkLst>
          <pc:docMk/>
          <pc:sldMk cId="1104450092" sldId="269"/>
        </pc:sldMkLst>
        <pc:spChg chg="mod">
          <ac:chgData name="Charu Kesarwani" userId="0545e3bf9e16eae1" providerId="LiveId" clId="{91DC6E28-7653-4FCF-A723-12D9A3BA709E}" dt="2023-11-25T21:12:01.380" v="1563" actId="20577"/>
          <ac:spMkLst>
            <pc:docMk/>
            <pc:sldMk cId="1104450092" sldId="269"/>
            <ac:spMk id="2" creationId="{AD8D234D-EAD6-750A-773F-10C18E8E90F5}"/>
          </ac:spMkLst>
        </pc:spChg>
        <pc:spChg chg="mod">
          <ac:chgData name="Charu Kesarwani" userId="0545e3bf9e16eae1" providerId="LiveId" clId="{91DC6E28-7653-4FCF-A723-12D9A3BA709E}" dt="2023-11-25T21:14:29.603" v="1576" actId="108"/>
          <ac:spMkLst>
            <pc:docMk/>
            <pc:sldMk cId="1104450092" sldId="269"/>
            <ac:spMk id="5" creationId="{A87D2E3A-8611-06B1-A22C-61C5A5DE9673}"/>
          </ac:spMkLst>
        </pc:spChg>
      </pc:sldChg>
      <pc:sldChg chg="addSp delSp modSp add mod">
        <pc:chgData name="Charu Kesarwani" userId="0545e3bf9e16eae1" providerId="LiveId" clId="{91DC6E28-7653-4FCF-A723-12D9A3BA709E}" dt="2023-11-25T21:42:04.807" v="1705" actId="1076"/>
        <pc:sldMkLst>
          <pc:docMk/>
          <pc:sldMk cId="2052452544" sldId="270"/>
        </pc:sldMkLst>
        <pc:spChg chg="mod">
          <ac:chgData name="Charu Kesarwani" userId="0545e3bf9e16eae1" providerId="LiveId" clId="{91DC6E28-7653-4FCF-A723-12D9A3BA709E}" dt="2023-11-25T21:41:43.069" v="1701" actId="20577"/>
          <ac:spMkLst>
            <pc:docMk/>
            <pc:sldMk cId="2052452544" sldId="270"/>
            <ac:spMk id="2" creationId="{AD8D234D-EAD6-750A-773F-10C18E8E90F5}"/>
          </ac:spMkLst>
        </pc:spChg>
        <pc:spChg chg="mod">
          <ac:chgData name="Charu Kesarwani" userId="0545e3bf9e16eae1" providerId="LiveId" clId="{91DC6E28-7653-4FCF-A723-12D9A3BA709E}" dt="2023-11-25T21:40:36.025" v="1692" actId="14100"/>
          <ac:spMkLst>
            <pc:docMk/>
            <pc:sldMk cId="2052452544" sldId="270"/>
            <ac:spMk id="5" creationId="{A87D2E3A-8611-06B1-A22C-61C5A5DE9673}"/>
          </ac:spMkLst>
        </pc:spChg>
        <pc:spChg chg="add mod">
          <ac:chgData name="Charu Kesarwani" userId="0545e3bf9e16eae1" providerId="LiveId" clId="{91DC6E28-7653-4FCF-A723-12D9A3BA709E}" dt="2023-11-25T21:42:04.807" v="1705" actId="1076"/>
          <ac:spMkLst>
            <pc:docMk/>
            <pc:sldMk cId="2052452544" sldId="270"/>
            <ac:spMk id="9" creationId="{35A1293B-32E6-877A-DB8E-2833E1353604}"/>
          </ac:spMkLst>
        </pc:spChg>
        <pc:picChg chg="add del mod">
          <ac:chgData name="Charu Kesarwani" userId="0545e3bf9e16eae1" providerId="LiveId" clId="{91DC6E28-7653-4FCF-A723-12D9A3BA709E}" dt="2023-11-25T20:28:40.269" v="1262" actId="478"/>
          <ac:picMkLst>
            <pc:docMk/>
            <pc:sldMk cId="2052452544" sldId="270"/>
            <ac:picMk id="4" creationId="{260D9DAD-0E44-EE95-4A0E-C672123393A6}"/>
          </ac:picMkLst>
        </pc:picChg>
        <pc:picChg chg="add mod">
          <ac:chgData name="Charu Kesarwani" userId="0545e3bf9e16eae1" providerId="LiveId" clId="{91DC6E28-7653-4FCF-A723-12D9A3BA709E}" dt="2023-11-25T21:40:42.505" v="1693" actId="1076"/>
          <ac:picMkLst>
            <pc:docMk/>
            <pc:sldMk cId="2052452544" sldId="270"/>
            <ac:picMk id="8" creationId="{686D95B6-ADD8-C651-4668-445CE58F4FC7}"/>
          </ac:picMkLst>
        </pc:picChg>
        <pc:picChg chg="del">
          <ac:chgData name="Charu Kesarwani" userId="0545e3bf9e16eae1" providerId="LiveId" clId="{91DC6E28-7653-4FCF-A723-12D9A3BA709E}" dt="2023-11-25T19:02:36.467" v="1022" actId="478"/>
          <ac:picMkLst>
            <pc:docMk/>
            <pc:sldMk cId="2052452544" sldId="270"/>
            <ac:picMk id="5122" creationId="{C7FCED35-9F56-9BCE-825D-C78D27188564}"/>
          </ac:picMkLst>
        </pc:picChg>
      </pc:sldChg>
      <pc:sldChg chg="modSp add del mod">
        <pc:chgData name="Charu Kesarwani" userId="0545e3bf9e16eae1" providerId="LiveId" clId="{91DC6E28-7653-4FCF-A723-12D9A3BA709E}" dt="2023-11-25T21:43:21.522" v="1708" actId="2696"/>
        <pc:sldMkLst>
          <pc:docMk/>
          <pc:sldMk cId="4149889672" sldId="271"/>
        </pc:sldMkLst>
        <pc:spChg chg="mod">
          <ac:chgData name="Charu Kesarwani" userId="0545e3bf9e16eae1" providerId="LiveId" clId="{91DC6E28-7653-4FCF-A723-12D9A3BA709E}" dt="2023-11-25T21:36:03.617" v="1678" actId="12"/>
          <ac:spMkLst>
            <pc:docMk/>
            <pc:sldMk cId="4149889672" sldId="271"/>
            <ac:spMk id="5" creationId="{8FDE82EB-8D60-5782-DD9A-826A49C69B87}"/>
          </ac:spMkLst>
        </pc:spChg>
        <pc:picChg chg="mod">
          <ac:chgData name="Charu Kesarwani" userId="0545e3bf9e16eae1" providerId="LiveId" clId="{91DC6E28-7653-4FCF-A723-12D9A3BA709E}" dt="2023-11-25T20:08:52.222" v="1191" actId="14100"/>
          <ac:picMkLst>
            <pc:docMk/>
            <pc:sldMk cId="4149889672" sldId="271"/>
            <ac:picMk id="4" creationId="{C9500E9E-19FF-2E35-8C9C-E9B5FFBD5D4B}"/>
          </ac:picMkLst>
        </pc:picChg>
      </pc:sldChg>
      <pc:sldChg chg="addSp delSp modSp add mod">
        <pc:chgData name="Charu Kesarwani" userId="0545e3bf9e16eae1" providerId="LiveId" clId="{91DC6E28-7653-4FCF-A723-12D9A3BA709E}" dt="2023-11-26T00:32:29.726" v="1903" actId="14100"/>
        <pc:sldMkLst>
          <pc:docMk/>
          <pc:sldMk cId="2066438726" sldId="272"/>
        </pc:sldMkLst>
        <pc:spChg chg="mod">
          <ac:chgData name="Charu Kesarwani" userId="0545e3bf9e16eae1" providerId="LiveId" clId="{91DC6E28-7653-4FCF-A723-12D9A3BA709E}" dt="2023-11-25T22:09:23.369" v="1775" actId="20577"/>
          <ac:spMkLst>
            <pc:docMk/>
            <pc:sldMk cId="2066438726" sldId="272"/>
            <ac:spMk id="2" creationId="{2F3C64EC-F736-77CC-ABB5-92C19DFFD595}"/>
          </ac:spMkLst>
        </pc:spChg>
        <pc:spChg chg="add mod">
          <ac:chgData name="Charu Kesarwani" userId="0545e3bf9e16eae1" providerId="LiveId" clId="{91DC6E28-7653-4FCF-A723-12D9A3BA709E}" dt="2023-11-26T00:32:29.726" v="1903" actId="14100"/>
          <ac:spMkLst>
            <pc:docMk/>
            <pc:sldMk cId="2066438726" sldId="272"/>
            <ac:spMk id="3" creationId="{3A56B6BC-DAF3-BB59-2CCD-FEFE9B5E6215}"/>
          </ac:spMkLst>
        </pc:spChg>
        <pc:spChg chg="del mod">
          <ac:chgData name="Charu Kesarwani" userId="0545e3bf9e16eae1" providerId="LiveId" clId="{91DC6E28-7653-4FCF-A723-12D9A3BA709E}" dt="2023-11-25T20:42:45.574" v="1380"/>
          <ac:spMkLst>
            <pc:docMk/>
            <pc:sldMk cId="2066438726" sldId="272"/>
            <ac:spMk id="5" creationId="{8FDE82EB-8D60-5782-DD9A-826A49C69B87}"/>
          </ac:spMkLst>
        </pc:spChg>
        <pc:spChg chg="add mod">
          <ac:chgData name="Charu Kesarwani" userId="0545e3bf9e16eae1" providerId="LiveId" clId="{91DC6E28-7653-4FCF-A723-12D9A3BA709E}" dt="2023-11-25T21:51:43.108" v="1720" actId="14100"/>
          <ac:spMkLst>
            <pc:docMk/>
            <pc:sldMk cId="2066438726" sldId="272"/>
            <ac:spMk id="9" creationId="{28939EE8-F9EF-3DC6-E0BF-5E9D106071FA}"/>
          </ac:spMkLst>
        </pc:spChg>
        <pc:picChg chg="del mod">
          <ac:chgData name="Charu Kesarwani" userId="0545e3bf9e16eae1" providerId="LiveId" clId="{91DC6E28-7653-4FCF-A723-12D9A3BA709E}" dt="2023-11-25T21:21:54.097" v="1581" actId="478"/>
          <ac:picMkLst>
            <pc:docMk/>
            <pc:sldMk cId="2066438726" sldId="272"/>
            <ac:picMk id="4" creationId="{C9500E9E-19FF-2E35-8C9C-E9B5FFBD5D4B}"/>
          </ac:picMkLst>
        </pc:picChg>
        <pc:picChg chg="add mod">
          <ac:chgData name="Charu Kesarwani" userId="0545e3bf9e16eae1" providerId="LiveId" clId="{91DC6E28-7653-4FCF-A723-12D9A3BA709E}" dt="2023-11-25T21:51:38.179" v="1719" actId="14100"/>
          <ac:picMkLst>
            <pc:docMk/>
            <pc:sldMk cId="2066438726" sldId="272"/>
            <ac:picMk id="8" creationId="{FBBA69EE-ECA6-6B0C-A977-9CD809EA4C25}"/>
          </ac:picMkLst>
        </pc:picChg>
      </pc:sldChg>
      <pc:sldChg chg="modSp add mod">
        <pc:chgData name="Charu Kesarwani" userId="0545e3bf9e16eae1" providerId="LiveId" clId="{91DC6E28-7653-4FCF-A723-12D9A3BA709E}" dt="2023-11-25T22:12:48.445" v="1810" actId="1076"/>
        <pc:sldMkLst>
          <pc:docMk/>
          <pc:sldMk cId="972954921" sldId="273"/>
        </pc:sldMkLst>
        <pc:spChg chg="mod">
          <ac:chgData name="Charu Kesarwani" userId="0545e3bf9e16eae1" providerId="LiveId" clId="{91DC6E28-7653-4FCF-A723-12D9A3BA709E}" dt="2023-11-25T22:12:45.674" v="1809" actId="1076"/>
          <ac:spMkLst>
            <pc:docMk/>
            <pc:sldMk cId="972954921" sldId="273"/>
            <ac:spMk id="6" creationId="{31419055-EFCE-9D05-4DF2-E406F548B83C}"/>
          </ac:spMkLst>
        </pc:spChg>
        <pc:picChg chg="mod">
          <ac:chgData name="Charu Kesarwani" userId="0545e3bf9e16eae1" providerId="LiveId" clId="{91DC6E28-7653-4FCF-A723-12D9A3BA709E}" dt="2023-11-25T22:12:48.445" v="1810" actId="1076"/>
          <ac:picMkLst>
            <pc:docMk/>
            <pc:sldMk cId="972954921" sldId="273"/>
            <ac:picMk id="7170" creationId="{89FBBA0D-DA42-1BC2-A84D-EBD64FEC22CD}"/>
          </ac:picMkLst>
        </pc:picChg>
      </pc:sldChg>
      <pc:sldChg chg="modSp add mod">
        <pc:chgData name="Charu Kesarwani" userId="0545e3bf9e16eae1" providerId="LiveId" clId="{91DC6E28-7653-4FCF-A723-12D9A3BA709E}" dt="2023-11-25T22:13:32.553" v="1816" actId="14100"/>
        <pc:sldMkLst>
          <pc:docMk/>
          <pc:sldMk cId="3926663448" sldId="274"/>
        </pc:sldMkLst>
        <pc:spChg chg="mod">
          <ac:chgData name="Charu Kesarwani" userId="0545e3bf9e16eae1" providerId="LiveId" clId="{91DC6E28-7653-4FCF-A723-12D9A3BA709E}" dt="2023-11-25T22:13:07.595" v="1813" actId="14100"/>
          <ac:spMkLst>
            <pc:docMk/>
            <pc:sldMk cId="3926663448" sldId="274"/>
            <ac:spMk id="4" creationId="{C58B046D-6C49-B176-A994-304500D99E00}"/>
          </ac:spMkLst>
        </pc:spChg>
        <pc:picChg chg="mod">
          <ac:chgData name="Charu Kesarwani" userId="0545e3bf9e16eae1" providerId="LiveId" clId="{91DC6E28-7653-4FCF-A723-12D9A3BA709E}" dt="2023-11-25T22:13:32.553" v="1816" actId="14100"/>
          <ac:picMkLst>
            <pc:docMk/>
            <pc:sldMk cId="3926663448" sldId="274"/>
            <ac:picMk id="8194" creationId="{2C4AB3C0-96EC-413F-6E83-24E42317DE2F}"/>
          </ac:picMkLst>
        </pc:picChg>
      </pc:sldChg>
      <pc:sldChg chg="modSp add del mod ord">
        <pc:chgData name="Charu Kesarwani" userId="0545e3bf9e16eae1" providerId="LiveId" clId="{91DC6E28-7653-4FCF-A723-12D9A3BA709E}" dt="2023-11-26T00:56:55.293" v="1968" actId="2696"/>
        <pc:sldMkLst>
          <pc:docMk/>
          <pc:sldMk cId="1465761281" sldId="275"/>
        </pc:sldMkLst>
        <pc:spChg chg="mod">
          <ac:chgData name="Charu Kesarwani" userId="0545e3bf9e16eae1" providerId="LiveId" clId="{91DC6E28-7653-4FCF-A723-12D9A3BA709E}" dt="2023-11-26T00:39:56.470" v="1967" actId="20577"/>
          <ac:spMkLst>
            <pc:docMk/>
            <pc:sldMk cId="1465761281" sldId="275"/>
            <ac:spMk id="2" creationId="{D0B2E0DB-CB14-2E95-E81B-6F26EAD8F476}"/>
          </ac:spMkLst>
        </pc:spChg>
      </pc:sldChg>
    </pc:docChg>
  </pc:docChgLst>
  <pc:docChgLst>
    <pc:chgData name="Charu Kesarwani" userId="0545e3bf9e16eae1" providerId="LiveId" clId="{EFF1C548-8F06-4915-8A43-A63F9A0B4046}"/>
    <pc:docChg chg="undo custSel modSld">
      <pc:chgData name="Charu Kesarwani" userId="0545e3bf9e16eae1" providerId="LiveId" clId="{EFF1C548-8F06-4915-8A43-A63F9A0B4046}" dt="2023-10-29T18:46:30.608" v="318" actId="1076"/>
      <pc:docMkLst>
        <pc:docMk/>
      </pc:docMkLst>
      <pc:sldChg chg="addSp modSp mod">
        <pc:chgData name="Charu Kesarwani" userId="0545e3bf9e16eae1" providerId="LiveId" clId="{EFF1C548-8F06-4915-8A43-A63F9A0B4046}" dt="2023-10-29T18:19:18.434" v="283" actId="27636"/>
        <pc:sldMkLst>
          <pc:docMk/>
          <pc:sldMk cId="2832368742" sldId="257"/>
        </pc:sldMkLst>
        <pc:spChg chg="mod">
          <ac:chgData name="Charu Kesarwani" userId="0545e3bf9e16eae1" providerId="LiveId" clId="{EFF1C548-8F06-4915-8A43-A63F9A0B4046}" dt="2023-10-29T18:18:41.947" v="143" actId="20577"/>
          <ac:spMkLst>
            <pc:docMk/>
            <pc:sldMk cId="2832368742" sldId="257"/>
            <ac:spMk id="2" creationId="{D0B2E0DB-CB14-2E95-E81B-6F26EAD8F476}"/>
          </ac:spMkLst>
        </pc:spChg>
        <pc:spChg chg="mod">
          <ac:chgData name="Charu Kesarwani" userId="0545e3bf9e16eae1" providerId="LiveId" clId="{EFF1C548-8F06-4915-8A43-A63F9A0B4046}" dt="2023-10-29T18:19:18.434" v="283" actId="27636"/>
          <ac:spMkLst>
            <pc:docMk/>
            <pc:sldMk cId="2832368742" sldId="257"/>
            <ac:spMk id="4" creationId="{B00F474C-B5E4-F7BF-1B0E-88EB729411EB}"/>
          </ac:spMkLst>
        </pc:spChg>
        <pc:spChg chg="add mod">
          <ac:chgData name="Charu Kesarwani" userId="0545e3bf9e16eae1" providerId="LiveId" clId="{EFF1C548-8F06-4915-8A43-A63F9A0B4046}" dt="2023-10-29T18:17:44.507" v="15" actId="1076"/>
          <ac:spMkLst>
            <pc:docMk/>
            <pc:sldMk cId="2832368742" sldId="257"/>
            <ac:spMk id="6" creationId="{83FD41BC-8974-D6E1-AED1-95601DB38490}"/>
          </ac:spMkLst>
        </pc:spChg>
        <pc:spChg chg="add mod">
          <ac:chgData name="Charu Kesarwani" userId="0545e3bf9e16eae1" providerId="LiveId" clId="{EFF1C548-8F06-4915-8A43-A63F9A0B4046}" dt="2023-10-29T18:18:04.805" v="27" actId="1076"/>
          <ac:spMkLst>
            <pc:docMk/>
            <pc:sldMk cId="2832368742" sldId="257"/>
            <ac:spMk id="7" creationId="{320E7BDE-DE61-9425-15DA-2FFD7F10B78F}"/>
          </ac:spMkLst>
        </pc:spChg>
      </pc:sldChg>
      <pc:sldChg chg="addSp modSp">
        <pc:chgData name="Charu Kesarwani" userId="0545e3bf9e16eae1" providerId="LiveId" clId="{EFF1C548-8F06-4915-8A43-A63F9A0B4046}" dt="2023-10-29T18:41:53.852" v="284"/>
        <pc:sldMkLst>
          <pc:docMk/>
          <pc:sldMk cId="343459967" sldId="260"/>
        </pc:sldMkLst>
        <pc:picChg chg="add mod">
          <ac:chgData name="Charu Kesarwani" userId="0545e3bf9e16eae1" providerId="LiveId" clId="{EFF1C548-8F06-4915-8A43-A63F9A0B4046}" dt="2023-10-29T18:41:53.852" v="284"/>
          <ac:picMkLst>
            <pc:docMk/>
            <pc:sldMk cId="343459967" sldId="260"/>
            <ac:picMk id="5" creationId="{9BBB1588-D1C0-F6C6-8092-1772C93B8882}"/>
          </ac:picMkLst>
        </pc:picChg>
      </pc:sldChg>
      <pc:sldChg chg="addSp modSp">
        <pc:chgData name="Charu Kesarwani" userId="0545e3bf9e16eae1" providerId="LiveId" clId="{EFF1C548-8F06-4915-8A43-A63F9A0B4046}" dt="2023-10-29T18:41:58.852" v="285"/>
        <pc:sldMkLst>
          <pc:docMk/>
          <pc:sldMk cId="274743519" sldId="261"/>
        </pc:sldMkLst>
        <pc:picChg chg="add mod">
          <ac:chgData name="Charu Kesarwani" userId="0545e3bf9e16eae1" providerId="LiveId" clId="{EFF1C548-8F06-4915-8A43-A63F9A0B4046}" dt="2023-10-29T18:41:58.852" v="285"/>
          <ac:picMkLst>
            <pc:docMk/>
            <pc:sldMk cId="274743519" sldId="261"/>
            <ac:picMk id="6" creationId="{F058E021-AE13-D323-87F3-7C45EE226C55}"/>
          </ac:picMkLst>
        </pc:picChg>
      </pc:sldChg>
      <pc:sldChg chg="addSp modSp">
        <pc:chgData name="Charu Kesarwani" userId="0545e3bf9e16eae1" providerId="LiveId" clId="{EFF1C548-8F06-4915-8A43-A63F9A0B4046}" dt="2023-10-29T18:42:02.437" v="286"/>
        <pc:sldMkLst>
          <pc:docMk/>
          <pc:sldMk cId="3850455061" sldId="262"/>
        </pc:sldMkLst>
        <pc:picChg chg="add mod">
          <ac:chgData name="Charu Kesarwani" userId="0545e3bf9e16eae1" providerId="LiveId" clId="{EFF1C548-8F06-4915-8A43-A63F9A0B4046}" dt="2023-10-29T18:42:02.437" v="286"/>
          <ac:picMkLst>
            <pc:docMk/>
            <pc:sldMk cId="3850455061" sldId="262"/>
            <ac:picMk id="6" creationId="{E112F597-969F-6B52-F162-F23E6BC87FE5}"/>
          </ac:picMkLst>
        </pc:picChg>
      </pc:sldChg>
      <pc:sldChg chg="addSp modSp">
        <pc:chgData name="Charu Kesarwani" userId="0545e3bf9e16eae1" providerId="LiveId" clId="{EFF1C548-8F06-4915-8A43-A63F9A0B4046}" dt="2023-10-29T18:42:05.873" v="287"/>
        <pc:sldMkLst>
          <pc:docMk/>
          <pc:sldMk cId="792848515" sldId="263"/>
        </pc:sldMkLst>
        <pc:picChg chg="add mod">
          <ac:chgData name="Charu Kesarwani" userId="0545e3bf9e16eae1" providerId="LiveId" clId="{EFF1C548-8F06-4915-8A43-A63F9A0B4046}" dt="2023-10-29T18:42:05.873" v="287"/>
          <ac:picMkLst>
            <pc:docMk/>
            <pc:sldMk cId="792848515" sldId="263"/>
            <ac:picMk id="7" creationId="{FD4E828F-0CA3-D5B1-C2F9-9883E63A8F1F}"/>
          </ac:picMkLst>
        </pc:picChg>
      </pc:sldChg>
      <pc:sldChg chg="addSp modSp mod">
        <pc:chgData name="Charu Kesarwani" userId="0545e3bf9e16eae1" providerId="LiveId" clId="{EFF1C548-8F06-4915-8A43-A63F9A0B4046}" dt="2023-10-29T18:46:30.608" v="318" actId="1076"/>
        <pc:sldMkLst>
          <pc:docMk/>
          <pc:sldMk cId="355212611" sldId="264"/>
        </pc:sldMkLst>
        <pc:spChg chg="mod">
          <ac:chgData name="Charu Kesarwani" userId="0545e3bf9e16eae1" providerId="LiveId" clId="{EFF1C548-8F06-4915-8A43-A63F9A0B4046}" dt="2023-10-29T18:46:30.608" v="318" actId="1076"/>
          <ac:spMkLst>
            <pc:docMk/>
            <pc:sldMk cId="355212611" sldId="264"/>
            <ac:spMk id="4" creationId="{051A5827-A3DF-8995-95F4-7AF3C9E11C8C}"/>
          </ac:spMkLst>
        </pc:spChg>
        <pc:picChg chg="add mod">
          <ac:chgData name="Charu Kesarwani" userId="0545e3bf9e16eae1" providerId="LiveId" clId="{EFF1C548-8F06-4915-8A43-A63F9A0B4046}" dt="2023-10-29T18:42:12.473" v="289"/>
          <ac:picMkLst>
            <pc:docMk/>
            <pc:sldMk cId="355212611" sldId="264"/>
            <ac:picMk id="5" creationId="{6C062F16-F46D-6C80-44D8-E3878F95D67F}"/>
          </ac:picMkLst>
        </pc:picChg>
      </pc:sldChg>
      <pc:sldChg chg="addSp modSp">
        <pc:chgData name="Charu Kesarwani" userId="0545e3bf9e16eae1" providerId="LiveId" clId="{EFF1C548-8F06-4915-8A43-A63F9A0B4046}" dt="2023-10-29T18:42:20.052" v="290"/>
        <pc:sldMkLst>
          <pc:docMk/>
          <pc:sldMk cId="360897672" sldId="265"/>
        </pc:sldMkLst>
        <pc:picChg chg="add mod">
          <ac:chgData name="Charu Kesarwani" userId="0545e3bf9e16eae1" providerId="LiveId" clId="{EFF1C548-8F06-4915-8A43-A63F9A0B4046}" dt="2023-10-29T18:42:20.052" v="290"/>
          <ac:picMkLst>
            <pc:docMk/>
            <pc:sldMk cId="360897672" sldId="265"/>
            <ac:picMk id="3" creationId="{CE2DB1B6-6C4D-DBFD-77F0-9188EEFE2D25}"/>
          </ac:picMkLst>
        </pc:picChg>
      </pc:sldChg>
      <pc:sldChg chg="addSp modSp">
        <pc:chgData name="Charu Kesarwani" userId="0545e3bf9e16eae1" providerId="LiveId" clId="{EFF1C548-8F06-4915-8A43-A63F9A0B4046}" dt="2023-10-29T18:42:08.890" v="288"/>
        <pc:sldMkLst>
          <pc:docMk/>
          <pc:sldMk cId="952988393" sldId="266"/>
        </pc:sldMkLst>
        <pc:picChg chg="add mod">
          <ac:chgData name="Charu Kesarwani" userId="0545e3bf9e16eae1" providerId="LiveId" clId="{EFF1C548-8F06-4915-8A43-A63F9A0B4046}" dt="2023-10-29T18:42:08.890" v="288"/>
          <ac:picMkLst>
            <pc:docMk/>
            <pc:sldMk cId="952988393" sldId="266"/>
            <ac:picMk id="5" creationId="{DD0DD5A9-BCBD-BEF8-F85E-396B83A264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E3DC-6D86-F0A8-24CB-66105E233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207959"/>
          </a:xfrm>
        </p:spPr>
        <p:txBody>
          <a:bodyPr/>
          <a:lstStyle/>
          <a:p>
            <a:r>
              <a:rPr lang="en-GB" cap="none" dirty="0"/>
              <a:t>Metrocar Funnel Analysis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CA3BB-ECA1-B4A3-F1E0-9313DAAE7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78866"/>
            <a:ext cx="8689976" cy="1578934"/>
          </a:xfrm>
        </p:spPr>
        <p:txBody>
          <a:bodyPr/>
          <a:lstStyle/>
          <a:p>
            <a:r>
              <a:rPr lang="en-GB" cap="none" dirty="0"/>
              <a:t>By Charu Kesarwani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1DF55-85F0-70CE-BA6E-5CAD385A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88" y="145976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84CB-5E15-D9EB-1944-3AAA0B6A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4145"/>
          </a:xfrm>
        </p:spPr>
        <p:txBody>
          <a:bodyPr>
            <a:normAutofit/>
          </a:bodyPr>
          <a:lstStyle/>
          <a:p>
            <a:r>
              <a:rPr lang="en-GB" sz="3200" cap="none" dirty="0"/>
              <a:t>Hourly Analysis</a:t>
            </a:r>
            <a:endParaRPr lang="en-US" sz="3200" cap="non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4AB3C0-96EC-413F-6E83-24E42317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7" y="1695345"/>
            <a:ext cx="6434666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8B046D-6C49-B176-A994-304500D99E00}"/>
              </a:ext>
            </a:extLst>
          </p:cNvPr>
          <p:cNvSpPr txBox="1"/>
          <p:nvPr/>
        </p:nvSpPr>
        <p:spPr>
          <a:xfrm>
            <a:off x="485422" y="1695345"/>
            <a:ext cx="48429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Peak demand during 8 am and 9 am (15.6% each of rides).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Prioritizing driver availability during peak hours is essential for optimal service.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1" dirty="0">
              <a:solidFill>
                <a:srgbClr val="374151"/>
              </a:solidFill>
              <a:latin typeface="Söhne"/>
            </a:endParaRP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Implement incentives to attract more drivers during peak hours at 8 am and 9 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Optimize driver deployment strategies to ensure maximum coverage during high-demand periods.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Reduce wait times for users by enhancing driver availability during these peak hours.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DD5A9-BCBD-BEF8-F85E-396B83A2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B4C2-C4BD-D773-5026-1A8FB826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26649"/>
            <a:ext cx="10364451" cy="770016"/>
          </a:xfrm>
        </p:spPr>
        <p:txBody>
          <a:bodyPr>
            <a:normAutofit/>
          </a:bodyPr>
          <a:lstStyle/>
          <a:p>
            <a:r>
              <a:rPr lang="en-GB" sz="3200" cap="none" dirty="0"/>
              <a:t>Recommendation</a:t>
            </a:r>
            <a:endParaRPr lang="en-US" sz="32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5827-A3DF-8995-95F4-7AF3C9E11C8C}"/>
              </a:ext>
            </a:extLst>
          </p:cNvPr>
          <p:cNvSpPr txBox="1"/>
          <p:nvPr/>
        </p:nvSpPr>
        <p:spPr>
          <a:xfrm>
            <a:off x="598312" y="1225689"/>
            <a:ext cx="113453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User Level: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Personalize the signup process to encourage user engagement and improve the conversion rate between app downloads and signups for enhanced user acquisition.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Enhance user communication and interface to foster better engagement and improve the ride completion rate for users of all age groups.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Implement a mandatory age input requirement during the app download process to facilitate comprehensive data collection, enabling more effective and personalized marketing strategies.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Ride Level: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Implement measures to streamline the ride acceptance process and minimize drop-off rates, ensuring a seamless ride experience for users across all age groups.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Optimize driver availability during peak demand hours (8 am-10 am) to meet user needs effectively and enhance overall service satisfaction.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Strategically introduce surge pricing during peak demand periods (4 pm-8 pm) to capitalize on heightened demand and maximize revenue generation.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2F16-F46D-6C80-44D8-E3878F95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38886-92AE-3D45-C257-F39E98B7175A}"/>
              </a:ext>
            </a:extLst>
          </p:cNvPr>
          <p:cNvSpPr txBox="1"/>
          <p:nvPr/>
        </p:nvSpPr>
        <p:spPr>
          <a:xfrm>
            <a:off x="3228623" y="2844225"/>
            <a:ext cx="60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Thank You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DB1B6-6C4D-DBFD-77F0-9188EEFE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499D1-6F45-CE11-9072-79D556DD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3" y="1212113"/>
            <a:ext cx="5068811" cy="616688"/>
          </a:xfrm>
        </p:spPr>
        <p:txBody>
          <a:bodyPr/>
          <a:lstStyle/>
          <a:p>
            <a:pPr algn="l"/>
            <a:r>
              <a:rPr lang="en-GB" sz="3200" cap="none" dirty="0">
                <a:latin typeface="+mj-lt"/>
                <a:ea typeface="+mj-ea"/>
                <a:cs typeface="+mj-cs"/>
              </a:rPr>
              <a:t>Objective</a:t>
            </a:r>
            <a:endParaRPr lang="en-US" sz="3200" cap="none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ADE0E-E37A-5E0C-8F35-BE8C467929C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73" y="2466752"/>
            <a:ext cx="4787116" cy="287079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600" b="0" i="0" cap="none" dirty="0">
                <a:solidFill>
                  <a:srgbClr val="374151"/>
                </a:solidFill>
                <a:effectLst/>
                <a:latin typeface="Söhne"/>
              </a:rPr>
              <a:t>Optimize metrocar's funnel performance, enhance user satisfaction, and strengthen market position through detailed analysis and actionable recommendations for improved user engagement and revenue growth.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E76D9-BF2A-23C9-D958-ED1455C1EC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270" y="1212113"/>
            <a:ext cx="4919956" cy="616688"/>
          </a:xfrm>
        </p:spPr>
        <p:txBody>
          <a:bodyPr/>
          <a:lstStyle/>
          <a:p>
            <a:pPr algn="l"/>
            <a:r>
              <a:rPr lang="en-GB" sz="3200" cap="none" dirty="0">
                <a:latin typeface="+mj-lt"/>
                <a:ea typeface="+mj-ea"/>
                <a:cs typeface="+mj-cs"/>
              </a:rPr>
              <a:t>Key Metrics</a:t>
            </a:r>
            <a:endParaRPr lang="en-US" sz="3200" cap="none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E3A3D3-9473-6575-83E7-BCB088AE8E8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358270" y="2466753"/>
            <a:ext cx="4919956" cy="307281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600" b="0" i="0" cap="none" dirty="0">
                <a:solidFill>
                  <a:srgbClr val="374151"/>
                </a:solidFill>
                <a:effectLst/>
                <a:latin typeface="Söhne"/>
              </a:rPr>
              <a:t>Download-to-signup conversion rates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600" b="0" i="0" cap="none" dirty="0">
                <a:solidFill>
                  <a:srgbClr val="374151"/>
                </a:solidFill>
                <a:effectLst/>
                <a:latin typeface="Söhne"/>
              </a:rPr>
              <a:t>Ride request acceptance rates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600" b="0" i="0" cap="none" dirty="0">
                <a:solidFill>
                  <a:srgbClr val="374151"/>
                </a:solidFill>
                <a:effectLst/>
                <a:latin typeface="Söhne"/>
              </a:rPr>
              <a:t>Completed ride rates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600" b="0" i="0" cap="none" dirty="0">
                <a:solidFill>
                  <a:srgbClr val="374151"/>
                </a:solidFill>
                <a:effectLst/>
                <a:latin typeface="Söhne"/>
              </a:rPr>
              <a:t>Payment processing efficiency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600" b="0" i="0" cap="none" dirty="0">
                <a:solidFill>
                  <a:srgbClr val="374151"/>
                </a:solidFill>
                <a:effectLst/>
                <a:latin typeface="Söhne"/>
              </a:rPr>
              <a:t>User review submissions.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A487DA-D3C5-0B16-6BEE-FF79C14D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167241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FFA7-5E00-5207-E07B-F0F0EEAD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513644"/>
            <a:ext cx="10364451" cy="795868"/>
          </a:xfrm>
        </p:spPr>
        <p:txBody>
          <a:bodyPr/>
          <a:lstStyle/>
          <a:p>
            <a:r>
              <a:rPr lang="en-GB" sz="3200" cap="none" dirty="0"/>
              <a:t>Business</a:t>
            </a:r>
            <a:r>
              <a:rPr lang="en-GB" cap="none" dirty="0"/>
              <a:t> </a:t>
            </a:r>
            <a:r>
              <a:rPr lang="en-GB" sz="3200" cap="none" dirty="0"/>
              <a:t>Questions</a:t>
            </a:r>
            <a:endParaRPr lang="en-US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3713-60ED-7EAB-DE7F-239E0637B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80444"/>
            <a:ext cx="10363826" cy="4459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What steps of the funnel should we research and improve? Are there any specific drop-off points preventing users from completing their first ride?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Metrocar currently supports 3 different platforms: IOS, android, and web. To recommend where to focus our marketing budget for the upcoming year, what insights can we make based on the platform?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What age groups perform best at each stage of our funnel? Which age group(s) likely contain our target customers?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Surge pricing is the practice of increasing the price of goods or services when there is the greatest demand for them. If we want to adopt a price-surging strategy, what does the distribution of ride requests look like throughout the day?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cap="none" dirty="0">
                <a:solidFill>
                  <a:srgbClr val="374151"/>
                </a:solidFill>
                <a:latin typeface="Söhne"/>
              </a:rPr>
              <a:t>What part of our funnel has the lowest conversion rate? What can we do to improve this part of the </a:t>
            </a:r>
            <a:r>
              <a:rPr lang="en-GB" sz="1800" cap="none">
                <a:solidFill>
                  <a:srgbClr val="374151"/>
                </a:solidFill>
                <a:latin typeface="Söhne"/>
              </a:rPr>
              <a:t>funnel?</a:t>
            </a:r>
            <a:endParaRPr lang="en-GB" sz="1800" cap="none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3491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2E0DB-CB14-2E95-E81B-6F26EAD8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18" y="1205538"/>
            <a:ext cx="5132323" cy="1110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GB" sz="1600" cap="none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 recommend addressing the drop in the user funnel between the stage of ride accepted and completed with a drop of almost 50%, with only 6,233 user ride completed over 12,278 user ride accepted.</a:t>
            </a:r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0F474C-B5E4-F7BF-1B0E-88EB729411EB}"/>
              </a:ext>
            </a:extLst>
          </p:cNvPr>
          <p:cNvSpPr txBox="1">
            <a:spLocks/>
          </p:cNvSpPr>
          <p:nvPr/>
        </p:nvSpPr>
        <p:spPr>
          <a:xfrm>
            <a:off x="6501809" y="1205538"/>
            <a:ext cx="5132323" cy="1063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cap="none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 recommend addressing the drop in the ride funnel between the stage of  ride request to ride accept stage with a drop of almost 35%, with only 248,379 rides accepted over 385,477 ride requested.</a:t>
            </a:r>
            <a:endParaRPr lang="en-US" sz="1600" cap="none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2820A-D8FF-340D-B71C-D8BDAFC5A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D41BC-8974-D6E1-AED1-95601DB38490}"/>
              </a:ext>
            </a:extLst>
          </p:cNvPr>
          <p:cNvSpPr txBox="1"/>
          <p:nvPr/>
        </p:nvSpPr>
        <p:spPr>
          <a:xfrm>
            <a:off x="2110341" y="629886"/>
            <a:ext cx="340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ea typeface="+mj-ea"/>
                <a:cs typeface="+mj-cs"/>
              </a:rPr>
              <a:t>User Level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871A9-DD65-C931-6524-EE7FCDD2F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18" y="2521805"/>
            <a:ext cx="5131732" cy="3980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24F9A8-39B7-BAF2-7EAC-A9038E254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809" y="2521806"/>
            <a:ext cx="5132323" cy="39805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FCCE83-7797-983B-6B1C-97DE4FE2C88D}"/>
              </a:ext>
            </a:extLst>
          </p:cNvPr>
          <p:cNvSpPr txBox="1"/>
          <p:nvPr/>
        </p:nvSpPr>
        <p:spPr>
          <a:xfrm>
            <a:off x="7817396" y="580320"/>
            <a:ext cx="226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ea typeface="+mj-ea"/>
                <a:cs typeface="+mj-cs"/>
              </a:rPr>
              <a:t>Ride Level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23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6290-AC44-DCD7-1167-98D09F7A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9730"/>
            <a:ext cx="10364451" cy="1047750"/>
          </a:xfrm>
        </p:spPr>
        <p:txBody>
          <a:bodyPr>
            <a:normAutofit fontScale="90000"/>
          </a:bodyPr>
          <a:lstStyle/>
          <a:p>
            <a:r>
              <a:rPr lang="en-GB" cap="none" dirty="0"/>
              <a:t>Platform Analysis(User Level)</a:t>
            </a:r>
            <a:br>
              <a:rPr lang="en-GB" cap="none" dirty="0"/>
            </a:b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F67FC-0A9B-A8C3-5593-B9806AD2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37" y="273324"/>
            <a:ext cx="1657350" cy="5905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4AC8FA1-0DFE-14EB-E55D-C7C4893AF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648178"/>
            <a:ext cx="6626578" cy="482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0E003-6C94-8976-ABE3-7881612FC5D5}"/>
              </a:ext>
            </a:extLst>
          </p:cNvPr>
          <p:cNvSpPr txBox="1"/>
          <p:nvPr/>
        </p:nvSpPr>
        <p:spPr>
          <a:xfrm>
            <a:off x="541865" y="1396126"/>
            <a:ext cx="47413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iOS is the best-performing platform, contributing 60.5% (14,290 users out of 23,608 users).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web channel underperforms, contributing only 10.0% (2,383 users out of 23,608 users).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Allocate the budget primarily to iOS to capitalize on its strong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Reduce the budget for the web channel due to its lower contribution.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Consider reallocating the reduced web channel budget to Android, given its broader global user base (around 70%).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7621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1F30-906F-A5D2-9900-E7962EB3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4670"/>
            <a:ext cx="10364451" cy="894841"/>
          </a:xfrm>
        </p:spPr>
        <p:txBody>
          <a:bodyPr>
            <a:normAutofit/>
          </a:bodyPr>
          <a:lstStyle/>
          <a:p>
            <a:r>
              <a:rPr lang="en-GB" sz="3200" cap="none" dirty="0"/>
              <a:t>Platform Analysis(Ride Level)</a:t>
            </a:r>
            <a:endParaRPr lang="en-US" sz="3200" cap="non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A325CC-6A14-7B85-DD48-F65A57B6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59" y="1639956"/>
            <a:ext cx="6742075" cy="480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8A3FB-0AA6-7A47-5CB7-F920F19D324B}"/>
              </a:ext>
            </a:extLst>
          </p:cNvPr>
          <p:cNvSpPr txBox="1"/>
          <p:nvPr/>
        </p:nvSpPr>
        <p:spPr>
          <a:xfrm>
            <a:off x="553156" y="1574896"/>
            <a:ext cx="4659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iOS is the best-performing platform, contributing 60.9% (234,693 rides out of 385,477 rides).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web channel underperforms, contributing only 10.0% (38,647 rides out of 385,477 rides).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web channel budget should be reduced as it not only underperforms but also the app provides a more user-friendly service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Allocate 55% of the marketing budget to iOS, 40% to Android to leverage its potential, and the remaining 5% to the web.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B1588-D1C0-F6C6-8092-1772C93B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234D-EAD6-750A-773F-10C18E8E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0874"/>
            <a:ext cx="10364451" cy="871870"/>
          </a:xfrm>
        </p:spPr>
        <p:txBody>
          <a:bodyPr>
            <a:normAutofit/>
          </a:bodyPr>
          <a:lstStyle/>
          <a:p>
            <a:r>
              <a:rPr lang="en-GB" sz="3200" cap="none" dirty="0"/>
              <a:t>Age Group Analysis(User Level)</a:t>
            </a:r>
            <a:endParaRPr lang="en-US" sz="3200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2E3A-8611-06B1-A22C-61C5A5DE9673}"/>
              </a:ext>
            </a:extLst>
          </p:cNvPr>
          <p:cNvSpPr txBox="1"/>
          <p:nvPr/>
        </p:nvSpPr>
        <p:spPr>
          <a:xfrm>
            <a:off x="553157" y="1350175"/>
            <a:ext cx="5000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The age group between 35 and 44 exhibits strong performance with approximately 5,200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It's crucial to consider the 'unknown' category, where 5,300 users did not share their age, impacting the real age group distribution.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Recommendations: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Unknown: Implement a mandatory age input requirement during app download for comprehensive data collection and analysis across user groups, including the Unknown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Focus marketing efforts on the 25-34 and 35-44 age groups due to their strong performance.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021-AE13-D323-87F3-7C45EE22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D95B6-ADD8-C651-4668-445CE58F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3" y="1435028"/>
            <a:ext cx="6310489" cy="4719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1293B-32E6-877A-DB8E-2833E1353604}"/>
              </a:ext>
            </a:extLst>
          </p:cNvPr>
          <p:cNvSpPr txBox="1"/>
          <p:nvPr/>
        </p:nvSpPr>
        <p:spPr>
          <a:xfrm>
            <a:off x="5554133" y="6260791"/>
            <a:ext cx="562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**This chart exclude ‘Null’ Age group for clarity**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5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64EC-F736-77CC-ABB5-92C19DFF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40" y="410901"/>
            <a:ext cx="9154448" cy="700269"/>
          </a:xfrm>
        </p:spPr>
        <p:txBody>
          <a:bodyPr>
            <a:normAutofit/>
          </a:bodyPr>
          <a:lstStyle/>
          <a:p>
            <a:r>
              <a:rPr lang="en-GB" sz="3200" cap="none" dirty="0"/>
              <a:t>Age Group Analysis(Ride Level)</a:t>
            </a:r>
            <a:endParaRPr lang="en-US" sz="3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2F597-969F-6B52-F162-F23E6BC8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6B6BC-DAF3-BB59-2CCD-FEFE9B5E6215}"/>
              </a:ext>
            </a:extLst>
          </p:cNvPr>
          <p:cNvSpPr txBox="1"/>
          <p:nvPr/>
        </p:nvSpPr>
        <p:spPr>
          <a:xfrm>
            <a:off x="519290" y="1314541"/>
            <a:ext cx="52154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age group between 35 and 44 demonstrates robust performance, contributing to approximately 114,209 rides.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115,729 users in the 'unknown' category impact the real age group distribution, showing the lowest conversion rate despite the highest number of rides.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Focus marketing efforts on the 25-34 and 35-44 age groups due to their significant presence and potential receptiveness.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Market research indicates 45% of users aged 18-29 and 36% aged 30-49 use ride-sharing. Implement a multi-user ride-share for users aged 25-44 to reduce cancellations and enhance satisfaction.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A69EE-ECA6-6B0C-A977-9CD809EA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1443053"/>
            <a:ext cx="6108146" cy="4728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939EE8-F9EF-3DC6-E0BF-5E9D106071FA}"/>
              </a:ext>
            </a:extLst>
          </p:cNvPr>
          <p:cNvSpPr txBox="1"/>
          <p:nvPr/>
        </p:nvSpPr>
        <p:spPr>
          <a:xfrm>
            <a:off x="5813778" y="6300344"/>
            <a:ext cx="5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**This chart exclude ‘Null’ Age group for clarity**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3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F1C1-237D-7A62-FD48-713B7A8A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82962"/>
          </a:xfrm>
        </p:spPr>
        <p:txBody>
          <a:bodyPr>
            <a:normAutofit/>
          </a:bodyPr>
          <a:lstStyle/>
          <a:p>
            <a:r>
              <a:rPr lang="en-GB" sz="3200" cap="none" dirty="0"/>
              <a:t>Time Distribution Analysis</a:t>
            </a:r>
            <a:endParaRPr lang="en-US" sz="3200" cap="non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FBBA0D-DA42-1BC2-A84D-EBD64FEC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56" y="1588624"/>
            <a:ext cx="6454484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19055-EFCE-9D05-4DF2-E406F548B83C}"/>
              </a:ext>
            </a:extLst>
          </p:cNvPr>
          <p:cNvSpPr txBox="1"/>
          <p:nvPr/>
        </p:nvSpPr>
        <p:spPr>
          <a:xfrm>
            <a:off x="575733" y="1588624"/>
            <a:ext cx="45945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Two peak demand periods: 8 am to 10 am (51.0% of rides) and 4 pm to 8 pm (31.2% of rides) 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Surge pricing encourages more drivers during high-demand hours, balancing supply and demand.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Leverage surge pricing during 4 pm to 8 pm and 8 am to 10 am to boost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Ensure an adequate supply of drivers during high-demand hours for seamless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828F-0CA3-D5B1-C2F9-9883E63A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249" y="231374"/>
            <a:ext cx="1657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49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824</TotalTime>
  <Words>999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Söhne</vt:lpstr>
      <vt:lpstr>Tw Cen MT</vt:lpstr>
      <vt:lpstr>Wingdings</vt:lpstr>
      <vt:lpstr>Droplet</vt:lpstr>
      <vt:lpstr>Metrocar Funnel Analysis</vt:lpstr>
      <vt:lpstr>PowerPoint Presentation</vt:lpstr>
      <vt:lpstr>Business Questions</vt:lpstr>
      <vt:lpstr>I recommend addressing the drop in the user funnel between the stage of ride accepted and completed with a drop of almost 50%, with only 6,233 user ride completed over 12,278 user ride accepted.</vt:lpstr>
      <vt:lpstr>Platform Analysis(User Level) </vt:lpstr>
      <vt:lpstr>Platform Analysis(Ride Level)</vt:lpstr>
      <vt:lpstr>Age Group Analysis(User Level)</vt:lpstr>
      <vt:lpstr>Age Group Analysis(Ride Level)</vt:lpstr>
      <vt:lpstr>Time Distribution Analysis</vt:lpstr>
      <vt:lpstr>Hourly Analysis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Metrocar funnel analysis</dc:title>
  <dc:creator>Charu Kesarwani</dc:creator>
  <cp:lastModifiedBy>Charu Kesarwani</cp:lastModifiedBy>
  <cp:revision>1</cp:revision>
  <dcterms:created xsi:type="dcterms:W3CDTF">2023-10-29T17:03:51Z</dcterms:created>
  <dcterms:modified xsi:type="dcterms:W3CDTF">2023-11-26T01:40:16Z</dcterms:modified>
</cp:coreProperties>
</file>