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avin\Downloads\Employee_Dataset%20(2)%20(Recovered)%20kavin%20(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kavin\Downloads\Employee_Dataset%20(2)%20(Recovered)%20kavin%2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ser>
        <c:dLbls>
          <c:showLegendKey val="0"/>
          <c:showVal val="0"/>
          <c:showCatName val="0"/>
          <c:showSerName val="0"/>
          <c:showPercent val="0"/>
          <c:showBubbleSize val="0"/>
        </c:dLbls>
        <c:gapWidth val="219"/>
        <c:overlap val="-27"/>
        <c:axId val="182029696"/>
        <c:axId val="182039680"/>
      </c:barChart>
      <c:catAx>
        <c:axId val="18202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39680"/>
        <c:crosses val="autoZero"/>
        <c:auto val="1"/>
        <c:lblAlgn val="ctr"/>
        <c:lblOffset val="100"/>
        <c:noMultiLvlLbl val="0"/>
      </c:catAx>
      <c:valAx>
        <c:axId val="18203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29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ser>
        <c:dLbls>
          <c:showLegendKey val="0"/>
          <c:showVal val="0"/>
          <c:showCatName val="0"/>
          <c:showSerName val="0"/>
          <c:showPercent val="0"/>
          <c:showBubbleSize val="0"/>
        </c:dLbls>
        <c:gapWidth val="219"/>
        <c:overlap val="-27"/>
        <c:axId val="181859840"/>
        <c:axId val="181861376"/>
      </c:barChart>
      <c:catAx>
        <c:axId val="18185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61376"/>
        <c:crosses val="autoZero"/>
        <c:auto val="1"/>
        <c:lblAlgn val="ctr"/>
        <c:lblOffset val="100"/>
        <c:noMultiLvlLbl val="0"/>
      </c:catAx>
      <c:valAx>
        <c:axId val="181861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59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7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7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7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8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3598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Slide Image Placeholder 1"/>
          <p:cNvSpPr>
            <a:spLocks noGrp="1" noRot="1" noChangeAspect="1"/>
          </p:cNvSpPr>
          <p:nvPr>
            <p:ph type="sldImg"/>
          </p:nvPr>
        </p:nvSpPr>
        <p:spPr>
          <a:xfrm>
            <a:off x="4038600" y="857250"/>
            <a:ext cx="4114800" cy="2314575"/>
          </a:xfrm>
        </p:spPr>
      </p:sp>
      <p:sp>
        <p:nvSpPr>
          <p:cNvPr id="1048620" name="Notes Placeholder 2"/>
          <p:cNvSpPr>
            <a:spLocks noGrp="1"/>
          </p:cNvSpPr>
          <p:nvPr>
            <p:ph type="body" idx="1"/>
          </p:nvPr>
        </p:nvSpPr>
        <p:spPr/>
        <p:txBody>
          <a:bodyPr/>
          <a:lstStyle/>
          <a:p>
            <a:endParaRPr lang="en-IN" dirty="0"/>
          </a:p>
        </p:txBody>
      </p:sp>
      <p:sp>
        <p:nvSpPr>
          <p:cNvPr id="1048621"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a:xfrm>
            <a:off x="4038600" y="857250"/>
            <a:ext cx="4114800" cy="2314575"/>
          </a:xfrm>
        </p:spPr>
      </p:sp>
      <p:sp>
        <p:nvSpPr>
          <p:cNvPr id="1048656" name="Notes Placeholder 2"/>
          <p:cNvSpPr>
            <a:spLocks noGrp="1"/>
          </p:cNvSpPr>
          <p:nvPr>
            <p:ph type="body" idx="1"/>
          </p:nvPr>
        </p:nvSpPr>
        <p:spPr/>
        <p:txBody>
          <a:bodyPr/>
          <a:lstStyle/>
          <a:p>
            <a:endParaRPr lang="en-IN" dirty="0"/>
          </a:p>
        </p:txBody>
      </p:sp>
      <p:sp>
        <p:nvSpPr>
          <p:cNvPr id="1048657"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1048607"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609" name="Footer Placeholder 4"/>
          <p:cNvSpPr>
            <a:spLocks noGrp="1"/>
          </p:cNvSpPr>
          <p:nvPr>
            <p:ph type="ftr" sz="quarter" idx="11"/>
          </p:nvPr>
        </p:nvSpPr>
        <p:spPr/>
        <p:txBody>
          <a:bodyPr/>
          <a:lstStyle/>
          <a:p>
            <a:endParaRPr lang="en-US"/>
          </a:p>
        </p:txBody>
      </p:sp>
      <p:sp>
        <p:nvSpPr>
          <p:cNvPr id="1048610"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744"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5"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46" name="Footer Placeholder 4"/>
          <p:cNvSpPr>
            <a:spLocks noGrp="1"/>
          </p:cNvSpPr>
          <p:nvPr>
            <p:ph type="ftr" sz="quarter" idx="11"/>
          </p:nvPr>
        </p:nvSpPr>
        <p:spPr/>
        <p:txBody>
          <a:bodyPr/>
          <a:lstStyle/>
          <a:p>
            <a:endParaRPr lang="en-US"/>
          </a:p>
        </p:txBody>
      </p:sp>
      <p:sp>
        <p:nvSpPr>
          <p:cNvPr id="1048747"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8"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2"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694" name="Footer Placeholder 4"/>
          <p:cNvSpPr>
            <a:spLocks noGrp="1"/>
          </p:cNvSpPr>
          <p:nvPr>
            <p:ph type="ftr" sz="quarter" idx="11"/>
          </p:nvPr>
        </p:nvSpPr>
        <p:spPr/>
        <p:txBody>
          <a:bodyPr/>
          <a:lstStyle/>
          <a:p>
            <a:endParaRPr lang="en-US"/>
          </a:p>
        </p:txBody>
      </p:sp>
      <p:sp>
        <p:nvSpPr>
          <p:cNvPr id="1048695"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697"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98"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31"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1048732"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33"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34" name="Footer Placeholder 5"/>
          <p:cNvSpPr>
            <a:spLocks noGrp="1"/>
          </p:cNvSpPr>
          <p:nvPr>
            <p:ph type="ftr" sz="quarter" idx="11"/>
          </p:nvPr>
        </p:nvSpPr>
        <p:spPr/>
        <p:txBody>
          <a:bodyPr/>
          <a:lstStyle/>
          <a:p>
            <a:endParaRPr lang="en-US"/>
          </a:p>
        </p:txBody>
      </p:sp>
      <p:sp>
        <p:nvSpPr>
          <p:cNvPr id="1048735"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6"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1"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82"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3"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684"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685" name="Footer Placeholder 5"/>
          <p:cNvSpPr>
            <a:spLocks noGrp="1"/>
          </p:cNvSpPr>
          <p:nvPr>
            <p:ph type="ftr" sz="quarter" idx="11"/>
          </p:nvPr>
        </p:nvSpPr>
        <p:spPr/>
        <p:txBody>
          <a:bodyPr/>
          <a:lstStyle/>
          <a:p>
            <a:endParaRPr lang="en-US"/>
          </a:p>
        </p:txBody>
      </p:sp>
      <p:sp>
        <p:nvSpPr>
          <p:cNvPr id="1048686"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688"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89"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56"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1048757"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58"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59"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60" name="Footer Placeholder 5"/>
          <p:cNvSpPr>
            <a:spLocks noGrp="1"/>
          </p:cNvSpPr>
          <p:nvPr>
            <p:ph type="ftr" sz="quarter" idx="11"/>
          </p:nvPr>
        </p:nvSpPr>
        <p:spPr/>
        <p:txBody>
          <a:bodyPr/>
          <a:lstStyle/>
          <a:p>
            <a:endParaRPr lang="en-US"/>
          </a:p>
        </p:txBody>
      </p:sp>
      <p:sp>
        <p:nvSpPr>
          <p:cNvPr id="104876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2"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t>Click to edit Master title style</a:t>
            </a:r>
            <a:endParaRPr lang="en-US" dirty="0"/>
          </a:p>
        </p:txBody>
      </p:sp>
      <p:sp>
        <p:nvSpPr>
          <p:cNvPr id="104870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09" name="Footer Placeholder 4"/>
          <p:cNvSpPr>
            <a:spLocks noGrp="1"/>
          </p:cNvSpPr>
          <p:nvPr>
            <p:ph type="ftr" sz="quarter" idx="11"/>
          </p:nvPr>
        </p:nvSpPr>
        <p:spPr/>
        <p:txBody>
          <a:bodyPr/>
          <a:lstStyle/>
          <a:p>
            <a:endParaRPr lang="en-US"/>
          </a:p>
        </p:txBody>
      </p:sp>
      <p:sp>
        <p:nvSpPr>
          <p:cNvPr id="10487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0"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1048771"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2"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73" name="Footer Placeholder 4"/>
          <p:cNvSpPr>
            <a:spLocks noGrp="1"/>
          </p:cNvSpPr>
          <p:nvPr>
            <p:ph type="ftr" sz="quarter" idx="11"/>
          </p:nvPr>
        </p:nvSpPr>
        <p:spPr/>
        <p:txBody>
          <a:bodyPr/>
          <a:lstStyle/>
          <a:p>
            <a:endParaRPr lang="en-US"/>
          </a:p>
        </p:txBody>
      </p:sp>
      <p:sp>
        <p:nvSpPr>
          <p:cNvPr id="104877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5"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37"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1048738"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9"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40" name="Footer Placeholder 4"/>
          <p:cNvSpPr>
            <a:spLocks noGrp="1"/>
          </p:cNvSpPr>
          <p:nvPr>
            <p:ph type="ftr" sz="quarter" idx="11"/>
          </p:nvPr>
        </p:nvSpPr>
        <p:spPr/>
        <p:txBody>
          <a:bodyPr/>
          <a:lstStyle/>
          <a:p>
            <a:endParaRPr lang="en-US"/>
          </a:p>
        </p:txBody>
      </p:sp>
      <p:sp>
        <p:nvSpPr>
          <p:cNvPr id="1048741"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104871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7"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9" name="Title 7"/>
          <p:cNvSpPr>
            <a:spLocks noGrp="1"/>
          </p:cNvSpPr>
          <p:nvPr>
            <p:ph type="title"/>
          </p:nvPr>
        </p:nvSpPr>
        <p:spPr/>
        <p:txBody>
          <a:bodyPr/>
          <a:lstStyle/>
          <a:p>
            <a:r>
              <a:rPr lang="en-US"/>
              <a:t>Click to edit Master title style</a:t>
            </a:r>
            <a:endParaRPr lang="en-US" dirty="0"/>
          </a:p>
        </p:txBody>
      </p:sp>
      <p:sp>
        <p:nvSpPr>
          <p:cNvPr id="1048750"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1"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53" name="Footer Placeholder 5"/>
          <p:cNvSpPr>
            <a:spLocks noGrp="1"/>
          </p:cNvSpPr>
          <p:nvPr>
            <p:ph type="ftr" sz="quarter" idx="11"/>
          </p:nvPr>
        </p:nvSpPr>
        <p:spPr/>
        <p:txBody>
          <a:bodyPr/>
          <a:lstStyle/>
          <a:p>
            <a:endParaRPr lang="en-US"/>
          </a:p>
        </p:txBody>
      </p:sp>
      <p:sp>
        <p:nvSpPr>
          <p:cNvPr id="104875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5"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8" name="Title 9"/>
          <p:cNvSpPr>
            <a:spLocks noGrp="1"/>
          </p:cNvSpPr>
          <p:nvPr>
            <p:ph type="title"/>
          </p:nvPr>
        </p:nvSpPr>
        <p:spPr/>
        <p:txBody>
          <a:bodyPr/>
          <a:lstStyle/>
          <a:p>
            <a:r>
              <a:rPr lang="en-US"/>
              <a:t>Click to edit Master title style</a:t>
            </a:r>
            <a:endParaRPr lang="en-US" dirty="0"/>
          </a:p>
        </p:txBody>
      </p:sp>
      <p:sp>
        <p:nvSpPr>
          <p:cNvPr id="1048719"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0"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1"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2"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3"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1048724" name="Footer Placeholder 7"/>
          <p:cNvSpPr>
            <a:spLocks noGrp="1"/>
          </p:cNvSpPr>
          <p:nvPr>
            <p:ph type="ftr" sz="quarter" idx="11"/>
          </p:nvPr>
        </p:nvSpPr>
        <p:spPr/>
        <p:txBody>
          <a:bodyPr/>
          <a:lstStyle/>
          <a:p>
            <a:endParaRPr lang="en-US"/>
          </a:p>
        </p:txBody>
      </p:sp>
      <p:sp>
        <p:nvSpPr>
          <p:cNvPr id="1048725"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6"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US" dirty="0"/>
          </a:p>
        </p:txBody>
      </p:sp>
      <p:sp>
        <p:nvSpPr>
          <p:cNvPr id="104862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1048624" name="Footer Placeholder 3"/>
          <p:cNvSpPr>
            <a:spLocks noGrp="1"/>
          </p:cNvSpPr>
          <p:nvPr>
            <p:ph type="ftr" sz="quarter" idx="11"/>
          </p:nvPr>
        </p:nvSpPr>
        <p:spPr/>
        <p:txBody>
          <a:bodyPr/>
          <a:lstStyle/>
          <a:p>
            <a:endParaRPr lang="en-US"/>
          </a:p>
        </p:txBody>
      </p:sp>
      <p:sp>
        <p:nvSpPr>
          <p:cNvPr id="1048625"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7"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1048728" name="Footer Placeholder 2"/>
          <p:cNvSpPr>
            <a:spLocks noGrp="1"/>
          </p:cNvSpPr>
          <p:nvPr>
            <p:ph type="ftr" sz="quarter" idx="11"/>
          </p:nvPr>
        </p:nvSpPr>
        <p:spPr/>
        <p:txBody>
          <a:bodyPr/>
          <a:lstStyle/>
          <a:p>
            <a:endParaRPr lang="en-US"/>
          </a:p>
        </p:txBody>
      </p:sp>
      <p:sp>
        <p:nvSpPr>
          <p:cNvPr id="104872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0"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3"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1048764"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5"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6"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67" name="Footer Placeholder 5"/>
          <p:cNvSpPr>
            <a:spLocks noGrp="1"/>
          </p:cNvSpPr>
          <p:nvPr>
            <p:ph type="ftr" sz="quarter" idx="11"/>
          </p:nvPr>
        </p:nvSpPr>
        <p:spPr/>
        <p:txBody>
          <a:bodyPr/>
          <a:lstStyle/>
          <a:p>
            <a:endParaRPr lang="en-US"/>
          </a:p>
        </p:txBody>
      </p:sp>
      <p:sp>
        <p:nvSpPr>
          <p:cNvPr id="104876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9"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1048700"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1"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1048703" name="Footer Placeholder 5"/>
          <p:cNvSpPr>
            <a:spLocks noGrp="1"/>
          </p:cNvSpPr>
          <p:nvPr>
            <p:ph type="ftr" sz="quarter" idx="11"/>
          </p:nvPr>
        </p:nvSpPr>
        <p:spPr/>
        <p:txBody>
          <a:bodyPr/>
          <a:lstStyle/>
          <a:p>
            <a:endParaRPr lang="en-US"/>
          </a:p>
        </p:txBody>
      </p:sp>
      <p:sp>
        <p:nvSpPr>
          <p:cNvPr id="1048704"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5"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3"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9/9/2024</a:t>
            </a:fld>
            <a:endParaRPr lang="en-US"/>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605"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300" y="990600"/>
            <a:ext cx="1743075" cy="1333500"/>
            <a:chOff x="742950" y="1104900"/>
            <a:chExt cx="1743075" cy="1333500"/>
          </a:xfrm>
        </p:grpSpPr>
        <p:sp>
          <p:nvSpPr>
            <p:cNvPr id="1048612"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3"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4"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5"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16" name="object 7"/>
          <p:cNvSpPr txBox="1">
            <a:spLocks noGrp="1"/>
          </p:cNvSpPr>
          <p:nvPr>
            <p:ph type="ctrTitle"/>
          </p:nvPr>
        </p:nvSpPr>
        <p:spPr>
          <a:xfrm>
            <a:off x="428626" y="-1752600"/>
            <a:ext cx="9982200" cy="24168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048617" name="object 11"/>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7"/>
            <a:ext cx="2143125" cy="200025"/>
          </a:xfrm>
          <a:prstGeom prst="rect">
            <a:avLst/>
          </a:prstGeom>
        </p:spPr>
      </p:pic>
      <p:sp>
        <p:nvSpPr>
          <p:cNvPr id="1048618" name="TextBox 13"/>
          <p:cNvSpPr txBox="1"/>
          <p:nvPr/>
        </p:nvSpPr>
        <p:spPr>
          <a:xfrm>
            <a:off x="901181" y="3073186"/>
            <a:ext cx="8610600" cy="1938992"/>
          </a:xfrm>
          <a:prstGeom prst="rect">
            <a:avLst/>
          </a:prstGeom>
          <a:noFill/>
        </p:spPr>
        <p:txBody>
          <a:bodyPr wrap="square" rtlCol="0">
            <a:spAutoFit/>
          </a:bodyPr>
          <a:lstStyle/>
          <a:p>
            <a:r>
              <a:rPr lang="en-US" sz="2400" dirty="0"/>
              <a:t>STUDENT </a:t>
            </a:r>
            <a:r>
              <a:rPr lang="en-US" sz="2400" dirty="0" smtClean="0"/>
              <a:t>NAME : </a:t>
            </a:r>
            <a:r>
              <a:rPr lang="en-US" sz="2400" dirty="0" smtClean="0"/>
              <a:t>CHARU PRIYA</a:t>
            </a:r>
            <a:r>
              <a:rPr lang="en-US" sz="2400" dirty="0" smtClean="0"/>
              <a:t> </a:t>
            </a:r>
            <a:r>
              <a:rPr lang="en-US" sz="2400" dirty="0"/>
              <a:t>L</a:t>
            </a:r>
            <a:endParaRPr lang="zh-CN" altLang="en-US" dirty="0"/>
          </a:p>
          <a:p>
            <a:r>
              <a:rPr lang="en-US" sz="2400" dirty="0"/>
              <a:t>REGISTER </a:t>
            </a:r>
            <a:r>
              <a:rPr lang="en-US" sz="2400" dirty="0" smtClean="0"/>
              <a:t>NO     : </a:t>
            </a:r>
            <a:r>
              <a:rPr lang="en-US" sz="2400" dirty="0" smtClean="0"/>
              <a:t>312201186</a:t>
            </a:r>
            <a:endParaRPr lang="zh-CN" altLang="en-US" dirty="0"/>
          </a:p>
          <a:p>
            <a:r>
              <a:rPr lang="en-US" sz="2400" dirty="0" smtClean="0"/>
              <a:t>DEPARTMENT     : B.COM(Bank </a:t>
            </a:r>
            <a:r>
              <a:rPr lang="en-US" sz="2400" dirty="0"/>
              <a:t>M</a:t>
            </a:r>
            <a:r>
              <a:rPr lang="en-US" sz="2400" dirty="0" smtClean="0"/>
              <a:t>anagement)</a:t>
            </a:r>
            <a:endParaRPr lang="en-US" sz="2400" dirty="0"/>
          </a:p>
          <a:p>
            <a:r>
              <a:rPr lang="en-US" sz="2400" dirty="0" smtClean="0"/>
              <a:t>COLLEGE           : </a:t>
            </a:r>
            <a:r>
              <a:rPr lang="en-US" sz="2400" dirty="0"/>
              <a:t>DRBCCC HINDU COLLEGE </a:t>
            </a:r>
            <a:endParaRPr lang="zh-CN" altLang="en-US" dirty="0"/>
          </a:p>
          <a:p>
            <a:r>
              <a:rPr lang="en-US" sz="2400" dirty="0"/>
              <a:t>NM ID </a:t>
            </a:r>
            <a:r>
              <a:rPr lang="en-US" sz="2400" dirty="0" smtClean="0"/>
              <a:t>                : </a:t>
            </a:r>
            <a:r>
              <a:rPr lang="en-US" sz="2400" dirty="0" smtClean="0"/>
              <a:t>FFD65C97D59EC9BA40441A4F1968643C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6"/>
          <p:cNvPicPr>
            <a:picLocks/>
          </p:cNvPicPr>
          <p:nvPr/>
        </p:nvPicPr>
        <p:blipFill>
          <a:blip r:embed="rId2" cstate="print"/>
          <a:stretch>
            <a:fillRect/>
          </a:stretch>
        </p:blipFill>
        <p:spPr>
          <a:xfrm>
            <a:off x="1666875" y="6467475"/>
            <a:ext cx="76200" cy="177800"/>
          </a:xfrm>
          <a:prstGeom prst="rect">
            <a:avLst/>
          </a:prstGeom>
        </p:spPr>
      </p:pic>
      <p:sp>
        <p:nvSpPr>
          <p:cNvPr id="1048667"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6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6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5"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76"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78"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0"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1016000" y="762000"/>
            <a:ext cx="9042400" cy="1219200"/>
          </a:xfrm>
        </p:spPr>
        <p:txBody>
          <a:bodyPr/>
          <a:lstStyle/>
          <a:p>
            <a:r>
              <a:rPr lang="en-US" dirty="0"/>
              <a:t>PROJECT TITLE</a:t>
            </a:r>
          </a:p>
        </p:txBody>
      </p:sp>
      <p:sp>
        <p:nvSpPr>
          <p:cNvPr id="1048628" name="TextBox 3"/>
          <p:cNvSpPr txBox="1"/>
          <p:nvPr/>
        </p:nvSpPr>
        <p:spPr>
          <a:xfrm>
            <a:off x="1143000" y="2590800"/>
            <a:ext cx="9144000" cy="1285240"/>
          </a:xfrm>
          <a:prstGeom prst="rect">
            <a:avLst/>
          </a:prstGeom>
          <a:noFill/>
        </p:spPr>
        <p:txBody>
          <a:bodyPr wrap="square" rtlCol="0">
            <a:spAutoFit/>
          </a:bodyPr>
          <a:lstStyle/>
          <a:p>
            <a:r>
              <a:rPr lang="en-US" sz="4000" dirty="0"/>
              <a:t>Employees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1016000" y="838200"/>
            <a:ext cx="9042400" cy="1295400"/>
          </a:xfrm>
        </p:spPr>
        <p:txBody>
          <a:bodyPr/>
          <a:lstStyle/>
          <a:p>
            <a:r>
              <a:rPr lang="en-US" dirty="0"/>
              <a:t>AGENDA</a:t>
            </a:r>
          </a:p>
        </p:txBody>
      </p:sp>
      <p:sp>
        <p:nvSpPr>
          <p:cNvPr id="1048630" name="TextBox 4"/>
          <p:cNvSpPr txBox="1"/>
          <p:nvPr/>
        </p:nvSpPr>
        <p:spPr>
          <a:xfrm>
            <a:off x="1143000" y="1945605"/>
            <a:ext cx="8991600" cy="3710940"/>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Modelling</a:t>
            </a:r>
            <a:r>
              <a:rPr lang="en-US" sz="2800" dirty="0">
                <a:solidFill>
                  <a:srgbClr val="0D0D0D"/>
                </a:solidFill>
                <a:latin typeface="Times New Roman" panose="02020603050405020304" pitchFamily="18" charset="0"/>
                <a:cs typeface="Times New Roman" panose="02020603050405020304" pitchFamily="18" charset="0"/>
              </a:rPr>
              <a:t>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object 2"/>
          <p:cNvGrpSpPr/>
          <p:nvPr/>
        </p:nvGrpSpPr>
        <p:grpSpPr>
          <a:xfrm>
            <a:off x="7991475" y="2933700"/>
            <a:ext cx="2762251" cy="3257550"/>
            <a:chOff x="7991475" y="2933700"/>
            <a:chExt cx="2762250" cy="3257550"/>
          </a:xfrm>
        </p:grpSpPr>
        <p:sp>
          <p:nvSpPr>
            <p:cNvPr id="104863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3"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4" name="object 7"/>
          <p:cNvSpPr txBox="1">
            <a:spLocks noGrp="1"/>
          </p:cNvSpPr>
          <p:nvPr>
            <p:ph type="title"/>
          </p:nvPr>
        </p:nvSpPr>
        <p:spPr>
          <a:xfrm>
            <a:off x="457201" y="304801"/>
            <a:ext cx="7677151" cy="28359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r>
              <a:rPr lang="en-IN" sz="4250" spc="10" dirty="0"/>
              <a:t/>
            </a:r>
            <a:br>
              <a:rPr lang="en-IN" sz="4250" spc="10" dirty="0"/>
            </a:br>
            <a:r>
              <a:rPr lang="en-IN" sz="4250" spc="10" dirty="0"/>
              <a:t/>
            </a: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48635" name="object 10"/>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4" name="object 8"/>
          <p:cNvPicPr>
            <a:picLocks/>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object 2"/>
          <p:cNvGrpSpPr/>
          <p:nvPr/>
        </p:nvGrpSpPr>
        <p:grpSpPr>
          <a:xfrm>
            <a:off x="8658226" y="2647950"/>
            <a:ext cx="3533775" cy="3810000"/>
            <a:chOff x="8658225" y="2647950"/>
            <a:chExt cx="3533775" cy="3810000"/>
          </a:xfrm>
        </p:grpSpPr>
        <p:sp>
          <p:nvSpPr>
            <p:cNvPr id="104863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8"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9" name="object 7"/>
          <p:cNvSpPr txBox="1">
            <a:spLocks noGrp="1"/>
          </p:cNvSpPr>
          <p:nvPr>
            <p:ph type="title"/>
          </p:nvPr>
        </p:nvSpPr>
        <p:spPr>
          <a:xfrm>
            <a:off x="739776" y="837111"/>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40" name="object 10"/>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56" name="object 8"/>
          <p:cNvPicPr>
            <a:picLocks/>
          </p:cNvPicPr>
          <p:nvPr/>
        </p:nvPicPr>
        <p:blipFill>
          <a:blip r:embed="rId3" cstate="print"/>
          <a:stretch>
            <a:fillRect/>
          </a:stretch>
        </p:blipFill>
        <p:spPr>
          <a:xfrm>
            <a:off x="676275" y="6467477"/>
            <a:ext cx="2143125" cy="200025"/>
          </a:xfrm>
          <a:prstGeom prst="rect">
            <a:avLst/>
          </a:prstGeom>
        </p:spPr>
      </p:pic>
      <p:sp>
        <p:nvSpPr>
          <p:cNvPr id="1048641" name="TextBox 10"/>
          <p:cNvSpPr txBox="1"/>
          <p:nvPr/>
        </p:nvSpPr>
        <p:spPr>
          <a:xfrm>
            <a:off x="990600" y="2133600"/>
            <a:ext cx="7924800" cy="15138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5" name="object 5"/>
          <p:cNvSpPr txBox="1">
            <a:spLocks noGrp="1"/>
          </p:cNvSpPr>
          <p:nvPr>
            <p:ph type="title"/>
          </p:nvPr>
        </p:nvSpPr>
        <p:spPr>
          <a:xfrm>
            <a:off x="723901" y="914402"/>
            <a:ext cx="5014595" cy="3877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r>
            <a:br>
              <a:rPr lang="en-IN" sz="3200" spc="5" dirty="0"/>
            </a:br>
            <a:r>
              <a:rPr lang="en-IN" sz="3200" spc="5" dirty="0"/>
              <a:t/>
            </a:r>
            <a:br>
              <a:rPr lang="en-IN" sz="3200" spc="5" dirty="0"/>
            </a:br>
            <a:r>
              <a:rPr lang="en-IN" sz="3200" spc="5" dirty="0"/>
              <a:t/>
            </a:r>
            <a:br>
              <a:rPr lang="en-IN" sz="3200" spc="5" dirty="0"/>
            </a:br>
            <a:r>
              <a:rPr lang="en-IN" sz="3200" spc="5" dirty="0"/>
              <a:t/>
            </a: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1048646" name="object 8"/>
          <p:cNvSpPr txBox="1">
            <a:spLocks noGrp="1"/>
          </p:cNvSpPr>
          <p:nvPr>
            <p:ph type="sldNum" sz="quarter" idx="12"/>
          </p:nvPr>
        </p:nvSpPr>
        <p:spPr>
          <a:xfrm>
            <a:off x="10160000" y="5714240"/>
            <a:ext cx="1016000" cy="31178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57" name="object 6"/>
          <p:cNvPicPr>
            <a:picLocks/>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object 2"/>
          <p:cNvPicPr>
            <a:picLocks/>
          </p:cNvPicPr>
          <p:nvPr/>
        </p:nvPicPr>
        <p:blipFill>
          <a:blip r:embed="rId2" cstate="print"/>
          <a:stretch>
            <a:fillRect/>
          </a:stretch>
        </p:blipFill>
        <p:spPr>
          <a:xfrm>
            <a:off x="400049" y="2114550"/>
            <a:ext cx="2695575" cy="3248025"/>
          </a:xfrm>
          <a:prstGeom prst="rect">
            <a:avLst/>
          </a:prstGeom>
        </p:spPr>
      </p:pic>
      <p:sp>
        <p:nvSpPr>
          <p:cNvPr id="1048647"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9"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0"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51"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59" name="object 7"/>
          <p:cNvPicPr>
            <a:picLocks/>
          </p:cNvPicPr>
          <p:nvPr/>
        </p:nvPicPr>
        <p:blipFill>
          <a:blip r:embed="rId3" cstate="print"/>
          <a:stretch>
            <a:fillRect/>
          </a:stretch>
        </p:blipFill>
        <p:spPr>
          <a:xfrm>
            <a:off x="676275" y="6467477"/>
            <a:ext cx="2143125" cy="200025"/>
          </a:xfrm>
          <a:prstGeom prst="rect">
            <a:avLst/>
          </a:prstGeom>
        </p:spPr>
      </p:pic>
      <p:sp>
        <p:nvSpPr>
          <p:cNvPr id="1048652"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048654"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6"/>
          <p:cNvPicPr>
            <a:picLocks/>
          </p:cNvPicPr>
          <p:nvPr/>
        </p:nvPicPr>
        <p:blipFill>
          <a:blip r:embed="rId2" cstate="print"/>
          <a:stretch>
            <a:fillRect/>
          </a:stretch>
        </p:blipFill>
        <p:spPr>
          <a:xfrm>
            <a:off x="66677" y="3381375"/>
            <a:ext cx="2466975" cy="3419475"/>
          </a:xfrm>
          <a:prstGeom prst="rect">
            <a:avLst/>
          </a:prstGeom>
        </p:spPr>
      </p:pic>
      <p:sp>
        <p:nvSpPr>
          <p:cNvPr id="1048662"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63"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4" name="TextBox 8"/>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65"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400</Words>
  <Application>Microsoft Office PowerPoint</Application>
  <PresentationFormat>Custom</PresentationFormat>
  <Paragraphs>65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csc</cp:lastModifiedBy>
  <cp:revision>3</cp:revision>
  <dcterms:created xsi:type="dcterms:W3CDTF">2024-03-29T04:07:22Z</dcterms:created>
  <dcterms:modified xsi:type="dcterms:W3CDTF">2024-09-09T14:51:36Z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b3a89a4619ea4793bdb8f9d5e85c54bc</vt:lpwstr>
  </property>
</Properties>
</file>