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280_8DC9F5DA.xml" ContentType="application/vnd.ms-powerpoint.comments+xml"/>
  <Override PartName="/ppt/comments/modernComment_283_F84CE611.xml" ContentType="application/vnd.ms-powerpoint.comments+xml"/>
  <Override PartName="/ppt/comments/modernComment_286_8052FAB1.xml" ContentType="application/vnd.ms-powerpoint.comments+xml"/>
  <Override PartName="/ppt/comments/modernComment_288_67BD1A45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26D_F2B6DC1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92" r:id="rId5"/>
    <p:sldId id="615" r:id="rId6"/>
    <p:sldId id="626" r:id="rId7"/>
    <p:sldId id="607" r:id="rId8"/>
    <p:sldId id="627" r:id="rId9"/>
    <p:sldId id="631" r:id="rId10"/>
    <p:sldId id="633" r:id="rId11"/>
    <p:sldId id="632" r:id="rId12"/>
    <p:sldId id="659" r:id="rId13"/>
    <p:sldId id="634" r:id="rId14"/>
    <p:sldId id="654" r:id="rId15"/>
    <p:sldId id="660" r:id="rId16"/>
    <p:sldId id="635" r:id="rId17"/>
    <p:sldId id="636" r:id="rId18"/>
    <p:sldId id="637" r:id="rId19"/>
    <p:sldId id="638" r:id="rId20"/>
    <p:sldId id="639" r:id="rId21"/>
    <p:sldId id="661" r:id="rId22"/>
    <p:sldId id="640" r:id="rId23"/>
    <p:sldId id="662" r:id="rId24"/>
    <p:sldId id="641" r:id="rId25"/>
    <p:sldId id="642" r:id="rId26"/>
    <p:sldId id="669" r:id="rId27"/>
    <p:sldId id="663" r:id="rId28"/>
    <p:sldId id="643" r:id="rId29"/>
    <p:sldId id="644" r:id="rId30"/>
    <p:sldId id="645" r:id="rId31"/>
    <p:sldId id="664" r:id="rId32"/>
    <p:sldId id="646" r:id="rId33"/>
    <p:sldId id="665" r:id="rId34"/>
    <p:sldId id="647" r:id="rId35"/>
    <p:sldId id="648" r:id="rId36"/>
    <p:sldId id="666" r:id="rId37"/>
    <p:sldId id="649" r:id="rId38"/>
    <p:sldId id="653" r:id="rId39"/>
    <p:sldId id="667" r:id="rId40"/>
    <p:sldId id="656" r:id="rId41"/>
    <p:sldId id="657" r:id="rId42"/>
    <p:sldId id="668" r:id="rId43"/>
    <p:sldId id="658" r:id="rId44"/>
    <p:sldId id="62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97A04A-5FCA-F3D7-CEE6-60A4DD74B157}" name="Chiranjiv Rathod" initials="CR" userId="S::chiranjiv.rathod@1rivet.com::3f5d3dab-05a2-4e51-9896-d83536e2c350" providerId="AD"/>
  <p188:author id="{3C06D0B3-D7FE-F0C3-6F7E-2B93D313E4DD}" name="Pooja Parmar" initials="PP" userId="S::pooja.parmar@1rivet.com::099a33e2-b346-41bc-a03b-607647bf67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EAF76-AF6B-4F48-8547-C1F9EBCACEE4}" v="1" dt="2024-02-14T12:28:4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njiv Rathod" userId="S::chiranjiv.rathod@1rivet.com::3f5d3dab-05a2-4e51-9896-d83536e2c350" providerId="AD" clId="Web-{264A877E-CCF5-632A-FA0A-9E2D9408A7F8}"/>
    <pc:docChg chg="mod modSld">
      <pc:chgData name="Chiranjiv Rathod" userId="S::chiranjiv.rathod@1rivet.com::3f5d3dab-05a2-4e51-9896-d83536e2c350" providerId="AD" clId="Web-{264A877E-CCF5-632A-FA0A-9E2D9408A7F8}" dt="2023-10-30T12:29:09.770" v="7"/>
      <pc:docMkLst>
        <pc:docMk/>
      </pc:docMkLst>
      <pc:sldChg chg="addCm">
        <pc:chgData name="Chiranjiv Rathod" userId="S::chiranjiv.rathod@1rivet.com::3f5d3dab-05a2-4e51-9896-d83536e2c350" providerId="AD" clId="Web-{264A877E-CCF5-632A-FA0A-9E2D9408A7F8}" dt="2023-10-30T12:29:09.770" v="7"/>
        <pc:sldMkLst>
          <pc:docMk/>
          <pc:sldMk cId="4072070169" sldId="62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iranjiv Rathod" userId="S::chiranjiv.rathod@1rivet.com::3f5d3dab-05a2-4e51-9896-d83536e2c350" providerId="AD" clId="Web-{264A877E-CCF5-632A-FA0A-9E2D9408A7F8}" dt="2023-10-30T12:29:09.770" v="7"/>
              <pc2:cmMkLst xmlns:pc2="http://schemas.microsoft.com/office/powerpoint/2019/9/main/command">
                <pc:docMk/>
                <pc:sldMk cId="4072070169" sldId="621"/>
                <pc2:cmMk id="{869F5232-4486-4EF9-99A5-50F5B3CFACB2}"/>
              </pc2:cmMkLst>
            </pc226:cmChg>
          </p:ext>
        </pc:extLst>
      </pc:sldChg>
      <pc:sldChg chg="modSp">
        <pc:chgData name="Chiranjiv Rathod" userId="S::chiranjiv.rathod@1rivet.com::3f5d3dab-05a2-4e51-9896-d83536e2c350" providerId="AD" clId="Web-{264A877E-CCF5-632A-FA0A-9E2D9408A7F8}" dt="2023-10-30T11:13:03.410" v="0" actId="1076"/>
        <pc:sldMkLst>
          <pc:docMk/>
          <pc:sldMk cId="3758452545" sldId="637"/>
        </pc:sldMkLst>
        <pc:picChg chg="mod">
          <ac:chgData name="Chiranjiv Rathod" userId="S::chiranjiv.rathod@1rivet.com::3f5d3dab-05a2-4e51-9896-d83536e2c350" providerId="AD" clId="Web-{264A877E-CCF5-632A-FA0A-9E2D9408A7F8}" dt="2023-10-30T11:13:03.410" v="0" actId="1076"/>
          <ac:picMkLst>
            <pc:docMk/>
            <pc:sldMk cId="3758452545" sldId="637"/>
            <ac:picMk id="8" creationId="{A530791A-0982-8398-FE0C-2817AFEE1A3D}"/>
          </ac:picMkLst>
        </pc:picChg>
      </pc:sldChg>
      <pc:sldChg chg="addCm">
        <pc:chgData name="Chiranjiv Rathod" userId="S::chiranjiv.rathod@1rivet.com::3f5d3dab-05a2-4e51-9896-d83536e2c350" providerId="AD" clId="Web-{264A877E-CCF5-632A-FA0A-9E2D9408A7F8}" dt="2023-10-30T11:15:08.600" v="2"/>
        <pc:sldMkLst>
          <pc:docMk/>
          <pc:sldMk cId="2378823130" sldId="64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iranjiv Rathod" userId="S::chiranjiv.rathod@1rivet.com::3f5d3dab-05a2-4e51-9896-d83536e2c350" providerId="AD" clId="Web-{264A877E-CCF5-632A-FA0A-9E2D9408A7F8}" dt="2023-10-30T11:15:08.600" v="2"/>
              <pc2:cmMkLst xmlns:pc2="http://schemas.microsoft.com/office/powerpoint/2019/9/main/command">
                <pc:docMk/>
                <pc:sldMk cId="2378823130" sldId="640"/>
                <pc2:cmMk id="{96FBB3C1-BA9A-4701-9B0C-FE226B68D4F4}"/>
              </pc2:cmMkLst>
            </pc226:cmChg>
          </p:ext>
        </pc:extLst>
      </pc:sldChg>
      <pc:sldChg chg="addCm">
        <pc:chgData name="Chiranjiv Rathod" userId="S::chiranjiv.rathod@1rivet.com::3f5d3dab-05a2-4e51-9896-d83536e2c350" providerId="AD" clId="Web-{264A877E-CCF5-632A-FA0A-9E2D9408A7F8}" dt="2023-10-30T11:21:51.265" v="3"/>
        <pc:sldMkLst>
          <pc:docMk/>
          <pc:sldMk cId="4165789201" sldId="64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iranjiv Rathod" userId="S::chiranjiv.rathod@1rivet.com::3f5d3dab-05a2-4e51-9896-d83536e2c350" providerId="AD" clId="Web-{264A877E-CCF5-632A-FA0A-9E2D9408A7F8}" dt="2023-10-30T11:21:51.265" v="3"/>
              <pc2:cmMkLst xmlns:pc2="http://schemas.microsoft.com/office/powerpoint/2019/9/main/command">
                <pc:docMk/>
                <pc:sldMk cId="4165789201" sldId="643"/>
                <pc2:cmMk id="{8CB3922B-E39D-4F86-BDF0-BD08280C23BA}"/>
              </pc2:cmMkLst>
            </pc226:cmChg>
          </p:ext>
        </pc:extLst>
      </pc:sldChg>
      <pc:sldChg chg="addCm">
        <pc:chgData name="Chiranjiv Rathod" userId="S::chiranjiv.rathod@1rivet.com::3f5d3dab-05a2-4e51-9896-d83536e2c350" providerId="AD" clId="Web-{264A877E-CCF5-632A-FA0A-9E2D9408A7F8}" dt="2023-10-30T11:25:08.004" v="4"/>
        <pc:sldMkLst>
          <pc:docMk/>
          <pc:sldMk cId="2152921777" sldId="64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iranjiv Rathod" userId="S::chiranjiv.rathod@1rivet.com::3f5d3dab-05a2-4e51-9896-d83536e2c350" providerId="AD" clId="Web-{264A877E-CCF5-632A-FA0A-9E2D9408A7F8}" dt="2023-10-30T11:25:08.004" v="4"/>
              <pc2:cmMkLst xmlns:pc2="http://schemas.microsoft.com/office/powerpoint/2019/9/main/command">
                <pc:docMk/>
                <pc:sldMk cId="2152921777" sldId="646"/>
                <pc2:cmMk id="{247433A6-E3B6-4A1F-9DFD-A787C278AF32}"/>
              </pc2:cmMkLst>
            </pc226:cmChg>
          </p:ext>
        </pc:extLst>
      </pc:sldChg>
      <pc:sldChg chg="addCm modCm">
        <pc:chgData name="Chiranjiv Rathod" userId="S::chiranjiv.rathod@1rivet.com::3f5d3dab-05a2-4e51-9896-d83536e2c350" providerId="AD" clId="Web-{264A877E-CCF5-632A-FA0A-9E2D9408A7F8}" dt="2023-10-30T11:27:49.304" v="6"/>
        <pc:sldMkLst>
          <pc:docMk/>
          <pc:sldMk cId="1740446277" sldId="64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iranjiv Rathod" userId="S::chiranjiv.rathod@1rivet.com::3f5d3dab-05a2-4e51-9896-d83536e2c350" providerId="AD" clId="Web-{264A877E-CCF5-632A-FA0A-9E2D9408A7F8}" dt="2023-10-30T11:27:49.304" v="6"/>
              <pc2:cmMkLst xmlns:pc2="http://schemas.microsoft.com/office/powerpoint/2019/9/main/command">
                <pc:docMk/>
                <pc:sldMk cId="1740446277" sldId="648"/>
                <pc2:cmMk id="{778CD6AB-6F2A-47DC-8866-AE3A2625CF37}"/>
              </pc2:cmMkLst>
              <pc226:cmRplyChg chg="add">
                <pc226:chgData name="Chiranjiv Rathod" userId="S::chiranjiv.rathod@1rivet.com::3f5d3dab-05a2-4e51-9896-d83536e2c350" providerId="AD" clId="Web-{264A877E-CCF5-632A-FA0A-9E2D9408A7F8}" dt="2023-10-30T11:27:49.304" v="6"/>
                <pc2:cmRplyMkLst xmlns:pc2="http://schemas.microsoft.com/office/powerpoint/2019/9/main/command">
                  <pc:docMk/>
                  <pc:sldMk cId="1740446277" sldId="648"/>
                  <pc2:cmMk id="{778CD6AB-6F2A-47DC-8866-AE3A2625CF37}"/>
                  <pc2:cmRplyMk id="{450E5773-FEEF-45C1-8ECE-8B0731D415B4}"/>
                </pc2:cmRplyMkLst>
              </pc226:cmRplyChg>
            </pc226:cmChg>
          </p:ext>
        </pc:extLst>
      </pc:sldChg>
    </pc:docChg>
  </pc:docChgLst>
  <pc:docChgLst>
    <pc:chgData name="Pooja Parmar" userId="S::pooja.parmar@1rivet.com::099a33e2-b346-41bc-a03b-607647bf6781" providerId="AD" clId="Web-{5FAB6F69-219C-4CC5-B357-C1429EDF50DE}"/>
    <pc:docChg chg="mod addSld modSld">
      <pc:chgData name="Pooja Parmar" userId="S::pooja.parmar@1rivet.com::099a33e2-b346-41bc-a03b-607647bf6781" providerId="AD" clId="Web-{5FAB6F69-219C-4CC5-B357-C1429EDF50DE}" dt="2023-10-31T05:46:08.278" v="36" actId="14100"/>
      <pc:docMkLst>
        <pc:docMk/>
      </pc:docMkLst>
      <pc:sldChg chg="addSp delSp modSp modCm">
        <pc:chgData name="Pooja Parmar" userId="S::pooja.parmar@1rivet.com::099a33e2-b346-41bc-a03b-607647bf6781" providerId="AD" clId="Web-{5FAB6F69-219C-4CC5-B357-C1429EDF50DE}" dt="2023-10-31T05:30:06.439" v="9"/>
        <pc:sldMkLst>
          <pc:docMk/>
          <pc:sldMk cId="2378823130" sldId="640"/>
        </pc:sldMkLst>
        <pc:picChg chg="add del mod">
          <ac:chgData name="Pooja Parmar" userId="S::pooja.parmar@1rivet.com::099a33e2-b346-41bc-a03b-607647bf6781" providerId="AD" clId="Web-{5FAB6F69-219C-4CC5-B357-C1429EDF50DE}" dt="2023-10-31T05:28:51.281" v="2"/>
          <ac:picMkLst>
            <pc:docMk/>
            <pc:sldMk cId="2378823130" sldId="640"/>
            <ac:picMk id="3" creationId="{6169EB00-D9A9-DF12-B39A-C8814DF99634}"/>
          </ac:picMkLst>
        </pc:picChg>
        <pc:picChg chg="add mod">
          <ac:chgData name="Pooja Parmar" userId="S::pooja.parmar@1rivet.com::099a33e2-b346-41bc-a03b-607647bf6781" providerId="AD" clId="Web-{5FAB6F69-219C-4CC5-B357-C1429EDF50DE}" dt="2023-10-31T05:29:10.953" v="7" actId="1076"/>
          <ac:picMkLst>
            <pc:docMk/>
            <pc:sldMk cId="2378823130" sldId="640"/>
            <ac:picMk id="4" creationId="{5837D69A-8618-22CC-1478-50B386276A6D}"/>
          </ac:picMkLst>
        </pc:picChg>
        <pc:picChg chg="add del">
          <ac:chgData name="Pooja Parmar" userId="S::pooja.parmar@1rivet.com::099a33e2-b346-41bc-a03b-607647bf6781" providerId="AD" clId="Web-{5FAB6F69-219C-4CC5-B357-C1429EDF50DE}" dt="2023-10-31T05:29:03.687" v="6"/>
          <ac:picMkLst>
            <pc:docMk/>
            <pc:sldMk cId="2378823130" sldId="640"/>
            <ac:picMk id="1028" creationId="{9F54988C-4306-E979-A16C-C788FE519DD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ooja Parmar" userId="S::pooja.parmar@1rivet.com::099a33e2-b346-41bc-a03b-607647bf6781" providerId="AD" clId="Web-{5FAB6F69-219C-4CC5-B357-C1429EDF50DE}" dt="2023-10-31T05:30:06.439" v="9"/>
              <pc2:cmMkLst xmlns:pc2="http://schemas.microsoft.com/office/powerpoint/2019/9/main/command">
                <pc:docMk/>
                <pc:sldMk cId="2378823130" sldId="640"/>
                <pc2:cmMk id="{96FBB3C1-BA9A-4701-9B0C-FE226B68D4F4}"/>
              </pc2:cmMkLst>
              <pc226:cmRplyChg chg="add">
                <pc226:chgData name="Pooja Parmar" userId="S::pooja.parmar@1rivet.com::099a33e2-b346-41bc-a03b-607647bf6781" providerId="AD" clId="Web-{5FAB6F69-219C-4CC5-B357-C1429EDF50DE}" dt="2023-10-31T05:30:06.439" v="9"/>
                <pc2:cmRplyMkLst xmlns:pc2="http://schemas.microsoft.com/office/powerpoint/2019/9/main/command">
                  <pc:docMk/>
                  <pc:sldMk cId="2378823130" sldId="640"/>
                  <pc2:cmMk id="{96FBB3C1-BA9A-4701-9B0C-FE226B68D4F4}"/>
                  <pc2:cmRplyMk id="{9AE47A56-CB39-4069-90AA-22D7381279C2}"/>
                </pc2:cmRplyMkLst>
              </pc226:cmRplyChg>
            </pc226:cmChg>
          </p:ext>
        </pc:extLst>
      </pc:sldChg>
      <pc:sldChg chg="addSp delSp modSp new">
        <pc:chgData name="Pooja Parmar" userId="S::pooja.parmar@1rivet.com::099a33e2-b346-41bc-a03b-607647bf6781" providerId="AD" clId="Web-{5FAB6F69-219C-4CC5-B357-C1429EDF50DE}" dt="2023-10-31T05:46:08.278" v="36" actId="14100"/>
        <pc:sldMkLst>
          <pc:docMk/>
          <pc:sldMk cId="2297963977" sldId="669"/>
        </pc:sldMkLst>
        <pc:spChg chg="mod">
          <ac:chgData name="Pooja Parmar" userId="S::pooja.parmar@1rivet.com::099a33e2-b346-41bc-a03b-607647bf6781" providerId="AD" clId="Web-{5FAB6F69-219C-4CC5-B357-C1429EDF50DE}" dt="2023-10-31T05:34:24.931" v="13" actId="20577"/>
          <ac:spMkLst>
            <pc:docMk/>
            <pc:sldMk cId="2297963977" sldId="669"/>
            <ac:spMk id="3" creationId="{F49D87EF-4C88-6DF7-F8FF-1AD068544068}"/>
          </ac:spMkLst>
        </pc:spChg>
        <pc:spChg chg="add mod">
          <ac:chgData name="Pooja Parmar" userId="S::pooja.parmar@1rivet.com::099a33e2-b346-41bc-a03b-607647bf6781" providerId="AD" clId="Web-{5FAB6F69-219C-4CC5-B357-C1429EDF50DE}" dt="2023-10-31T05:34:40.087" v="19" actId="20577"/>
          <ac:spMkLst>
            <pc:docMk/>
            <pc:sldMk cId="2297963977" sldId="669"/>
            <ac:spMk id="6" creationId="{BADE1457-0011-191F-67C7-8BC893CD12AD}"/>
          </ac:spMkLst>
        </pc:spChg>
        <pc:picChg chg="add del mod">
          <ac:chgData name="Pooja Parmar" userId="S::pooja.parmar@1rivet.com::099a33e2-b346-41bc-a03b-607647bf6781" providerId="AD" clId="Web-{5FAB6F69-219C-4CC5-B357-C1429EDF50DE}" dt="2023-10-31T05:43:25.258" v="21"/>
          <ac:picMkLst>
            <pc:docMk/>
            <pc:sldMk cId="2297963977" sldId="669"/>
            <ac:picMk id="4" creationId="{CC087B33-3BBA-94B6-2586-D583B2088686}"/>
          </ac:picMkLst>
        </pc:picChg>
        <pc:picChg chg="add del mod">
          <ac:chgData name="Pooja Parmar" userId="S::pooja.parmar@1rivet.com::099a33e2-b346-41bc-a03b-607647bf6781" providerId="AD" clId="Web-{5FAB6F69-219C-4CC5-B357-C1429EDF50DE}" dt="2023-10-31T05:43:29.352" v="23"/>
          <ac:picMkLst>
            <pc:docMk/>
            <pc:sldMk cId="2297963977" sldId="669"/>
            <ac:picMk id="7" creationId="{957A9345-9CC4-06CF-1208-CD534EF280F0}"/>
          </ac:picMkLst>
        </pc:picChg>
        <pc:picChg chg="add del mod">
          <ac:chgData name="Pooja Parmar" userId="S::pooja.parmar@1rivet.com::099a33e2-b346-41bc-a03b-607647bf6781" providerId="AD" clId="Web-{5FAB6F69-219C-4CC5-B357-C1429EDF50DE}" dt="2023-10-31T05:43:41.446" v="25"/>
          <ac:picMkLst>
            <pc:docMk/>
            <pc:sldMk cId="2297963977" sldId="669"/>
            <ac:picMk id="8" creationId="{8BA2D874-DA18-887F-B82A-7DF822C7D0AA}"/>
          </ac:picMkLst>
        </pc:picChg>
        <pc:picChg chg="add del mod">
          <ac:chgData name="Pooja Parmar" userId="S::pooja.parmar@1rivet.com::099a33e2-b346-41bc-a03b-607647bf6781" providerId="AD" clId="Web-{5FAB6F69-219C-4CC5-B357-C1429EDF50DE}" dt="2023-10-31T05:43:54.384" v="27"/>
          <ac:picMkLst>
            <pc:docMk/>
            <pc:sldMk cId="2297963977" sldId="669"/>
            <ac:picMk id="9" creationId="{CF5A3864-E902-5F54-656B-9CCE334F7564}"/>
          </ac:picMkLst>
        </pc:picChg>
        <pc:picChg chg="add del mod">
          <ac:chgData name="Pooja Parmar" userId="S::pooja.parmar@1rivet.com::099a33e2-b346-41bc-a03b-607647bf6781" providerId="AD" clId="Web-{5FAB6F69-219C-4CC5-B357-C1429EDF50DE}" dt="2023-10-31T05:44:11.619" v="29"/>
          <ac:picMkLst>
            <pc:docMk/>
            <pc:sldMk cId="2297963977" sldId="669"/>
            <ac:picMk id="10" creationId="{7A24D884-0990-ACB1-CEF0-1E3613CBDA4C}"/>
          </ac:picMkLst>
        </pc:picChg>
        <pc:picChg chg="add mod">
          <ac:chgData name="Pooja Parmar" userId="S::pooja.parmar@1rivet.com::099a33e2-b346-41bc-a03b-607647bf6781" providerId="AD" clId="Web-{5FAB6F69-219C-4CC5-B357-C1429EDF50DE}" dt="2023-10-31T05:46:08.278" v="36" actId="14100"/>
          <ac:picMkLst>
            <pc:docMk/>
            <pc:sldMk cId="2297963977" sldId="669"/>
            <ac:picMk id="11" creationId="{893F1733-E634-23AD-5C04-70C918277F74}"/>
          </ac:picMkLst>
        </pc:picChg>
      </pc:sldChg>
    </pc:docChg>
  </pc:docChgLst>
  <pc:docChgLst>
    <pc:chgData name="Pooja Parmar" userId="099a33e2-b346-41bc-a03b-607647bf6781" providerId="ADAL" clId="{6B3AB2FC-E6AB-4EE2-8870-B6D8C98A6BB6}"/>
    <pc:docChg chg="custSel modSld">
      <pc:chgData name="Pooja Parmar" userId="099a33e2-b346-41bc-a03b-607647bf6781" providerId="ADAL" clId="{6B3AB2FC-E6AB-4EE2-8870-B6D8C98A6BB6}" dt="2023-11-01T04:52:24.976" v="49"/>
      <pc:docMkLst>
        <pc:docMk/>
      </pc:docMkLst>
      <pc:sldChg chg="modCm">
        <pc:chgData name="Pooja Parmar" userId="099a33e2-b346-41bc-a03b-607647bf6781" providerId="ADAL" clId="{6B3AB2FC-E6AB-4EE2-8870-B6D8C98A6BB6}" dt="2023-11-01T04:52:24.976" v="49"/>
        <pc:sldMkLst>
          <pc:docMk/>
          <pc:sldMk cId="4072070169" sldId="62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ooja Parmar" userId="099a33e2-b346-41bc-a03b-607647bf6781" providerId="ADAL" clId="{6B3AB2FC-E6AB-4EE2-8870-B6D8C98A6BB6}" dt="2023-11-01T04:52:24.976" v="49"/>
              <pc2:cmMkLst xmlns:pc2="http://schemas.microsoft.com/office/powerpoint/2019/9/main/command">
                <pc:docMk/>
                <pc:sldMk cId="4072070169" sldId="621"/>
                <pc2:cmMk id="{869F5232-4486-4EF9-99A5-50F5B3CFACB2}"/>
              </pc2:cmMkLst>
              <pc226:cmRplyChg chg="add">
                <pc226:chgData name="Pooja Parmar" userId="099a33e2-b346-41bc-a03b-607647bf6781" providerId="ADAL" clId="{6B3AB2FC-E6AB-4EE2-8870-B6D8C98A6BB6}" dt="2023-11-01T04:52:24.976" v="49"/>
                <pc2:cmRplyMkLst xmlns:pc2="http://schemas.microsoft.com/office/powerpoint/2019/9/main/command">
                  <pc:docMk/>
                  <pc:sldMk cId="4072070169" sldId="621"/>
                  <pc2:cmMk id="{869F5232-4486-4EF9-99A5-50F5B3CFACB2}"/>
                  <pc2:cmRplyMk id="{0191C604-F442-4ABF-A056-7692BE6B3D35}"/>
                </pc2:cmRplyMkLst>
              </pc226:cmRplyChg>
            </pc226:cmChg>
          </p:ext>
        </pc:extLst>
      </pc:sldChg>
      <pc:sldChg chg="modCm">
        <pc:chgData name="Pooja Parmar" userId="099a33e2-b346-41bc-a03b-607647bf6781" providerId="ADAL" clId="{6B3AB2FC-E6AB-4EE2-8870-B6D8C98A6BB6}" dt="2023-11-01T04:47:52.735" v="12"/>
        <pc:sldMkLst>
          <pc:docMk/>
          <pc:sldMk cId="4165789201" sldId="64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ooja Parmar" userId="099a33e2-b346-41bc-a03b-607647bf6781" providerId="ADAL" clId="{6B3AB2FC-E6AB-4EE2-8870-B6D8C98A6BB6}" dt="2023-11-01T04:47:52.735" v="12"/>
              <pc2:cmMkLst xmlns:pc2="http://schemas.microsoft.com/office/powerpoint/2019/9/main/command">
                <pc:docMk/>
                <pc:sldMk cId="4165789201" sldId="643"/>
                <pc2:cmMk id="{8CB3922B-E39D-4F86-BDF0-BD08280C23BA}"/>
              </pc2:cmMkLst>
              <pc226:cmRplyChg chg="add">
                <pc226:chgData name="Pooja Parmar" userId="099a33e2-b346-41bc-a03b-607647bf6781" providerId="ADAL" clId="{6B3AB2FC-E6AB-4EE2-8870-B6D8C98A6BB6}" dt="2023-11-01T04:47:52.735" v="12"/>
                <pc2:cmRplyMkLst xmlns:pc2="http://schemas.microsoft.com/office/powerpoint/2019/9/main/command">
                  <pc:docMk/>
                  <pc:sldMk cId="4165789201" sldId="643"/>
                  <pc2:cmMk id="{8CB3922B-E39D-4F86-BDF0-BD08280C23BA}"/>
                  <pc2:cmRplyMk id="{9DBE5808-FCC7-4E05-9101-F749BEF3E8B1}"/>
                </pc2:cmRplyMkLst>
              </pc226:cmRplyChg>
            </pc226:cmChg>
          </p:ext>
        </pc:extLst>
      </pc:sldChg>
      <pc:sldChg chg="modCm">
        <pc:chgData name="Pooja Parmar" userId="099a33e2-b346-41bc-a03b-607647bf6781" providerId="ADAL" clId="{6B3AB2FC-E6AB-4EE2-8870-B6D8C98A6BB6}" dt="2023-11-01T04:49:08.037" v="13"/>
        <pc:sldMkLst>
          <pc:docMk/>
          <pc:sldMk cId="2152921777" sldId="64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ooja Parmar" userId="099a33e2-b346-41bc-a03b-607647bf6781" providerId="ADAL" clId="{6B3AB2FC-E6AB-4EE2-8870-B6D8C98A6BB6}" dt="2023-11-01T04:49:08.037" v="13"/>
              <pc2:cmMkLst xmlns:pc2="http://schemas.microsoft.com/office/powerpoint/2019/9/main/command">
                <pc:docMk/>
                <pc:sldMk cId="2152921777" sldId="646"/>
                <pc2:cmMk id="{247433A6-E3B6-4A1F-9DFD-A787C278AF32}"/>
              </pc2:cmMkLst>
              <pc226:cmRplyChg chg="add">
                <pc226:chgData name="Pooja Parmar" userId="099a33e2-b346-41bc-a03b-607647bf6781" providerId="ADAL" clId="{6B3AB2FC-E6AB-4EE2-8870-B6D8C98A6BB6}" dt="2023-11-01T04:49:08.037" v="13"/>
                <pc2:cmRplyMkLst xmlns:pc2="http://schemas.microsoft.com/office/powerpoint/2019/9/main/command">
                  <pc:docMk/>
                  <pc:sldMk cId="2152921777" sldId="646"/>
                  <pc2:cmMk id="{247433A6-E3B6-4A1F-9DFD-A787C278AF32}"/>
                  <pc2:cmRplyMk id="{9A0C1C23-B6AB-44C8-9321-489304174A05}"/>
                </pc2:cmRplyMkLst>
              </pc226:cmRplyChg>
            </pc226:cmChg>
          </p:ext>
        </pc:extLst>
      </pc:sldChg>
      <pc:sldChg chg="modSp mod modCm">
        <pc:chgData name="Pooja Parmar" userId="099a33e2-b346-41bc-a03b-607647bf6781" providerId="ADAL" clId="{6B3AB2FC-E6AB-4EE2-8870-B6D8C98A6BB6}" dt="2023-11-01T04:50:27.786" v="48"/>
        <pc:sldMkLst>
          <pc:docMk/>
          <pc:sldMk cId="1740446277" sldId="648"/>
        </pc:sldMkLst>
        <pc:spChg chg="mod">
          <ac:chgData name="Pooja Parmar" userId="099a33e2-b346-41bc-a03b-607647bf6781" providerId="ADAL" clId="{6B3AB2FC-E6AB-4EE2-8870-B6D8C98A6BB6}" dt="2023-11-01T04:49:43.014" v="47" actId="20577"/>
          <ac:spMkLst>
            <pc:docMk/>
            <pc:sldMk cId="1740446277" sldId="648"/>
            <ac:spMk id="25" creationId="{2A1F2FA8-0636-B52C-BD18-0E88908DCF4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ooja Parmar" userId="099a33e2-b346-41bc-a03b-607647bf6781" providerId="ADAL" clId="{6B3AB2FC-E6AB-4EE2-8870-B6D8C98A6BB6}" dt="2023-11-01T04:50:27.786" v="48"/>
              <pc2:cmMkLst xmlns:pc2="http://schemas.microsoft.com/office/powerpoint/2019/9/main/command">
                <pc:docMk/>
                <pc:sldMk cId="1740446277" sldId="648"/>
                <pc2:cmMk id="{778CD6AB-6F2A-47DC-8866-AE3A2625CF37}"/>
              </pc2:cmMkLst>
              <pc226:cmRplyChg chg="add">
                <pc226:chgData name="Pooja Parmar" userId="099a33e2-b346-41bc-a03b-607647bf6781" providerId="ADAL" clId="{6B3AB2FC-E6AB-4EE2-8870-B6D8C98A6BB6}" dt="2023-11-01T04:50:27.786" v="48"/>
                <pc2:cmRplyMkLst xmlns:pc2="http://schemas.microsoft.com/office/powerpoint/2019/9/main/command">
                  <pc:docMk/>
                  <pc:sldMk cId="1740446277" sldId="648"/>
                  <pc2:cmMk id="{778CD6AB-6F2A-47DC-8866-AE3A2625CF37}"/>
                  <pc2:cmRplyMk id="{1AA7E355-F4CE-45FA-B83E-E1DD60421EA6}"/>
                </pc2:cmRplyMkLst>
              </pc226:cmRplyChg>
            </pc226:cmChg>
          </p:ext>
        </pc:extLst>
      </pc:sldChg>
      <pc:sldChg chg="addSp delSp modSp mod">
        <pc:chgData name="Pooja Parmar" userId="099a33e2-b346-41bc-a03b-607647bf6781" providerId="ADAL" clId="{6B3AB2FC-E6AB-4EE2-8870-B6D8C98A6BB6}" dt="2023-11-01T04:45:29.971" v="11" actId="1076"/>
        <pc:sldMkLst>
          <pc:docMk/>
          <pc:sldMk cId="2297963977" sldId="669"/>
        </pc:sldMkLst>
        <pc:spChg chg="mod">
          <ac:chgData name="Pooja Parmar" userId="099a33e2-b346-41bc-a03b-607647bf6781" providerId="ADAL" clId="{6B3AB2FC-E6AB-4EE2-8870-B6D8C98A6BB6}" dt="2023-11-01T04:45:14.911" v="8"/>
          <ac:spMkLst>
            <pc:docMk/>
            <pc:sldMk cId="2297963977" sldId="669"/>
            <ac:spMk id="2" creationId="{6B4BED93-E9D9-3A92-2027-B262C0DEE9B6}"/>
          </ac:spMkLst>
        </pc:spChg>
        <pc:spChg chg="del mod">
          <ac:chgData name="Pooja Parmar" userId="099a33e2-b346-41bc-a03b-607647bf6781" providerId="ADAL" clId="{6B3AB2FC-E6AB-4EE2-8870-B6D8C98A6BB6}" dt="2023-11-01T04:45:00.655" v="7" actId="478"/>
          <ac:spMkLst>
            <pc:docMk/>
            <pc:sldMk cId="2297963977" sldId="669"/>
            <ac:spMk id="3" creationId="{F49D87EF-4C88-6DF7-F8FF-1AD068544068}"/>
          </ac:spMkLst>
        </pc:spChg>
        <pc:spChg chg="mod">
          <ac:chgData name="Pooja Parmar" userId="099a33e2-b346-41bc-a03b-607647bf6781" providerId="ADAL" clId="{6B3AB2FC-E6AB-4EE2-8870-B6D8C98A6BB6}" dt="2023-11-01T04:45:23.495" v="9" actId="1076"/>
          <ac:spMkLst>
            <pc:docMk/>
            <pc:sldMk cId="2297963977" sldId="669"/>
            <ac:spMk id="6" creationId="{BADE1457-0011-191F-67C7-8BC893CD12AD}"/>
          </ac:spMkLst>
        </pc:spChg>
        <pc:picChg chg="add mod">
          <ac:chgData name="Pooja Parmar" userId="099a33e2-b346-41bc-a03b-607647bf6781" providerId="ADAL" clId="{6B3AB2FC-E6AB-4EE2-8870-B6D8C98A6BB6}" dt="2023-11-01T04:45:29.971" v="11" actId="1076"/>
          <ac:picMkLst>
            <pc:docMk/>
            <pc:sldMk cId="2297963977" sldId="669"/>
            <ac:picMk id="5" creationId="{B40EACE5-BEE1-E904-290D-DC7DE2C28722}"/>
          </ac:picMkLst>
        </pc:picChg>
        <pc:picChg chg="mod">
          <ac:chgData name="Pooja Parmar" userId="099a33e2-b346-41bc-a03b-607647bf6781" providerId="ADAL" clId="{6B3AB2FC-E6AB-4EE2-8870-B6D8C98A6BB6}" dt="2023-11-01T04:45:27.066" v="10" actId="1076"/>
          <ac:picMkLst>
            <pc:docMk/>
            <pc:sldMk cId="2297963977" sldId="669"/>
            <ac:picMk id="11" creationId="{893F1733-E634-23AD-5C04-70C918277F74}"/>
          </ac:picMkLst>
        </pc:picChg>
        <pc:picChg chg="add del mod">
          <ac:chgData name="Pooja Parmar" userId="099a33e2-b346-41bc-a03b-607647bf6781" providerId="ADAL" clId="{6B3AB2FC-E6AB-4EE2-8870-B6D8C98A6BB6}" dt="2023-11-01T04:44:46.879" v="3"/>
          <ac:picMkLst>
            <pc:docMk/>
            <pc:sldMk cId="2297963977" sldId="669"/>
            <ac:picMk id="1026" creationId="{E79C9BD3-7E88-4234-BFBC-91AB61699180}"/>
          </ac:picMkLst>
        </pc:picChg>
      </pc:sldChg>
    </pc:docChg>
  </pc:docChgLst>
  <pc:docChgLst>
    <pc:chgData name="Siddhi Nair" userId="S::siddhi.nair@1rivet.com::70329e94-7ab3-4e9d-ae4d-5561f559c315" providerId="AD" clId="Web-{A38393DB-5763-4BCA-16E2-6F87FB6CE08F}"/>
    <pc:docChg chg="modSld">
      <pc:chgData name="Siddhi Nair" userId="S::siddhi.nair@1rivet.com::70329e94-7ab3-4e9d-ae4d-5561f559c315" providerId="AD" clId="Web-{A38393DB-5763-4BCA-16E2-6F87FB6CE08F}" dt="2023-10-04T09:38:02.944" v="0" actId="20577"/>
      <pc:docMkLst>
        <pc:docMk/>
      </pc:docMkLst>
      <pc:sldChg chg="modSp">
        <pc:chgData name="Siddhi Nair" userId="S::siddhi.nair@1rivet.com::70329e94-7ab3-4e9d-ae4d-5561f559c315" providerId="AD" clId="Web-{A38393DB-5763-4BCA-16E2-6F87FB6CE08F}" dt="2023-10-04T09:38:02.944" v="0" actId="20577"/>
        <pc:sldMkLst>
          <pc:docMk/>
          <pc:sldMk cId="2329707097" sldId="607"/>
        </pc:sldMkLst>
        <pc:spChg chg="mod">
          <ac:chgData name="Siddhi Nair" userId="S::siddhi.nair@1rivet.com::70329e94-7ab3-4e9d-ae4d-5561f559c315" providerId="AD" clId="Web-{A38393DB-5763-4BCA-16E2-6F87FB6CE08F}" dt="2023-10-04T09:38:02.944" v="0" actId="20577"/>
          <ac:spMkLst>
            <pc:docMk/>
            <pc:sldMk cId="2329707097" sldId="607"/>
            <ac:spMk id="3" creationId="{D55B61D2-CD0B-0889-1432-CFD9DB11D5B3}"/>
          </ac:spMkLst>
        </pc:spChg>
      </pc:sldChg>
    </pc:docChg>
  </pc:docChgLst>
  <pc:docChgLst>
    <pc:chgData name="Siddhi Nair" userId="S::siddhi.nair@1rivet.com::70329e94-7ab3-4e9d-ae4d-5561f559c315" providerId="AD" clId="Web-{2FE3AFCD-4A46-5B4C-314C-8CBE562B8B5E}"/>
    <pc:docChg chg="modSld">
      <pc:chgData name="Siddhi Nair" userId="S::siddhi.nair@1rivet.com::70329e94-7ab3-4e9d-ae4d-5561f559c315" providerId="AD" clId="Web-{2FE3AFCD-4A46-5B4C-314C-8CBE562B8B5E}" dt="2023-09-13T06:05:07.869" v="0" actId="1076"/>
      <pc:docMkLst>
        <pc:docMk/>
      </pc:docMkLst>
      <pc:sldChg chg="modSp">
        <pc:chgData name="Siddhi Nair" userId="S::siddhi.nair@1rivet.com::70329e94-7ab3-4e9d-ae4d-5561f559c315" providerId="AD" clId="Web-{2FE3AFCD-4A46-5B4C-314C-8CBE562B8B5E}" dt="2023-09-13T06:05:07.869" v="0" actId="1076"/>
        <pc:sldMkLst>
          <pc:docMk/>
          <pc:sldMk cId="191651995" sldId="635"/>
        </pc:sldMkLst>
        <pc:picChg chg="mod">
          <ac:chgData name="Siddhi Nair" userId="S::siddhi.nair@1rivet.com::70329e94-7ab3-4e9d-ae4d-5561f559c315" providerId="AD" clId="Web-{2FE3AFCD-4A46-5B4C-314C-8CBE562B8B5E}" dt="2023-09-13T06:05:07.869" v="0" actId="1076"/>
          <ac:picMkLst>
            <pc:docMk/>
            <pc:sldMk cId="191651995" sldId="635"/>
            <ac:picMk id="2050" creationId="{9BDBC720-2C5B-8BDB-64F3-0FB97E346C35}"/>
          </ac:picMkLst>
        </pc:picChg>
      </pc:sldChg>
    </pc:docChg>
  </pc:docChgLst>
  <pc:docChgLst>
    <pc:chgData name="Pooja Parmar" userId="099a33e2-b346-41bc-a03b-607647bf6781" providerId="ADAL" clId="{1E4C2BE5-009C-4308-BC10-2668BF2AADA8}"/>
    <pc:docChg chg="undo custSel modSld">
      <pc:chgData name="Pooja Parmar" userId="099a33e2-b346-41bc-a03b-607647bf6781" providerId="ADAL" clId="{1E4C2BE5-009C-4308-BC10-2668BF2AADA8}" dt="2023-10-09T06:42:14.194" v="37" actId="1076"/>
      <pc:docMkLst>
        <pc:docMk/>
      </pc:docMkLst>
      <pc:sldChg chg="addSp delSp modSp mod">
        <pc:chgData name="Pooja Parmar" userId="099a33e2-b346-41bc-a03b-607647bf6781" providerId="ADAL" clId="{1E4C2BE5-009C-4308-BC10-2668BF2AADA8}" dt="2023-10-09T06:42:14.194" v="37" actId="1076"/>
        <pc:sldMkLst>
          <pc:docMk/>
          <pc:sldMk cId="567478198" sldId="631"/>
        </pc:sldMkLst>
        <pc:spChg chg="del mod">
          <ac:chgData name="Pooja Parmar" userId="099a33e2-b346-41bc-a03b-607647bf6781" providerId="ADAL" clId="{1E4C2BE5-009C-4308-BC10-2668BF2AADA8}" dt="2023-10-09T06:41:53.881" v="31" actId="478"/>
          <ac:spMkLst>
            <pc:docMk/>
            <pc:sldMk cId="567478198" sldId="631"/>
            <ac:spMk id="3" creationId="{68D20FA4-69E9-CCDE-5D56-6AA79DEF07B1}"/>
          </ac:spMkLst>
        </pc:spChg>
        <pc:spChg chg="add del">
          <ac:chgData name="Pooja Parmar" userId="099a33e2-b346-41bc-a03b-607647bf6781" providerId="ADAL" clId="{1E4C2BE5-009C-4308-BC10-2668BF2AADA8}" dt="2023-10-09T06:37:58.378" v="20"/>
          <ac:spMkLst>
            <pc:docMk/>
            <pc:sldMk cId="567478198" sldId="631"/>
            <ac:spMk id="5" creationId="{1B60401A-5AEF-F852-0A69-9FB9326B6FD4}"/>
          </ac:spMkLst>
        </pc:spChg>
        <pc:spChg chg="add del mod">
          <ac:chgData name="Pooja Parmar" userId="099a33e2-b346-41bc-a03b-607647bf6781" providerId="ADAL" clId="{1E4C2BE5-009C-4308-BC10-2668BF2AADA8}" dt="2023-10-09T06:38:10.850" v="26"/>
          <ac:spMkLst>
            <pc:docMk/>
            <pc:sldMk cId="567478198" sldId="631"/>
            <ac:spMk id="6" creationId="{A969693A-325E-7AE5-B64C-DBCF2D354BA0}"/>
          </ac:spMkLst>
        </pc:spChg>
        <pc:spChg chg="add del mod">
          <ac:chgData name="Pooja Parmar" userId="099a33e2-b346-41bc-a03b-607647bf6781" providerId="ADAL" clId="{1E4C2BE5-009C-4308-BC10-2668BF2AADA8}" dt="2023-10-09T06:41:57.014" v="32" actId="478"/>
          <ac:spMkLst>
            <pc:docMk/>
            <pc:sldMk cId="567478198" sldId="631"/>
            <ac:spMk id="10" creationId="{763D5763-3313-671D-9803-539D115CB72D}"/>
          </ac:spMkLst>
        </pc:spChg>
        <pc:picChg chg="add mod">
          <ac:chgData name="Pooja Parmar" userId="099a33e2-b346-41bc-a03b-607647bf6781" providerId="ADAL" clId="{1E4C2BE5-009C-4308-BC10-2668BF2AADA8}" dt="2023-10-09T06:42:14.194" v="37" actId="1076"/>
          <ac:picMkLst>
            <pc:docMk/>
            <pc:sldMk cId="567478198" sldId="631"/>
            <ac:picMk id="8" creationId="{B1DDE042-FA8C-43C6-1764-B3629058B936}"/>
          </ac:picMkLst>
        </pc:picChg>
      </pc:sldChg>
      <pc:sldChg chg="modSp mod">
        <pc:chgData name="Pooja Parmar" userId="099a33e2-b346-41bc-a03b-607647bf6781" providerId="ADAL" clId="{1E4C2BE5-009C-4308-BC10-2668BF2AADA8}" dt="2023-10-09T06:34:44.535" v="16" actId="2711"/>
        <pc:sldMkLst>
          <pc:docMk/>
          <pc:sldMk cId="3099146198" sldId="632"/>
        </pc:sldMkLst>
        <pc:spChg chg="mod">
          <ac:chgData name="Pooja Parmar" userId="099a33e2-b346-41bc-a03b-607647bf6781" providerId="ADAL" clId="{1E4C2BE5-009C-4308-BC10-2668BF2AADA8}" dt="2023-10-09T04:55:30.288" v="2" actId="20577"/>
          <ac:spMkLst>
            <pc:docMk/>
            <pc:sldMk cId="3099146198" sldId="632"/>
            <ac:spMk id="2" creationId="{5E9D1164-320F-DABC-9911-D1725FFA7E8D}"/>
          </ac:spMkLst>
        </pc:spChg>
        <pc:graphicFrameChg chg="mod">
          <ac:chgData name="Pooja Parmar" userId="099a33e2-b346-41bc-a03b-607647bf6781" providerId="ADAL" clId="{1E4C2BE5-009C-4308-BC10-2668BF2AADA8}" dt="2023-10-09T06:34:44.535" v="16" actId="2711"/>
          <ac:graphicFrameMkLst>
            <pc:docMk/>
            <pc:sldMk cId="3099146198" sldId="632"/>
            <ac:graphicFrameMk id="14" creationId="{9B23B049-5BE3-B381-FF26-3067CFAF2A11}"/>
          </ac:graphicFrameMkLst>
        </pc:graphicFrameChg>
      </pc:sldChg>
      <pc:sldChg chg="modSp mod">
        <pc:chgData name="Pooja Parmar" userId="099a33e2-b346-41bc-a03b-607647bf6781" providerId="ADAL" clId="{1E4C2BE5-009C-4308-BC10-2668BF2AADA8}" dt="2023-10-09T06:35:29.862" v="18" actId="1076"/>
        <pc:sldMkLst>
          <pc:docMk/>
          <pc:sldMk cId="2582080022" sldId="633"/>
        </pc:sldMkLst>
        <pc:spChg chg="mod">
          <ac:chgData name="Pooja Parmar" userId="099a33e2-b346-41bc-a03b-607647bf6781" providerId="ADAL" clId="{1E4C2BE5-009C-4308-BC10-2668BF2AADA8}" dt="2023-10-09T06:35:29.862" v="18" actId="1076"/>
          <ac:spMkLst>
            <pc:docMk/>
            <pc:sldMk cId="2582080022" sldId="633"/>
            <ac:spMk id="3" creationId="{4A01000E-9166-EA72-7548-602CB51D832F}"/>
          </ac:spMkLst>
        </pc:spChg>
        <pc:picChg chg="mod">
          <ac:chgData name="Pooja Parmar" userId="099a33e2-b346-41bc-a03b-607647bf6781" providerId="ADAL" clId="{1E4C2BE5-009C-4308-BC10-2668BF2AADA8}" dt="2023-10-09T06:35:22.877" v="17" actId="1076"/>
          <ac:picMkLst>
            <pc:docMk/>
            <pc:sldMk cId="2582080022" sldId="633"/>
            <ac:picMk id="4" creationId="{DC058AFE-D902-B9B6-C47E-F69DEACB251A}"/>
          </ac:picMkLst>
        </pc:picChg>
      </pc:sldChg>
      <pc:sldChg chg="modSp mod">
        <pc:chgData name="Pooja Parmar" userId="099a33e2-b346-41bc-a03b-607647bf6781" providerId="ADAL" clId="{1E4C2BE5-009C-4308-BC10-2668BF2AADA8}" dt="2023-10-09T06:09:41.001" v="11" actId="2711"/>
        <pc:sldMkLst>
          <pc:docMk/>
          <pc:sldMk cId="970976450" sldId="653"/>
        </pc:sldMkLst>
        <pc:graphicFrameChg chg="mod modGraphic">
          <ac:chgData name="Pooja Parmar" userId="099a33e2-b346-41bc-a03b-607647bf6781" providerId="ADAL" clId="{1E4C2BE5-009C-4308-BC10-2668BF2AADA8}" dt="2023-10-09T06:09:41.001" v="11" actId="2711"/>
          <ac:graphicFrameMkLst>
            <pc:docMk/>
            <pc:sldMk cId="970976450" sldId="653"/>
            <ac:graphicFrameMk id="19" creationId="{2C8CC9C2-E946-9D18-2D24-F9083BDA309F}"/>
          </ac:graphicFrameMkLst>
        </pc:graphicFrameChg>
      </pc:sldChg>
    </pc:docChg>
  </pc:docChgLst>
  <pc:docChgLst>
    <pc:chgData name="Pooja Parmar" userId="099a33e2-b346-41bc-a03b-607647bf6781" providerId="ADAL" clId="{DEEFC262-E904-4636-99A4-F6FD1AB03FD5}"/>
    <pc:docChg chg="undo custSel addSld delSld modSld">
      <pc:chgData name="Pooja Parmar" userId="099a33e2-b346-41bc-a03b-607647bf6781" providerId="ADAL" clId="{DEEFC262-E904-4636-99A4-F6FD1AB03FD5}" dt="2023-09-13T05:25:30.212" v="1292" actId="1440"/>
      <pc:docMkLst>
        <pc:docMk/>
      </pc:docMkLst>
      <pc:sldChg chg="modSp mod">
        <pc:chgData name="Pooja Parmar" userId="099a33e2-b346-41bc-a03b-607647bf6781" providerId="ADAL" clId="{DEEFC262-E904-4636-99A4-F6FD1AB03FD5}" dt="2023-09-13T05:19:06.614" v="1266" actId="1440"/>
        <pc:sldMkLst>
          <pc:docMk/>
          <pc:sldMk cId="2329707097" sldId="607"/>
        </pc:sldMkLst>
        <pc:picChg chg="mod">
          <ac:chgData name="Pooja Parmar" userId="099a33e2-b346-41bc-a03b-607647bf6781" providerId="ADAL" clId="{DEEFC262-E904-4636-99A4-F6FD1AB03FD5}" dt="2023-09-13T05:18:52.638" v="1264" actId="1440"/>
          <ac:picMkLst>
            <pc:docMk/>
            <pc:sldMk cId="2329707097" sldId="607"/>
            <ac:picMk id="5" creationId="{74022276-0013-5575-DCB7-60B46A94870F}"/>
          </ac:picMkLst>
        </pc:picChg>
        <pc:picChg chg="mod">
          <ac:chgData name="Pooja Parmar" userId="099a33e2-b346-41bc-a03b-607647bf6781" providerId="ADAL" clId="{DEEFC262-E904-4636-99A4-F6FD1AB03FD5}" dt="2023-09-13T05:19:06.614" v="1266" actId="1440"/>
          <ac:picMkLst>
            <pc:docMk/>
            <pc:sldMk cId="2329707097" sldId="607"/>
            <ac:picMk id="6" creationId="{9E83C56E-042C-CF8F-B8B9-8844DE78D355}"/>
          </ac:picMkLst>
        </pc:picChg>
        <pc:picChg chg="mod">
          <ac:chgData name="Pooja Parmar" userId="099a33e2-b346-41bc-a03b-607647bf6781" providerId="ADAL" clId="{DEEFC262-E904-4636-99A4-F6FD1AB03FD5}" dt="2023-09-13T05:18:59.206" v="1265" actId="1440"/>
          <ac:picMkLst>
            <pc:docMk/>
            <pc:sldMk cId="2329707097" sldId="607"/>
            <ac:picMk id="7" creationId="{AF95BD1F-6FC6-2AA6-13E1-2528CEEBB1ED}"/>
          </ac:picMkLst>
        </pc:picChg>
      </pc:sldChg>
      <pc:sldChg chg="addSp modSp add del mod">
        <pc:chgData name="Pooja Parmar" userId="099a33e2-b346-41bc-a03b-607647bf6781" providerId="ADAL" clId="{DEEFC262-E904-4636-99A4-F6FD1AB03FD5}" dt="2023-09-13T05:16:44.966" v="1259" actId="20577"/>
        <pc:sldMkLst>
          <pc:docMk/>
          <pc:sldMk cId="184523008" sldId="615"/>
        </pc:sldMkLst>
        <pc:spChg chg="mod">
          <ac:chgData name="Pooja Parmar" userId="099a33e2-b346-41bc-a03b-607647bf6781" providerId="ADAL" clId="{DEEFC262-E904-4636-99A4-F6FD1AB03FD5}" dt="2023-09-13T05:16:44.966" v="1259" actId="20577"/>
          <ac:spMkLst>
            <pc:docMk/>
            <pc:sldMk cId="184523008" sldId="615"/>
            <ac:spMk id="3" creationId="{60F4B49A-1381-EA6A-6C19-56596C7842F1}"/>
          </ac:spMkLst>
        </pc:spChg>
        <pc:spChg chg="add">
          <ac:chgData name="Pooja Parmar" userId="099a33e2-b346-41bc-a03b-607647bf6781" providerId="ADAL" clId="{DEEFC262-E904-4636-99A4-F6FD1AB03FD5}" dt="2023-09-13T04:51:45.660" v="839" actId="22"/>
          <ac:spMkLst>
            <pc:docMk/>
            <pc:sldMk cId="184523008" sldId="615"/>
            <ac:spMk id="5" creationId="{E9616791-9568-2C87-2513-7DF56D448A68}"/>
          </ac:spMkLst>
        </pc:spChg>
      </pc:sldChg>
      <pc:sldChg chg="modSp mod">
        <pc:chgData name="Pooja Parmar" userId="099a33e2-b346-41bc-a03b-607647bf6781" providerId="ADAL" clId="{DEEFC262-E904-4636-99A4-F6FD1AB03FD5}" dt="2023-09-13T05:19:33.625" v="1270" actId="1076"/>
        <pc:sldMkLst>
          <pc:docMk/>
          <pc:sldMk cId="2934861113" sldId="627"/>
        </pc:sldMkLst>
        <pc:picChg chg="mod">
          <ac:chgData name="Pooja Parmar" userId="099a33e2-b346-41bc-a03b-607647bf6781" providerId="ADAL" clId="{DEEFC262-E904-4636-99A4-F6FD1AB03FD5}" dt="2023-09-13T05:19:27.352" v="1268" actId="1440"/>
          <ac:picMkLst>
            <pc:docMk/>
            <pc:sldMk cId="2934861113" sldId="627"/>
            <ac:picMk id="10" creationId="{5D7CFC1E-2316-BB0F-6BB2-265DA98EBCAA}"/>
          </ac:picMkLst>
        </pc:picChg>
        <pc:picChg chg="mod">
          <ac:chgData name="Pooja Parmar" userId="099a33e2-b346-41bc-a03b-607647bf6781" providerId="ADAL" clId="{DEEFC262-E904-4636-99A4-F6FD1AB03FD5}" dt="2023-09-13T05:19:33.625" v="1270" actId="1076"/>
          <ac:picMkLst>
            <pc:docMk/>
            <pc:sldMk cId="2934861113" sldId="627"/>
            <ac:picMk id="11" creationId="{D25E68CF-71E1-216D-9E00-33C767F2B4EB}"/>
          </ac:picMkLst>
        </pc:picChg>
        <pc:picChg chg="mod">
          <ac:chgData name="Pooja Parmar" userId="099a33e2-b346-41bc-a03b-607647bf6781" providerId="ADAL" clId="{DEEFC262-E904-4636-99A4-F6FD1AB03FD5}" dt="2023-09-13T05:19:30.313" v="1269" actId="1440"/>
          <ac:picMkLst>
            <pc:docMk/>
            <pc:sldMk cId="2934861113" sldId="627"/>
            <ac:picMk id="12" creationId="{71A82F74-FE08-F7C7-B7ED-A143BE0CCCB8}"/>
          </ac:picMkLst>
        </pc:picChg>
      </pc:sldChg>
      <pc:sldChg chg="addSp delSp modSp add mod">
        <pc:chgData name="Pooja Parmar" userId="099a33e2-b346-41bc-a03b-607647bf6781" providerId="ADAL" clId="{DEEFC262-E904-4636-99A4-F6FD1AB03FD5}" dt="2023-09-05T04:56:38.893" v="56" actId="1076"/>
        <pc:sldMkLst>
          <pc:docMk/>
          <pc:sldMk cId="3099146198" sldId="632"/>
        </pc:sldMkLst>
        <pc:spChg chg="add del mod">
          <ac:chgData name="Pooja Parmar" userId="099a33e2-b346-41bc-a03b-607647bf6781" providerId="ADAL" clId="{DEEFC262-E904-4636-99A4-F6FD1AB03FD5}" dt="2023-09-05T04:55:21.890" v="42" actId="26606"/>
          <ac:spMkLst>
            <pc:docMk/>
            <pc:sldMk cId="3099146198" sldId="632"/>
            <ac:spMk id="3" creationId="{CD7DB6E9-C9B9-BFE8-94C0-FB096EBC69E1}"/>
          </ac:spMkLst>
        </pc:spChg>
        <pc:graphicFrameChg chg="add del">
          <ac:chgData name="Pooja Parmar" userId="099a33e2-b346-41bc-a03b-607647bf6781" providerId="ADAL" clId="{DEEFC262-E904-4636-99A4-F6FD1AB03FD5}" dt="2023-09-05T04:53:44.397" v="25" actId="26606"/>
          <ac:graphicFrameMkLst>
            <pc:docMk/>
            <pc:sldMk cId="3099146198" sldId="632"/>
            <ac:graphicFrameMk id="9" creationId="{592608DB-2627-8181-84D8-5504DF9107BC}"/>
          </ac:graphicFrameMkLst>
        </pc:graphicFrameChg>
        <pc:graphicFrameChg chg="add del">
          <ac:chgData name="Pooja Parmar" userId="099a33e2-b346-41bc-a03b-607647bf6781" providerId="ADAL" clId="{DEEFC262-E904-4636-99A4-F6FD1AB03FD5}" dt="2023-09-05T04:54:33.966" v="33" actId="26606"/>
          <ac:graphicFrameMkLst>
            <pc:docMk/>
            <pc:sldMk cId="3099146198" sldId="632"/>
            <ac:graphicFrameMk id="10" creationId="{D81EC0FE-7A30-6BFA-CC6D-F8C27861EBD4}"/>
          </ac:graphicFrameMkLst>
        </pc:graphicFrameChg>
        <pc:graphicFrameChg chg="add del">
          <ac:chgData name="Pooja Parmar" userId="099a33e2-b346-41bc-a03b-607647bf6781" providerId="ADAL" clId="{DEEFC262-E904-4636-99A4-F6FD1AB03FD5}" dt="2023-09-05T04:53:45.646" v="27" actId="26606"/>
          <ac:graphicFrameMkLst>
            <pc:docMk/>
            <pc:sldMk cId="3099146198" sldId="632"/>
            <ac:graphicFrameMk id="11" creationId="{5E377E89-125E-337B-6157-E30302C72EDD}"/>
          </ac:graphicFrameMkLst>
        </pc:graphicFrameChg>
        <pc:graphicFrameChg chg="add del mod">
          <ac:chgData name="Pooja Parmar" userId="099a33e2-b346-41bc-a03b-607647bf6781" providerId="ADAL" clId="{DEEFC262-E904-4636-99A4-F6FD1AB03FD5}" dt="2023-09-05T04:55:11.769" v="39" actId="26606"/>
          <ac:graphicFrameMkLst>
            <pc:docMk/>
            <pc:sldMk cId="3099146198" sldId="632"/>
            <ac:graphicFrameMk id="12" creationId="{D81EC0FE-7A30-6BFA-CC6D-F8C27861EBD4}"/>
          </ac:graphicFrameMkLst>
        </pc:graphicFrameChg>
        <pc:graphicFrameChg chg="add del">
          <ac:chgData name="Pooja Parmar" userId="099a33e2-b346-41bc-a03b-607647bf6781" providerId="ADAL" clId="{DEEFC262-E904-4636-99A4-F6FD1AB03FD5}" dt="2023-09-05T04:53:48.706" v="29" actId="26606"/>
          <ac:graphicFrameMkLst>
            <pc:docMk/>
            <pc:sldMk cId="3099146198" sldId="632"/>
            <ac:graphicFrameMk id="13" creationId="{6DE52D5D-5FD2-32F4-B85E-A61B16019F04}"/>
          </ac:graphicFrameMkLst>
        </pc:graphicFrameChg>
        <pc:graphicFrameChg chg="add mod modGraphic">
          <ac:chgData name="Pooja Parmar" userId="099a33e2-b346-41bc-a03b-607647bf6781" providerId="ADAL" clId="{DEEFC262-E904-4636-99A4-F6FD1AB03FD5}" dt="2023-09-05T04:56:38.893" v="56" actId="1076"/>
          <ac:graphicFrameMkLst>
            <pc:docMk/>
            <pc:sldMk cId="3099146198" sldId="632"/>
            <ac:graphicFrameMk id="14" creationId="{9B23B049-5BE3-B381-FF26-3067CFAF2A11}"/>
          </ac:graphicFrameMkLst>
        </pc:graphicFrameChg>
        <pc:graphicFrameChg chg="add del">
          <ac:chgData name="Pooja Parmar" userId="099a33e2-b346-41bc-a03b-607647bf6781" providerId="ADAL" clId="{DEEFC262-E904-4636-99A4-F6FD1AB03FD5}" dt="2023-09-05T04:54:22.884" v="31" actId="26606"/>
          <ac:graphicFrameMkLst>
            <pc:docMk/>
            <pc:sldMk cId="3099146198" sldId="632"/>
            <ac:graphicFrameMk id="15" creationId="{D81EC0FE-7A30-6BFA-CC6D-F8C27861EBD4}"/>
          </ac:graphicFrameMkLst>
        </pc:graphicFrameChg>
        <pc:picChg chg="del mod">
          <ac:chgData name="Pooja Parmar" userId="099a33e2-b346-41bc-a03b-607647bf6781" providerId="ADAL" clId="{DEEFC262-E904-4636-99A4-F6FD1AB03FD5}" dt="2023-09-05T04:55:13.973" v="40" actId="478"/>
          <ac:picMkLst>
            <pc:docMk/>
            <pc:sldMk cId="3099146198" sldId="632"/>
            <ac:picMk id="5" creationId="{0E90A3EC-13B1-7374-877C-EF815DAE8BE1}"/>
          </ac:picMkLst>
        </pc:picChg>
        <pc:picChg chg="mod">
          <ac:chgData name="Pooja Parmar" userId="099a33e2-b346-41bc-a03b-607647bf6781" providerId="ADAL" clId="{DEEFC262-E904-4636-99A4-F6FD1AB03FD5}" dt="2023-09-05T04:55:38.556" v="45" actId="1076"/>
          <ac:picMkLst>
            <pc:docMk/>
            <pc:sldMk cId="3099146198" sldId="632"/>
            <ac:picMk id="7" creationId="{91F36C69-CB91-AE4F-02CA-EFDD6669E1F5}"/>
          </ac:picMkLst>
        </pc:picChg>
      </pc:sldChg>
      <pc:sldChg chg="add">
        <pc:chgData name="Pooja Parmar" userId="099a33e2-b346-41bc-a03b-607647bf6781" providerId="ADAL" clId="{DEEFC262-E904-4636-99A4-F6FD1AB03FD5}" dt="2023-09-05T04:57:40.909" v="57"/>
        <pc:sldMkLst>
          <pc:docMk/>
          <pc:sldMk cId="984958714" sldId="634"/>
        </pc:sldMkLst>
      </pc:sldChg>
      <pc:sldChg chg="addSp delSp modSp add mod">
        <pc:chgData name="Pooja Parmar" userId="099a33e2-b346-41bc-a03b-607647bf6781" providerId="ADAL" clId="{DEEFC262-E904-4636-99A4-F6FD1AB03FD5}" dt="2023-09-05T04:59:46.587" v="69" actId="1076"/>
        <pc:sldMkLst>
          <pc:docMk/>
          <pc:sldMk cId="191651995" sldId="635"/>
        </pc:sldMkLst>
        <pc:spChg chg="del">
          <ac:chgData name="Pooja Parmar" userId="099a33e2-b346-41bc-a03b-607647bf6781" providerId="ADAL" clId="{DEEFC262-E904-4636-99A4-F6FD1AB03FD5}" dt="2023-09-05T04:57:59.418" v="59" actId="478"/>
          <ac:spMkLst>
            <pc:docMk/>
            <pc:sldMk cId="191651995" sldId="635"/>
            <ac:spMk id="3" creationId="{C51999A9-03D6-F65A-96A7-5B5BC12BD8D5}"/>
          </ac:spMkLst>
        </pc:spChg>
        <pc:spChg chg="del">
          <ac:chgData name="Pooja Parmar" userId="099a33e2-b346-41bc-a03b-607647bf6781" providerId="ADAL" clId="{DEEFC262-E904-4636-99A4-F6FD1AB03FD5}" dt="2023-09-05T04:58:43.048" v="63" actId="478"/>
          <ac:spMkLst>
            <pc:docMk/>
            <pc:sldMk cId="191651995" sldId="635"/>
            <ac:spMk id="6" creationId="{BE1A1949-231B-242D-72F8-407D29A79056}"/>
          </ac:spMkLst>
        </pc:spChg>
        <pc:spChg chg="add del mod">
          <ac:chgData name="Pooja Parmar" userId="099a33e2-b346-41bc-a03b-607647bf6781" providerId="ADAL" clId="{DEEFC262-E904-4636-99A4-F6FD1AB03FD5}" dt="2023-09-05T04:58:27.099" v="62" actId="478"/>
          <ac:spMkLst>
            <pc:docMk/>
            <pc:sldMk cId="191651995" sldId="635"/>
            <ac:spMk id="7" creationId="{B04B75D1-34BF-83B5-A3D3-6E71BBE74A98}"/>
          </ac:spMkLst>
        </pc:spChg>
        <pc:spChg chg="del">
          <ac:chgData name="Pooja Parmar" userId="099a33e2-b346-41bc-a03b-607647bf6781" providerId="ADAL" clId="{DEEFC262-E904-4636-99A4-F6FD1AB03FD5}" dt="2023-09-05T04:58:48.281" v="64" actId="478"/>
          <ac:spMkLst>
            <pc:docMk/>
            <pc:sldMk cId="191651995" sldId="635"/>
            <ac:spMk id="8" creationId="{59F11DA6-A772-17C8-64F8-61B5DA24B89B}"/>
          </ac:spMkLst>
        </pc:spChg>
        <pc:picChg chg="del mod">
          <ac:chgData name="Pooja Parmar" userId="099a33e2-b346-41bc-a03b-607647bf6781" providerId="ADAL" clId="{DEEFC262-E904-4636-99A4-F6FD1AB03FD5}" dt="2023-09-05T04:59:38.716" v="67" actId="478"/>
          <ac:picMkLst>
            <pc:docMk/>
            <pc:sldMk cId="191651995" sldId="635"/>
            <ac:picMk id="5" creationId="{0C321D4C-71F5-044E-A040-CB2092BA7D0E}"/>
          </ac:picMkLst>
        </pc:picChg>
        <pc:picChg chg="add mod">
          <ac:chgData name="Pooja Parmar" userId="099a33e2-b346-41bc-a03b-607647bf6781" providerId="ADAL" clId="{DEEFC262-E904-4636-99A4-F6FD1AB03FD5}" dt="2023-09-05T04:59:46.587" v="69" actId="1076"/>
          <ac:picMkLst>
            <pc:docMk/>
            <pc:sldMk cId="191651995" sldId="635"/>
            <ac:picMk id="2050" creationId="{9BDBC720-2C5B-8BDB-64F3-0FB97E346C35}"/>
          </ac:picMkLst>
        </pc:picChg>
      </pc:sldChg>
      <pc:sldChg chg="addSp delSp modSp add mod">
        <pc:chgData name="Pooja Parmar" userId="099a33e2-b346-41bc-a03b-607647bf6781" providerId="ADAL" clId="{DEEFC262-E904-4636-99A4-F6FD1AB03FD5}" dt="2023-09-05T05:04:59.618" v="89"/>
        <pc:sldMkLst>
          <pc:docMk/>
          <pc:sldMk cId="1190037143" sldId="636"/>
        </pc:sldMkLst>
        <pc:spChg chg="mod">
          <ac:chgData name="Pooja Parmar" userId="099a33e2-b346-41bc-a03b-607647bf6781" providerId="ADAL" clId="{DEEFC262-E904-4636-99A4-F6FD1AB03FD5}" dt="2023-09-05T05:02:36.720" v="74" actId="1076"/>
          <ac:spMkLst>
            <pc:docMk/>
            <pc:sldMk cId="1190037143" sldId="636"/>
            <ac:spMk id="3" creationId="{4C753407-CA0C-B8B7-6472-F7C510207979}"/>
          </ac:spMkLst>
        </pc:spChg>
        <pc:picChg chg="add del mod">
          <ac:chgData name="Pooja Parmar" userId="099a33e2-b346-41bc-a03b-607647bf6781" providerId="ADAL" clId="{DEEFC262-E904-4636-99A4-F6FD1AB03FD5}" dt="2023-09-05T05:04:23.159" v="84" actId="478"/>
          <ac:picMkLst>
            <pc:docMk/>
            <pc:sldMk cId="1190037143" sldId="636"/>
            <ac:picMk id="5" creationId="{A7BF5296-3BE5-27D6-879C-D7D1854ECE23}"/>
          </ac:picMkLst>
        </pc:picChg>
        <pc:picChg chg="add del mod">
          <ac:chgData name="Pooja Parmar" userId="099a33e2-b346-41bc-a03b-607647bf6781" providerId="ADAL" clId="{DEEFC262-E904-4636-99A4-F6FD1AB03FD5}" dt="2023-09-05T05:04:21.057" v="83"/>
          <ac:picMkLst>
            <pc:docMk/>
            <pc:sldMk cId="1190037143" sldId="636"/>
            <ac:picMk id="4098" creationId="{0F10EFD4-6BD4-F0BA-8D04-48BCE7A165E9}"/>
          </ac:picMkLst>
        </pc:picChg>
        <pc:picChg chg="add mod">
          <ac:chgData name="Pooja Parmar" userId="099a33e2-b346-41bc-a03b-607647bf6781" providerId="ADAL" clId="{DEEFC262-E904-4636-99A4-F6FD1AB03FD5}" dt="2023-09-05T05:04:32.041" v="87" actId="1076"/>
          <ac:picMkLst>
            <pc:docMk/>
            <pc:sldMk cId="1190037143" sldId="636"/>
            <ac:picMk id="4100" creationId="{C25806F9-B133-BBFC-3740-698315A4931E}"/>
          </ac:picMkLst>
        </pc:picChg>
        <pc:picChg chg="add del">
          <ac:chgData name="Pooja Parmar" userId="099a33e2-b346-41bc-a03b-607647bf6781" providerId="ADAL" clId="{DEEFC262-E904-4636-99A4-F6FD1AB03FD5}" dt="2023-09-05T05:04:59.618" v="89"/>
          <ac:picMkLst>
            <pc:docMk/>
            <pc:sldMk cId="1190037143" sldId="636"/>
            <ac:picMk id="4102" creationId="{FDF64F7E-A959-1F84-9066-3BD09C619CFC}"/>
          </ac:picMkLst>
        </pc:picChg>
      </pc:sldChg>
      <pc:sldChg chg="add">
        <pc:chgData name="Pooja Parmar" userId="099a33e2-b346-41bc-a03b-607647bf6781" providerId="ADAL" clId="{DEEFC262-E904-4636-99A4-F6FD1AB03FD5}" dt="2023-09-05T05:05:07.185" v="90"/>
        <pc:sldMkLst>
          <pc:docMk/>
          <pc:sldMk cId="3758452545" sldId="637"/>
        </pc:sldMkLst>
      </pc:sldChg>
      <pc:sldChg chg="addSp delSp modSp add mod">
        <pc:chgData name="Pooja Parmar" userId="099a33e2-b346-41bc-a03b-607647bf6781" providerId="ADAL" clId="{DEEFC262-E904-4636-99A4-F6FD1AB03FD5}" dt="2023-09-06T05:30:04.131" v="112" actId="1076"/>
        <pc:sldMkLst>
          <pc:docMk/>
          <pc:sldMk cId="699565252" sldId="638"/>
        </pc:sldMkLst>
        <pc:spChg chg="del">
          <ac:chgData name="Pooja Parmar" userId="099a33e2-b346-41bc-a03b-607647bf6781" providerId="ADAL" clId="{DEEFC262-E904-4636-99A4-F6FD1AB03FD5}" dt="2023-09-06T05:23:51.715" v="92" actId="478"/>
          <ac:spMkLst>
            <pc:docMk/>
            <pc:sldMk cId="699565252" sldId="638"/>
            <ac:spMk id="4" creationId="{9A6AE2A5-39D2-E3C0-1F30-3A276AC3B4FE}"/>
          </ac:spMkLst>
        </pc:spChg>
        <pc:spChg chg="del mod">
          <ac:chgData name="Pooja Parmar" userId="099a33e2-b346-41bc-a03b-607647bf6781" providerId="ADAL" clId="{DEEFC262-E904-4636-99A4-F6FD1AB03FD5}" dt="2023-09-06T05:28:24.812" v="98" actId="478"/>
          <ac:spMkLst>
            <pc:docMk/>
            <pc:sldMk cId="699565252" sldId="638"/>
            <ac:spMk id="5" creationId="{3660D4C6-AC2F-63F1-066F-6124AC9AEE3B}"/>
          </ac:spMkLst>
        </pc:spChg>
        <pc:spChg chg="del mod">
          <ac:chgData name="Pooja Parmar" userId="099a33e2-b346-41bc-a03b-607647bf6781" providerId="ADAL" clId="{DEEFC262-E904-4636-99A4-F6FD1AB03FD5}" dt="2023-09-06T05:28:35.497" v="99" actId="21"/>
          <ac:spMkLst>
            <pc:docMk/>
            <pc:sldMk cId="699565252" sldId="638"/>
            <ac:spMk id="6" creationId="{D4345DFF-F3B1-A35A-8909-0FC2380C6466}"/>
          </ac:spMkLst>
        </pc:spChg>
        <pc:spChg chg="del">
          <ac:chgData name="Pooja Parmar" userId="099a33e2-b346-41bc-a03b-607647bf6781" providerId="ADAL" clId="{DEEFC262-E904-4636-99A4-F6FD1AB03FD5}" dt="2023-09-06T05:28:35.497" v="99" actId="21"/>
          <ac:spMkLst>
            <pc:docMk/>
            <pc:sldMk cId="699565252" sldId="638"/>
            <ac:spMk id="7" creationId="{C6558820-4AFB-18C9-04EF-67BB41D499DF}"/>
          </ac:spMkLst>
        </pc:spChg>
        <pc:spChg chg="del">
          <ac:chgData name="Pooja Parmar" userId="099a33e2-b346-41bc-a03b-607647bf6781" providerId="ADAL" clId="{DEEFC262-E904-4636-99A4-F6FD1AB03FD5}" dt="2023-09-06T05:28:35.497" v="99" actId="21"/>
          <ac:spMkLst>
            <pc:docMk/>
            <pc:sldMk cId="699565252" sldId="638"/>
            <ac:spMk id="8" creationId="{0407F091-CCA6-4810-0E81-ACBD941FDC69}"/>
          </ac:spMkLst>
        </pc:spChg>
        <pc:spChg chg="del">
          <ac:chgData name="Pooja Parmar" userId="099a33e2-b346-41bc-a03b-607647bf6781" providerId="ADAL" clId="{DEEFC262-E904-4636-99A4-F6FD1AB03FD5}" dt="2023-09-06T05:28:35.497" v="99" actId="21"/>
          <ac:spMkLst>
            <pc:docMk/>
            <pc:sldMk cId="699565252" sldId="638"/>
            <ac:spMk id="9" creationId="{0F2BEF8C-FAA1-9DA3-7965-3A3F4B8AA2E7}"/>
          </ac:spMkLst>
        </pc:spChg>
        <pc:spChg chg="del">
          <ac:chgData name="Pooja Parmar" userId="099a33e2-b346-41bc-a03b-607647bf6781" providerId="ADAL" clId="{DEEFC262-E904-4636-99A4-F6FD1AB03FD5}" dt="2023-09-06T05:28:35.497" v="99" actId="21"/>
          <ac:spMkLst>
            <pc:docMk/>
            <pc:sldMk cId="699565252" sldId="638"/>
            <ac:spMk id="10" creationId="{7206874B-1A15-106B-6870-391CC87CFB06}"/>
          </ac:spMkLst>
        </pc:spChg>
        <pc:spChg chg="del">
          <ac:chgData name="Pooja Parmar" userId="099a33e2-b346-41bc-a03b-607647bf6781" providerId="ADAL" clId="{DEEFC262-E904-4636-99A4-F6FD1AB03FD5}" dt="2023-09-06T05:28:45.375" v="100" actId="21"/>
          <ac:spMkLst>
            <pc:docMk/>
            <pc:sldMk cId="699565252" sldId="638"/>
            <ac:spMk id="20" creationId="{294D31DE-E4E2-C644-D627-02F9090B6C5D}"/>
          </ac:spMkLst>
        </pc:spChg>
        <pc:spChg chg="del">
          <ac:chgData name="Pooja Parmar" userId="099a33e2-b346-41bc-a03b-607647bf6781" providerId="ADAL" clId="{DEEFC262-E904-4636-99A4-F6FD1AB03FD5}" dt="2023-09-06T05:28:45.375" v="100" actId="21"/>
          <ac:spMkLst>
            <pc:docMk/>
            <pc:sldMk cId="699565252" sldId="638"/>
            <ac:spMk id="21" creationId="{56EF1817-7254-3593-1A51-5E789E85FBC4}"/>
          </ac:spMkLst>
        </pc:spChg>
        <pc:spChg chg="del">
          <ac:chgData name="Pooja Parmar" userId="099a33e2-b346-41bc-a03b-607647bf6781" providerId="ADAL" clId="{DEEFC262-E904-4636-99A4-F6FD1AB03FD5}" dt="2023-09-06T05:28:45.375" v="100" actId="21"/>
          <ac:spMkLst>
            <pc:docMk/>
            <pc:sldMk cId="699565252" sldId="638"/>
            <ac:spMk id="40" creationId="{5CBFAD72-4A25-1EF0-196A-ADF863287B5E}"/>
          </ac:spMkLst>
        </pc:spChg>
        <pc:spChg chg="del">
          <ac:chgData name="Pooja Parmar" userId="099a33e2-b346-41bc-a03b-607647bf6781" providerId="ADAL" clId="{DEEFC262-E904-4636-99A4-F6FD1AB03FD5}" dt="2023-09-06T05:28:45.375" v="100" actId="21"/>
          <ac:spMkLst>
            <pc:docMk/>
            <pc:sldMk cId="699565252" sldId="638"/>
            <ac:spMk id="41" creationId="{C43C445B-F201-BD1D-DBF1-EF4D43BB479B}"/>
          </ac:spMkLst>
        </pc:spChg>
        <pc:picChg chg="add del">
          <ac:chgData name="Pooja Parmar" userId="099a33e2-b346-41bc-a03b-607647bf6781" providerId="ADAL" clId="{DEEFC262-E904-4636-99A4-F6FD1AB03FD5}" dt="2023-09-06T05:28:20.239" v="97" actId="22"/>
          <ac:picMkLst>
            <pc:docMk/>
            <pc:sldMk cId="699565252" sldId="638"/>
            <ac:picMk id="11" creationId="{8DA87BB5-6874-E9F3-423A-A4ACCD6F25E9}"/>
          </ac:picMkLst>
        </pc:picChg>
        <pc:picChg chg="add del">
          <ac:chgData name="Pooja Parmar" userId="099a33e2-b346-41bc-a03b-607647bf6781" providerId="ADAL" clId="{DEEFC262-E904-4636-99A4-F6FD1AB03FD5}" dt="2023-09-06T05:29:07.125" v="104" actId="22"/>
          <ac:picMkLst>
            <pc:docMk/>
            <pc:sldMk cId="699565252" sldId="638"/>
            <ac:picMk id="13" creationId="{C4A9B08B-EEA6-CBED-4047-E5553281ADDC}"/>
          </ac:picMkLst>
        </pc:picChg>
        <pc:picChg chg="add mod">
          <ac:chgData name="Pooja Parmar" userId="099a33e2-b346-41bc-a03b-607647bf6781" providerId="ADAL" clId="{DEEFC262-E904-4636-99A4-F6FD1AB03FD5}" dt="2023-09-06T05:29:47.444" v="110" actId="1076"/>
          <ac:picMkLst>
            <pc:docMk/>
            <pc:sldMk cId="699565252" sldId="638"/>
            <ac:picMk id="15" creationId="{A5D33781-55B8-AEE5-D413-02326904593B}"/>
          </ac:picMkLst>
        </pc:picChg>
        <pc:picChg chg="mod">
          <ac:chgData name="Pooja Parmar" userId="099a33e2-b346-41bc-a03b-607647bf6781" providerId="ADAL" clId="{DEEFC262-E904-4636-99A4-F6FD1AB03FD5}" dt="2023-09-06T05:29:42.693" v="109" actId="1076"/>
          <ac:picMkLst>
            <pc:docMk/>
            <pc:sldMk cId="699565252" sldId="638"/>
            <ac:picMk id="43" creationId="{6C4DF106-5BC1-EC46-08FF-81A59ECC876C}"/>
          </ac:picMkLst>
        </pc:picChg>
        <pc:picChg chg="mod">
          <ac:chgData name="Pooja Parmar" userId="099a33e2-b346-41bc-a03b-607647bf6781" providerId="ADAL" clId="{DEEFC262-E904-4636-99A4-F6FD1AB03FD5}" dt="2023-09-06T05:30:04.131" v="112" actId="1076"/>
          <ac:picMkLst>
            <pc:docMk/>
            <pc:sldMk cId="699565252" sldId="638"/>
            <ac:picMk id="45" creationId="{8197A3E8-6507-9E88-2901-6AC9FA55C328}"/>
          </ac:picMkLst>
        </pc:picChg>
        <pc:cxnChg chg="del">
          <ac:chgData name="Pooja Parmar" userId="099a33e2-b346-41bc-a03b-607647bf6781" providerId="ADAL" clId="{DEEFC262-E904-4636-99A4-F6FD1AB03FD5}" dt="2023-09-06T05:28:35.497" v="99" actId="21"/>
          <ac:cxnSpMkLst>
            <pc:docMk/>
            <pc:sldMk cId="699565252" sldId="638"/>
            <ac:cxnSpMk id="19" creationId="{D0CDEF13-79AE-FB9E-1816-F77949D57762}"/>
          </ac:cxnSpMkLst>
        </pc:cxnChg>
        <pc:cxnChg chg="del mod">
          <ac:chgData name="Pooja Parmar" userId="099a33e2-b346-41bc-a03b-607647bf6781" providerId="ADAL" clId="{DEEFC262-E904-4636-99A4-F6FD1AB03FD5}" dt="2023-09-06T05:28:45.375" v="100" actId="21"/>
          <ac:cxnSpMkLst>
            <pc:docMk/>
            <pc:sldMk cId="699565252" sldId="638"/>
            <ac:cxnSpMk id="25" creationId="{1A376EFC-E681-3826-3C76-15BE75602321}"/>
          </ac:cxnSpMkLst>
        </pc:cxnChg>
        <pc:cxnChg chg="del">
          <ac:chgData name="Pooja Parmar" userId="099a33e2-b346-41bc-a03b-607647bf6781" providerId="ADAL" clId="{DEEFC262-E904-4636-99A4-F6FD1AB03FD5}" dt="2023-09-06T05:28:51.658" v="102" actId="478"/>
          <ac:cxnSpMkLst>
            <pc:docMk/>
            <pc:sldMk cId="699565252" sldId="638"/>
            <ac:cxnSpMk id="29" creationId="{B3244534-6F54-8120-A62B-77592AD8506D}"/>
          </ac:cxnSpMkLst>
        </pc:cxnChg>
        <pc:cxnChg chg="del">
          <ac:chgData name="Pooja Parmar" userId="099a33e2-b346-41bc-a03b-607647bf6781" providerId="ADAL" clId="{DEEFC262-E904-4636-99A4-F6FD1AB03FD5}" dt="2023-09-06T05:28:48.835" v="101" actId="478"/>
          <ac:cxnSpMkLst>
            <pc:docMk/>
            <pc:sldMk cId="699565252" sldId="638"/>
            <ac:cxnSpMk id="34" creationId="{6F94E8BC-D941-2240-3C68-107FE0AA6FE7}"/>
          </ac:cxnSpMkLst>
        </pc:cxnChg>
      </pc:sldChg>
      <pc:sldChg chg="modSp add mod">
        <pc:chgData name="Pooja Parmar" userId="099a33e2-b346-41bc-a03b-607647bf6781" providerId="ADAL" clId="{DEEFC262-E904-4636-99A4-F6FD1AB03FD5}" dt="2023-09-13T05:17:32.550" v="1262" actId="1440"/>
        <pc:sldMkLst>
          <pc:docMk/>
          <pc:sldMk cId="3392208457" sldId="639"/>
        </pc:sldMkLst>
        <pc:picChg chg="mod">
          <ac:chgData name="Pooja Parmar" userId="099a33e2-b346-41bc-a03b-607647bf6781" providerId="ADAL" clId="{DEEFC262-E904-4636-99A4-F6FD1AB03FD5}" dt="2023-09-13T05:17:32.550" v="1262" actId="1440"/>
          <ac:picMkLst>
            <pc:docMk/>
            <pc:sldMk cId="3392208457" sldId="639"/>
            <ac:picMk id="7" creationId="{380FE859-9D0A-9612-E070-E7652A553DAF}"/>
          </ac:picMkLst>
        </pc:picChg>
      </pc:sldChg>
      <pc:sldChg chg="addSp delSp modSp add mod">
        <pc:chgData name="Pooja Parmar" userId="099a33e2-b346-41bc-a03b-607647bf6781" providerId="ADAL" clId="{DEEFC262-E904-4636-99A4-F6FD1AB03FD5}" dt="2023-09-08T05:08:45.659" v="129" actId="14100"/>
        <pc:sldMkLst>
          <pc:docMk/>
          <pc:sldMk cId="2378823130" sldId="640"/>
        </pc:sldMkLst>
        <pc:spChg chg="del">
          <ac:chgData name="Pooja Parmar" userId="099a33e2-b346-41bc-a03b-607647bf6781" providerId="ADAL" clId="{DEEFC262-E904-4636-99A4-F6FD1AB03FD5}" dt="2023-09-08T05:07:01.555" v="115" actId="21"/>
          <ac:spMkLst>
            <pc:docMk/>
            <pc:sldMk cId="2378823130" sldId="640"/>
            <ac:spMk id="4" creationId="{2916D6A8-4B6A-E64B-B63A-C58CB04EBF45}"/>
          </ac:spMkLst>
        </pc:spChg>
        <pc:picChg chg="add del mod">
          <ac:chgData name="Pooja Parmar" userId="099a33e2-b346-41bc-a03b-607647bf6781" providerId="ADAL" clId="{DEEFC262-E904-4636-99A4-F6FD1AB03FD5}" dt="2023-09-08T05:07:56.717" v="120"/>
          <ac:picMkLst>
            <pc:docMk/>
            <pc:sldMk cId="2378823130" sldId="640"/>
            <ac:picMk id="3" creationId="{0271B004-2C86-5177-5F06-46E5750FCA55}"/>
          </ac:picMkLst>
        </pc:picChg>
        <pc:picChg chg="add del mod">
          <ac:chgData name="Pooja Parmar" userId="099a33e2-b346-41bc-a03b-607647bf6781" providerId="ADAL" clId="{DEEFC262-E904-4636-99A4-F6FD1AB03FD5}" dt="2023-09-08T05:07:56.717" v="120"/>
          <ac:picMkLst>
            <pc:docMk/>
            <pc:sldMk cId="2378823130" sldId="640"/>
            <ac:picMk id="5" creationId="{716CDBB4-4E67-33D4-91F9-21919A5B275D}"/>
          </ac:picMkLst>
        </pc:picChg>
        <pc:picChg chg="add del mod">
          <ac:chgData name="Pooja Parmar" userId="099a33e2-b346-41bc-a03b-607647bf6781" providerId="ADAL" clId="{DEEFC262-E904-4636-99A4-F6FD1AB03FD5}" dt="2023-09-08T05:08:00.717" v="123" actId="21"/>
          <ac:picMkLst>
            <pc:docMk/>
            <pc:sldMk cId="2378823130" sldId="640"/>
            <ac:picMk id="6" creationId="{64CC9809-D7E9-B986-6424-A67BC966DE30}"/>
          </ac:picMkLst>
        </pc:picChg>
        <pc:picChg chg="add del mod">
          <ac:chgData name="Pooja Parmar" userId="099a33e2-b346-41bc-a03b-607647bf6781" providerId="ADAL" clId="{DEEFC262-E904-4636-99A4-F6FD1AB03FD5}" dt="2023-09-08T05:08:05.094" v="125" actId="21"/>
          <ac:picMkLst>
            <pc:docMk/>
            <pc:sldMk cId="2378823130" sldId="640"/>
            <ac:picMk id="7" creationId="{F37AB40B-A7F4-1535-9DB5-72799A51FAD6}"/>
          </ac:picMkLst>
        </pc:picChg>
        <pc:picChg chg="add del">
          <ac:chgData name="Pooja Parmar" userId="099a33e2-b346-41bc-a03b-607647bf6781" providerId="ADAL" clId="{DEEFC262-E904-4636-99A4-F6FD1AB03FD5}" dt="2023-09-08T05:07:58.696" v="122"/>
          <ac:picMkLst>
            <pc:docMk/>
            <pc:sldMk cId="2378823130" sldId="640"/>
            <ac:picMk id="1026" creationId="{9B8FAE1A-F662-C998-1CDB-5052154FE246}"/>
          </ac:picMkLst>
        </pc:picChg>
        <pc:picChg chg="add mod">
          <ac:chgData name="Pooja Parmar" userId="099a33e2-b346-41bc-a03b-607647bf6781" providerId="ADAL" clId="{DEEFC262-E904-4636-99A4-F6FD1AB03FD5}" dt="2023-09-08T05:08:45.659" v="129" actId="14100"/>
          <ac:picMkLst>
            <pc:docMk/>
            <pc:sldMk cId="2378823130" sldId="640"/>
            <ac:picMk id="1028" creationId="{9F54988C-4306-E979-A16C-C788FE519DD1}"/>
          </ac:picMkLst>
        </pc:picChg>
      </pc:sldChg>
      <pc:sldChg chg="add">
        <pc:chgData name="Pooja Parmar" userId="099a33e2-b346-41bc-a03b-607647bf6781" providerId="ADAL" clId="{DEEFC262-E904-4636-99A4-F6FD1AB03FD5}" dt="2023-09-08T05:10:39.758" v="130"/>
        <pc:sldMkLst>
          <pc:docMk/>
          <pc:sldMk cId="105414128" sldId="641"/>
        </pc:sldMkLst>
      </pc:sldChg>
      <pc:sldChg chg="addSp delSp modSp add del mod setBg">
        <pc:chgData name="Pooja Parmar" userId="099a33e2-b346-41bc-a03b-607647bf6781" providerId="ADAL" clId="{DEEFC262-E904-4636-99A4-F6FD1AB03FD5}" dt="2023-09-13T05:24:40.210" v="1286" actId="1076"/>
        <pc:sldMkLst>
          <pc:docMk/>
          <pc:sldMk cId="2063264391" sldId="642"/>
        </pc:sldMkLst>
        <pc:spChg chg="add mod">
          <ac:chgData name="Pooja Parmar" userId="099a33e2-b346-41bc-a03b-607647bf6781" providerId="ADAL" clId="{DEEFC262-E904-4636-99A4-F6FD1AB03FD5}" dt="2023-09-13T05:24:13.272" v="1280" actId="1076"/>
          <ac:spMkLst>
            <pc:docMk/>
            <pc:sldMk cId="2063264391" sldId="642"/>
            <ac:spMk id="3" creationId="{8C754CE3-0646-F55A-AAA9-49B91D214169}"/>
          </ac:spMkLst>
        </pc:spChg>
        <pc:spChg chg="mod">
          <ac:chgData name="Pooja Parmar" userId="099a33e2-b346-41bc-a03b-607647bf6781" providerId="ADAL" clId="{DEEFC262-E904-4636-99A4-F6FD1AB03FD5}" dt="2023-09-13T05:24:40.210" v="1286" actId="1076"/>
          <ac:spMkLst>
            <pc:docMk/>
            <pc:sldMk cId="2063264391" sldId="642"/>
            <ac:spMk id="4" creationId="{475A5F2E-D2D0-4FDF-AD81-2604B61AF10E}"/>
          </ac:spMkLst>
        </pc:spChg>
        <pc:spChg chg="mod">
          <ac:chgData name="Pooja Parmar" userId="099a33e2-b346-41bc-a03b-607647bf6781" providerId="ADAL" clId="{DEEFC262-E904-4636-99A4-F6FD1AB03FD5}" dt="2023-09-08T05:25:48.804" v="222" actId="108"/>
          <ac:spMkLst>
            <pc:docMk/>
            <pc:sldMk cId="2063264391" sldId="642"/>
            <ac:spMk id="5" creationId="{4BE15F17-5C77-F88B-C962-12E372A0BAC3}"/>
          </ac:spMkLst>
        </pc:spChg>
        <pc:spChg chg="mod">
          <ac:chgData name="Pooja Parmar" userId="099a33e2-b346-41bc-a03b-607647bf6781" providerId="ADAL" clId="{DEEFC262-E904-4636-99A4-F6FD1AB03FD5}" dt="2023-09-08T05:26:00.510" v="224" actId="1076"/>
          <ac:spMkLst>
            <pc:docMk/>
            <pc:sldMk cId="2063264391" sldId="642"/>
            <ac:spMk id="6" creationId="{87711236-C573-7008-3EDC-DE5622AAF685}"/>
          </ac:spMkLst>
        </pc:spChg>
        <pc:spChg chg="add del">
          <ac:chgData name="Pooja Parmar" userId="099a33e2-b346-41bc-a03b-607647bf6781" providerId="ADAL" clId="{DEEFC262-E904-4636-99A4-F6FD1AB03FD5}" dt="2023-09-08T05:12:08.674" v="133" actId="26606"/>
          <ac:spMkLst>
            <pc:docMk/>
            <pc:sldMk cId="2063264391" sldId="642"/>
            <ac:spMk id="31" creationId="{22F15A2D-2324-487D-A02A-BF46C5C580EB}"/>
          </ac:spMkLst>
        </pc:spChg>
        <pc:spChg chg="add del">
          <ac:chgData name="Pooja Parmar" userId="099a33e2-b346-41bc-a03b-607647bf6781" providerId="ADAL" clId="{DEEFC262-E904-4636-99A4-F6FD1AB03FD5}" dt="2023-09-08T05:12:08.674" v="133" actId="26606"/>
          <ac:spMkLst>
            <pc:docMk/>
            <pc:sldMk cId="2063264391" sldId="642"/>
            <ac:spMk id="33" creationId="{17A7F34E-D418-47E2-9F86-2C45BBC31210}"/>
          </ac:spMkLst>
        </pc:spChg>
        <pc:spChg chg="add del">
          <ac:chgData name="Pooja Parmar" userId="099a33e2-b346-41bc-a03b-607647bf6781" providerId="ADAL" clId="{DEEFC262-E904-4636-99A4-F6FD1AB03FD5}" dt="2023-09-08T05:12:08.674" v="133" actId="26606"/>
          <ac:spMkLst>
            <pc:docMk/>
            <pc:sldMk cId="2063264391" sldId="642"/>
            <ac:spMk id="35" creationId="{2AEAFA59-923A-4F54-8B49-44C970BCC323}"/>
          </ac:spMkLst>
        </pc:spChg>
        <pc:spChg chg="add del">
          <ac:chgData name="Pooja Parmar" userId="099a33e2-b346-41bc-a03b-607647bf6781" providerId="ADAL" clId="{DEEFC262-E904-4636-99A4-F6FD1AB03FD5}" dt="2023-09-08T05:12:11.188" v="135" actId="26606"/>
          <ac:spMkLst>
            <pc:docMk/>
            <pc:sldMk cId="2063264391" sldId="642"/>
            <ac:spMk id="37" creationId="{5F879AC3-D4CE-493C-ADC7-06205677F4F8}"/>
          </ac:spMkLst>
        </pc:spChg>
        <pc:spChg chg="add del">
          <ac:chgData name="Pooja Parmar" userId="099a33e2-b346-41bc-a03b-607647bf6781" providerId="ADAL" clId="{DEEFC262-E904-4636-99A4-F6FD1AB03FD5}" dt="2023-09-08T05:12:11.188" v="135" actId="26606"/>
          <ac:spMkLst>
            <pc:docMk/>
            <pc:sldMk cId="2063264391" sldId="642"/>
            <ac:spMk id="38" creationId="{736F0DFD-0954-464F-BF12-DD2E6F6E0380}"/>
          </ac:spMkLst>
        </pc:spChg>
        <pc:spChg chg="add del">
          <ac:chgData name="Pooja Parmar" userId="099a33e2-b346-41bc-a03b-607647bf6781" providerId="ADAL" clId="{DEEFC262-E904-4636-99A4-F6FD1AB03FD5}" dt="2023-09-08T05:12:18.328" v="141" actId="26606"/>
          <ac:spMkLst>
            <pc:docMk/>
            <pc:sldMk cId="2063264391" sldId="642"/>
            <ac:spMk id="39" creationId="{633C5E46-DAC5-4661-9C87-22B08E2A512F}"/>
          </ac:spMkLst>
        </pc:spChg>
        <pc:spChg chg="add del">
          <ac:chgData name="Pooja Parmar" userId="099a33e2-b346-41bc-a03b-607647bf6781" providerId="ADAL" clId="{DEEFC262-E904-4636-99A4-F6FD1AB03FD5}" dt="2023-09-08T05:12:12.759" v="137" actId="26606"/>
          <ac:spMkLst>
            <pc:docMk/>
            <pc:sldMk cId="2063264391" sldId="642"/>
            <ac:spMk id="40" creationId="{B9FF99BD-075F-4761-A995-6FC574BD25EA}"/>
          </ac:spMkLst>
        </pc:spChg>
        <pc:spChg chg="add del">
          <ac:chgData name="Pooja Parmar" userId="099a33e2-b346-41bc-a03b-607647bf6781" providerId="ADAL" clId="{DEEFC262-E904-4636-99A4-F6FD1AB03FD5}" dt="2023-09-08T05:12:12.759" v="137" actId="26606"/>
          <ac:spMkLst>
            <pc:docMk/>
            <pc:sldMk cId="2063264391" sldId="642"/>
            <ac:spMk id="41" creationId="{A7B21A54-9BA3-4EA9-B460-5A829ADD9051}"/>
          </ac:spMkLst>
        </pc:spChg>
        <pc:spChg chg="add del">
          <ac:chgData name="Pooja Parmar" userId="099a33e2-b346-41bc-a03b-607647bf6781" providerId="ADAL" clId="{DEEFC262-E904-4636-99A4-F6FD1AB03FD5}" dt="2023-09-08T05:12:12.759" v="137" actId="26606"/>
          <ac:spMkLst>
            <pc:docMk/>
            <pc:sldMk cId="2063264391" sldId="642"/>
            <ac:spMk id="42" creationId="{6FA8F714-B9D8-488A-8CCA-E9948FF913A9}"/>
          </ac:spMkLst>
        </pc:spChg>
        <pc:spChg chg="add del">
          <ac:chgData name="Pooja Parmar" userId="099a33e2-b346-41bc-a03b-607647bf6781" providerId="ADAL" clId="{DEEFC262-E904-4636-99A4-F6FD1AB03FD5}" dt="2023-09-08T05:12:16.317" v="139" actId="26606"/>
          <ac:spMkLst>
            <pc:docMk/>
            <pc:sldMk cId="2063264391" sldId="642"/>
            <ac:spMk id="44" creationId="{AB8C311F-7253-4AED-9701-7FC0708C41C7}"/>
          </ac:spMkLst>
        </pc:spChg>
        <pc:spChg chg="add del">
          <ac:chgData name="Pooja Parmar" userId="099a33e2-b346-41bc-a03b-607647bf6781" providerId="ADAL" clId="{DEEFC262-E904-4636-99A4-F6FD1AB03FD5}" dt="2023-09-08T05:12:16.317" v="139" actId="26606"/>
          <ac:spMkLst>
            <pc:docMk/>
            <pc:sldMk cId="2063264391" sldId="642"/>
            <ac:spMk id="45" creationId="{E2384209-CB15-4CDF-9D31-C44FD9A3F20D}"/>
          </ac:spMkLst>
        </pc:spChg>
        <pc:spChg chg="add del">
          <ac:chgData name="Pooja Parmar" userId="099a33e2-b346-41bc-a03b-607647bf6781" providerId="ADAL" clId="{DEEFC262-E904-4636-99A4-F6FD1AB03FD5}" dt="2023-09-08T05:12:16.317" v="139" actId="26606"/>
          <ac:spMkLst>
            <pc:docMk/>
            <pc:sldMk cId="2063264391" sldId="642"/>
            <ac:spMk id="46" creationId="{2633B3B5-CC90-43F0-8714-D31D1F3F0209}"/>
          </ac:spMkLst>
        </pc:spChg>
        <pc:spChg chg="add del">
          <ac:chgData name="Pooja Parmar" userId="099a33e2-b346-41bc-a03b-607647bf6781" providerId="ADAL" clId="{DEEFC262-E904-4636-99A4-F6FD1AB03FD5}" dt="2023-09-08T05:12:16.317" v="139" actId="26606"/>
          <ac:spMkLst>
            <pc:docMk/>
            <pc:sldMk cId="2063264391" sldId="642"/>
            <ac:spMk id="47" creationId="{A8D57A06-A426-446D-B02C-A2DC6B62E45E}"/>
          </ac:spMkLst>
        </pc:spChg>
        <pc:spChg chg="add del">
          <ac:chgData name="Pooja Parmar" userId="099a33e2-b346-41bc-a03b-607647bf6781" providerId="ADAL" clId="{DEEFC262-E904-4636-99A4-F6FD1AB03FD5}" dt="2023-09-08T05:12:18.328" v="141" actId="26606"/>
          <ac:spMkLst>
            <pc:docMk/>
            <pc:sldMk cId="2063264391" sldId="642"/>
            <ac:spMk id="49" creationId="{86FF76B9-219D-4469-AF87-0236D29032F1}"/>
          </ac:spMkLst>
        </pc:spChg>
        <pc:spChg chg="add del">
          <ac:chgData name="Pooja Parmar" userId="099a33e2-b346-41bc-a03b-607647bf6781" providerId="ADAL" clId="{DEEFC262-E904-4636-99A4-F6FD1AB03FD5}" dt="2023-09-08T05:12:18.328" v="141" actId="26606"/>
          <ac:spMkLst>
            <pc:docMk/>
            <pc:sldMk cId="2063264391" sldId="642"/>
            <ac:spMk id="52" creationId="{2E80C965-DB6D-4F81-9E9E-B027384D0BD6}"/>
          </ac:spMkLst>
        </pc:spChg>
        <pc:grpChg chg="add del">
          <ac:chgData name="Pooja Parmar" userId="099a33e2-b346-41bc-a03b-607647bf6781" providerId="ADAL" clId="{DEEFC262-E904-4636-99A4-F6FD1AB03FD5}" dt="2023-09-08T05:12:18.328" v="141" actId="26606"/>
          <ac:grpSpMkLst>
            <pc:docMk/>
            <pc:sldMk cId="2063264391" sldId="642"/>
            <ac:grpSpMk id="50" creationId="{DB88BD78-87E1-424D-B479-C37D8E41B12E}"/>
          </ac:grpSpMkLst>
        </pc:grpChg>
        <pc:picChg chg="mod">
          <ac:chgData name="Pooja Parmar" userId="099a33e2-b346-41bc-a03b-607647bf6781" providerId="ADAL" clId="{DEEFC262-E904-4636-99A4-F6FD1AB03FD5}" dt="2023-09-13T05:24:33.704" v="1285" actId="1076"/>
          <ac:picMkLst>
            <pc:docMk/>
            <pc:sldMk cId="2063264391" sldId="642"/>
            <ac:picMk id="8" creationId="{6558116D-9F2A-12A2-3451-A46D32EE6E12}"/>
          </ac:picMkLst>
        </pc:picChg>
        <pc:picChg chg="mod">
          <ac:chgData name="Pooja Parmar" userId="099a33e2-b346-41bc-a03b-607647bf6781" providerId="ADAL" clId="{DEEFC262-E904-4636-99A4-F6FD1AB03FD5}" dt="2023-09-13T05:24:22.775" v="1283" actId="1440"/>
          <ac:picMkLst>
            <pc:docMk/>
            <pc:sldMk cId="2063264391" sldId="642"/>
            <ac:picMk id="14" creationId="{78B6AA2D-2792-1B9A-C5B8-8453F1F27DDB}"/>
          </ac:picMkLst>
        </pc:picChg>
        <pc:picChg chg="mod">
          <ac:chgData name="Pooja Parmar" userId="099a33e2-b346-41bc-a03b-607647bf6781" providerId="ADAL" clId="{DEEFC262-E904-4636-99A4-F6FD1AB03FD5}" dt="2023-09-13T05:24:25.871" v="1284" actId="1440"/>
          <ac:picMkLst>
            <pc:docMk/>
            <pc:sldMk cId="2063264391" sldId="642"/>
            <ac:picMk id="16" creationId="{E6B99032-AB72-9A38-2CCB-B93D3120EB7F}"/>
          </ac:picMkLst>
        </pc:picChg>
        <pc:picChg chg="mod">
          <ac:chgData name="Pooja Parmar" userId="099a33e2-b346-41bc-a03b-607647bf6781" providerId="ADAL" clId="{DEEFC262-E904-4636-99A4-F6FD1AB03FD5}" dt="2023-09-08T05:20:03.583" v="189" actId="1076"/>
          <ac:picMkLst>
            <pc:docMk/>
            <pc:sldMk cId="2063264391" sldId="642"/>
            <ac:picMk id="18" creationId="{5CC9DD3F-38E8-5923-49F7-54A7A1477DF7}"/>
          </ac:picMkLst>
        </pc:picChg>
        <pc:picChg chg="mod">
          <ac:chgData name="Pooja Parmar" userId="099a33e2-b346-41bc-a03b-607647bf6781" providerId="ADAL" clId="{DEEFC262-E904-4636-99A4-F6FD1AB03FD5}" dt="2023-09-08T05:20:09.779" v="190" actId="1076"/>
          <ac:picMkLst>
            <pc:docMk/>
            <pc:sldMk cId="2063264391" sldId="642"/>
            <ac:picMk id="24" creationId="{5CFB93AA-4478-E687-4D3E-C46D935ED73D}"/>
          </ac:picMkLst>
        </pc:picChg>
        <pc:picChg chg="mod">
          <ac:chgData name="Pooja Parmar" userId="099a33e2-b346-41bc-a03b-607647bf6781" providerId="ADAL" clId="{DEEFC262-E904-4636-99A4-F6FD1AB03FD5}" dt="2023-09-08T05:20:15.484" v="191" actId="1076"/>
          <ac:picMkLst>
            <pc:docMk/>
            <pc:sldMk cId="2063264391" sldId="642"/>
            <ac:picMk id="26" creationId="{5206DDD1-B70B-8152-E81A-9D37F32B42DF}"/>
          </ac:picMkLst>
        </pc:picChg>
      </pc:sldChg>
      <pc:sldChg chg="addSp delSp modSp add mod">
        <pc:chgData name="Pooja Parmar" userId="099a33e2-b346-41bc-a03b-607647bf6781" providerId="ADAL" clId="{DEEFC262-E904-4636-99A4-F6FD1AB03FD5}" dt="2023-09-13T05:24:54.401" v="1287" actId="1440"/>
        <pc:sldMkLst>
          <pc:docMk/>
          <pc:sldMk cId="4165789201" sldId="643"/>
        </pc:sldMkLst>
        <pc:spChg chg="del">
          <ac:chgData name="Pooja Parmar" userId="099a33e2-b346-41bc-a03b-607647bf6781" providerId="ADAL" clId="{DEEFC262-E904-4636-99A4-F6FD1AB03FD5}" dt="2023-09-08T05:22:45.998" v="199" actId="478"/>
          <ac:spMkLst>
            <pc:docMk/>
            <pc:sldMk cId="4165789201" sldId="643"/>
            <ac:spMk id="4" creationId="{5DE81A65-FAC4-F2E0-9D51-95964BC9F441}"/>
          </ac:spMkLst>
        </pc:spChg>
        <pc:spChg chg="add mod">
          <ac:chgData name="Pooja Parmar" userId="099a33e2-b346-41bc-a03b-607647bf6781" providerId="ADAL" clId="{DEEFC262-E904-4636-99A4-F6FD1AB03FD5}" dt="2023-09-08T05:25:33.423" v="220" actId="20577"/>
          <ac:spMkLst>
            <pc:docMk/>
            <pc:sldMk cId="4165789201" sldId="643"/>
            <ac:spMk id="9" creationId="{94A6B298-2459-983A-3C7E-C53CBF874E24}"/>
          </ac:spMkLst>
        </pc:spChg>
        <pc:picChg chg="add mod">
          <ac:chgData name="Pooja Parmar" userId="099a33e2-b346-41bc-a03b-607647bf6781" providerId="ADAL" clId="{DEEFC262-E904-4636-99A4-F6FD1AB03FD5}" dt="2023-09-08T05:24:42.003" v="208" actId="1076"/>
          <ac:picMkLst>
            <pc:docMk/>
            <pc:sldMk cId="4165789201" sldId="643"/>
            <ac:picMk id="5" creationId="{57F40729-495A-45FD-1C84-9BB806BAFF62}"/>
          </ac:picMkLst>
        </pc:picChg>
        <pc:picChg chg="mod">
          <ac:chgData name="Pooja Parmar" userId="099a33e2-b346-41bc-a03b-607647bf6781" providerId="ADAL" clId="{DEEFC262-E904-4636-99A4-F6FD1AB03FD5}" dt="2023-09-13T05:24:54.401" v="1287" actId="1440"/>
          <ac:picMkLst>
            <pc:docMk/>
            <pc:sldMk cId="4165789201" sldId="643"/>
            <ac:picMk id="6" creationId="{AF10C729-7311-9A5B-AE21-1B882415B854}"/>
          </ac:picMkLst>
        </pc:picChg>
        <pc:picChg chg="del">
          <ac:chgData name="Pooja Parmar" userId="099a33e2-b346-41bc-a03b-607647bf6781" providerId="ADAL" clId="{DEEFC262-E904-4636-99A4-F6FD1AB03FD5}" dt="2023-09-08T05:24:09.075" v="201" actId="478"/>
          <ac:picMkLst>
            <pc:docMk/>
            <pc:sldMk cId="4165789201" sldId="643"/>
            <ac:picMk id="8" creationId="{773479AE-7A83-D893-C3BB-6A834F0D71CC}"/>
          </ac:picMkLst>
        </pc:picChg>
      </pc:sldChg>
      <pc:sldChg chg="addSp delSp modSp add mod">
        <pc:chgData name="Pooja Parmar" userId="099a33e2-b346-41bc-a03b-607647bf6781" providerId="ADAL" clId="{DEEFC262-E904-4636-99A4-F6FD1AB03FD5}" dt="2023-09-13T05:25:04.333" v="1288" actId="1440"/>
        <pc:sldMkLst>
          <pc:docMk/>
          <pc:sldMk cId="3280136240" sldId="644"/>
        </pc:sldMkLst>
        <pc:spChg chg="add mod">
          <ac:chgData name="Pooja Parmar" userId="099a33e2-b346-41bc-a03b-607647bf6781" providerId="ADAL" clId="{DEEFC262-E904-4636-99A4-F6FD1AB03FD5}" dt="2023-09-08T05:28:08.122" v="232"/>
          <ac:spMkLst>
            <pc:docMk/>
            <pc:sldMk cId="3280136240" sldId="644"/>
            <ac:spMk id="3" creationId="{5AC22CC0-8E96-53C2-0E11-2A708C5FD468}"/>
          </ac:spMkLst>
        </pc:spChg>
        <pc:spChg chg="del mod">
          <ac:chgData name="Pooja Parmar" userId="099a33e2-b346-41bc-a03b-607647bf6781" providerId="ADAL" clId="{DEEFC262-E904-4636-99A4-F6FD1AB03FD5}" dt="2023-09-08T05:27:49.642" v="228" actId="21"/>
          <ac:spMkLst>
            <pc:docMk/>
            <pc:sldMk cId="3280136240" sldId="644"/>
            <ac:spMk id="5" creationId="{0572C458-39D1-0E28-1EA7-AC5F3A0CED2B}"/>
          </ac:spMkLst>
        </pc:spChg>
        <pc:picChg chg="mod">
          <ac:chgData name="Pooja Parmar" userId="099a33e2-b346-41bc-a03b-607647bf6781" providerId="ADAL" clId="{DEEFC262-E904-4636-99A4-F6FD1AB03FD5}" dt="2023-09-13T05:25:04.333" v="1288" actId="1440"/>
          <ac:picMkLst>
            <pc:docMk/>
            <pc:sldMk cId="3280136240" sldId="644"/>
            <ac:picMk id="7" creationId="{5E046711-C038-2B28-F10B-9AE93EC86B5B}"/>
          </ac:picMkLst>
        </pc:picChg>
        <pc:picChg chg="del">
          <ac:chgData name="Pooja Parmar" userId="099a33e2-b346-41bc-a03b-607647bf6781" providerId="ADAL" clId="{DEEFC262-E904-4636-99A4-F6FD1AB03FD5}" dt="2023-09-08T05:27:54.394" v="229" actId="478"/>
          <ac:picMkLst>
            <pc:docMk/>
            <pc:sldMk cId="3280136240" sldId="644"/>
            <ac:picMk id="9" creationId="{FAD59F1C-B09E-354C-B20B-51C8A44F3660}"/>
          </ac:picMkLst>
        </pc:picChg>
        <pc:picChg chg="add mod">
          <ac:chgData name="Pooja Parmar" userId="099a33e2-b346-41bc-a03b-607647bf6781" providerId="ADAL" clId="{DEEFC262-E904-4636-99A4-F6FD1AB03FD5}" dt="2023-09-08T05:28:48.844" v="239" actId="1076"/>
          <ac:picMkLst>
            <pc:docMk/>
            <pc:sldMk cId="3280136240" sldId="644"/>
            <ac:picMk id="2050" creationId="{40CB31DD-A0FE-3481-FBD9-F18345D89273}"/>
          </ac:picMkLst>
        </pc:picChg>
      </pc:sldChg>
      <pc:sldChg chg="addSp delSp modSp add mod">
        <pc:chgData name="Pooja Parmar" userId="099a33e2-b346-41bc-a03b-607647bf6781" providerId="ADAL" clId="{DEEFC262-E904-4636-99A4-F6FD1AB03FD5}" dt="2023-09-08T05:32:03.550" v="262" actId="14100"/>
        <pc:sldMkLst>
          <pc:docMk/>
          <pc:sldMk cId="1051476434" sldId="645"/>
        </pc:sldMkLst>
        <pc:spChg chg="add mod">
          <ac:chgData name="Pooja Parmar" userId="099a33e2-b346-41bc-a03b-607647bf6781" providerId="ADAL" clId="{DEEFC262-E904-4636-99A4-F6FD1AB03FD5}" dt="2023-09-08T05:31:51.563" v="260" actId="1076"/>
          <ac:spMkLst>
            <pc:docMk/>
            <pc:sldMk cId="1051476434" sldId="645"/>
            <ac:spMk id="3" creationId="{40AF7E30-D526-4CDC-8E26-69BF45587E4D}"/>
          </ac:spMkLst>
        </pc:spChg>
        <pc:spChg chg="del">
          <ac:chgData name="Pooja Parmar" userId="099a33e2-b346-41bc-a03b-607647bf6781" providerId="ADAL" clId="{DEEFC262-E904-4636-99A4-F6FD1AB03FD5}" dt="2023-09-08T05:29:08.573" v="241" actId="478"/>
          <ac:spMkLst>
            <pc:docMk/>
            <pc:sldMk cId="1051476434" sldId="645"/>
            <ac:spMk id="6" creationId="{561F159D-2051-86D3-72B8-FB21009964AF}"/>
          </ac:spMkLst>
        </pc:spChg>
        <pc:picChg chg="del mod">
          <ac:chgData name="Pooja Parmar" userId="099a33e2-b346-41bc-a03b-607647bf6781" providerId="ADAL" clId="{DEEFC262-E904-4636-99A4-F6FD1AB03FD5}" dt="2023-09-08T05:31:06.309" v="248" actId="21"/>
          <ac:picMkLst>
            <pc:docMk/>
            <pc:sldMk cId="1051476434" sldId="645"/>
            <ac:picMk id="10" creationId="{7F3E4E53-B036-9DCA-3CB0-EBCC9EA846EB}"/>
          </ac:picMkLst>
        </pc:picChg>
        <pc:picChg chg="mod">
          <ac:chgData name="Pooja Parmar" userId="099a33e2-b346-41bc-a03b-607647bf6781" providerId="ADAL" clId="{DEEFC262-E904-4636-99A4-F6FD1AB03FD5}" dt="2023-09-08T05:31:46.846" v="259" actId="1076"/>
          <ac:picMkLst>
            <pc:docMk/>
            <pc:sldMk cId="1051476434" sldId="645"/>
            <ac:picMk id="12" creationId="{54D6A410-215D-7817-3F37-B3FFBE804058}"/>
          </ac:picMkLst>
        </pc:picChg>
        <pc:picChg chg="del">
          <ac:chgData name="Pooja Parmar" userId="099a33e2-b346-41bc-a03b-607647bf6781" providerId="ADAL" clId="{DEEFC262-E904-4636-99A4-F6FD1AB03FD5}" dt="2023-09-08T05:29:13.387" v="242" actId="478"/>
          <ac:picMkLst>
            <pc:docMk/>
            <pc:sldMk cId="1051476434" sldId="645"/>
            <ac:picMk id="15" creationId="{F8A985FA-04A9-351F-2003-838BABF2A9BD}"/>
          </ac:picMkLst>
        </pc:picChg>
        <pc:picChg chg="add mod">
          <ac:chgData name="Pooja Parmar" userId="099a33e2-b346-41bc-a03b-607647bf6781" providerId="ADAL" clId="{DEEFC262-E904-4636-99A4-F6FD1AB03FD5}" dt="2023-09-08T05:32:03.550" v="262" actId="14100"/>
          <ac:picMkLst>
            <pc:docMk/>
            <pc:sldMk cId="1051476434" sldId="645"/>
            <ac:picMk id="3074" creationId="{B2A7E933-51A2-3109-4DB2-6AC03B1F9999}"/>
          </ac:picMkLst>
        </pc:picChg>
      </pc:sldChg>
      <pc:sldChg chg="delSp modSp add mod">
        <pc:chgData name="Pooja Parmar" userId="099a33e2-b346-41bc-a03b-607647bf6781" providerId="ADAL" clId="{DEEFC262-E904-4636-99A4-F6FD1AB03FD5}" dt="2023-09-08T05:46:19.449" v="413" actId="108"/>
        <pc:sldMkLst>
          <pc:docMk/>
          <pc:sldMk cId="2152921777" sldId="646"/>
        </pc:sldMkLst>
        <pc:spChg chg="del">
          <ac:chgData name="Pooja Parmar" userId="099a33e2-b346-41bc-a03b-607647bf6781" providerId="ADAL" clId="{DEEFC262-E904-4636-99A4-F6FD1AB03FD5}" dt="2023-09-08T05:39:29.411" v="264" actId="478"/>
          <ac:spMkLst>
            <pc:docMk/>
            <pc:sldMk cId="2152921777" sldId="646"/>
            <ac:spMk id="4" creationId="{061D571A-6187-C134-8F6D-4BDD70DC20F7}"/>
          </ac:spMkLst>
        </pc:spChg>
        <pc:spChg chg="mod">
          <ac:chgData name="Pooja Parmar" userId="099a33e2-b346-41bc-a03b-607647bf6781" providerId="ADAL" clId="{DEEFC262-E904-4636-99A4-F6FD1AB03FD5}" dt="2023-09-08T05:46:19.449" v="413" actId="108"/>
          <ac:spMkLst>
            <pc:docMk/>
            <pc:sldMk cId="2152921777" sldId="646"/>
            <ac:spMk id="7" creationId="{B93185EA-B473-F97E-41A2-7021852E24A7}"/>
          </ac:spMkLst>
        </pc:spChg>
        <pc:spChg chg="mod">
          <ac:chgData name="Pooja Parmar" userId="099a33e2-b346-41bc-a03b-607647bf6781" providerId="ADAL" clId="{DEEFC262-E904-4636-99A4-F6FD1AB03FD5}" dt="2023-09-08T05:46:11.179" v="412" actId="108"/>
          <ac:spMkLst>
            <pc:docMk/>
            <pc:sldMk cId="2152921777" sldId="646"/>
            <ac:spMk id="8" creationId="{CF51BD45-5D68-283E-0F7C-C707F35E41B1}"/>
          </ac:spMkLst>
        </pc:spChg>
        <pc:picChg chg="mod">
          <ac:chgData name="Pooja Parmar" userId="099a33e2-b346-41bc-a03b-607647bf6781" providerId="ADAL" clId="{DEEFC262-E904-4636-99A4-F6FD1AB03FD5}" dt="2023-09-08T05:42:37.699" v="266" actId="1076"/>
          <ac:picMkLst>
            <pc:docMk/>
            <pc:sldMk cId="2152921777" sldId="646"/>
            <ac:picMk id="6" creationId="{D36FE758-3159-180A-2209-67E2EC0835DA}"/>
          </ac:picMkLst>
        </pc:picChg>
        <pc:picChg chg="mod">
          <ac:chgData name="Pooja Parmar" userId="099a33e2-b346-41bc-a03b-607647bf6781" providerId="ADAL" clId="{DEEFC262-E904-4636-99A4-F6FD1AB03FD5}" dt="2023-09-08T05:43:50.467" v="276" actId="1076"/>
          <ac:picMkLst>
            <pc:docMk/>
            <pc:sldMk cId="2152921777" sldId="646"/>
            <ac:picMk id="12" creationId="{CA67AFB4-833B-81C2-825E-02096A2A7843}"/>
          </ac:picMkLst>
        </pc:picChg>
        <pc:picChg chg="mod">
          <ac:chgData name="Pooja Parmar" userId="099a33e2-b346-41bc-a03b-607647bf6781" providerId="ADAL" clId="{DEEFC262-E904-4636-99A4-F6FD1AB03FD5}" dt="2023-09-08T05:43:24.761" v="274" actId="1076"/>
          <ac:picMkLst>
            <pc:docMk/>
            <pc:sldMk cId="2152921777" sldId="646"/>
            <ac:picMk id="14" creationId="{A02E734F-B670-16D6-0BA9-52869C996C4F}"/>
          </ac:picMkLst>
        </pc:picChg>
      </pc:sldChg>
      <pc:sldChg chg="modSp add mod">
        <pc:chgData name="Pooja Parmar" userId="099a33e2-b346-41bc-a03b-607647bf6781" providerId="ADAL" clId="{DEEFC262-E904-4636-99A4-F6FD1AB03FD5}" dt="2023-09-13T05:25:30.212" v="1292" actId="1440"/>
        <pc:sldMkLst>
          <pc:docMk/>
          <pc:sldMk cId="1437573251" sldId="647"/>
        </pc:sldMkLst>
        <pc:spChg chg="mod">
          <ac:chgData name="Pooja Parmar" userId="099a33e2-b346-41bc-a03b-607647bf6781" providerId="ADAL" clId="{DEEFC262-E904-4636-99A4-F6FD1AB03FD5}" dt="2023-09-08T07:20:17.034" v="435" actId="1076"/>
          <ac:spMkLst>
            <pc:docMk/>
            <pc:sldMk cId="1437573251" sldId="647"/>
            <ac:spMk id="5" creationId="{55D80980-8849-2338-1DEE-8A6006420825}"/>
          </ac:spMkLst>
        </pc:spChg>
        <pc:spChg chg="mod">
          <ac:chgData name="Pooja Parmar" userId="099a33e2-b346-41bc-a03b-607647bf6781" providerId="ADAL" clId="{DEEFC262-E904-4636-99A4-F6FD1AB03FD5}" dt="2023-09-08T07:20:11.630" v="434" actId="1076"/>
          <ac:spMkLst>
            <pc:docMk/>
            <pc:sldMk cId="1437573251" sldId="647"/>
            <ac:spMk id="8" creationId="{4E9FDCE4-487F-B899-663C-4720485AE63A}"/>
          </ac:spMkLst>
        </pc:spChg>
        <pc:spChg chg="mod">
          <ac:chgData name="Pooja Parmar" userId="099a33e2-b346-41bc-a03b-607647bf6781" providerId="ADAL" clId="{DEEFC262-E904-4636-99A4-F6FD1AB03FD5}" dt="2023-09-08T07:19:56.767" v="433" actId="1076"/>
          <ac:spMkLst>
            <pc:docMk/>
            <pc:sldMk cId="1437573251" sldId="647"/>
            <ac:spMk id="13" creationId="{B1670AB0-2984-C273-07CA-95D83A1B3EFD}"/>
          </ac:spMkLst>
        </pc:spChg>
        <pc:picChg chg="mod">
          <ac:chgData name="Pooja Parmar" userId="099a33e2-b346-41bc-a03b-607647bf6781" providerId="ADAL" clId="{DEEFC262-E904-4636-99A4-F6FD1AB03FD5}" dt="2023-09-13T05:25:20.425" v="1289" actId="1440"/>
          <ac:picMkLst>
            <pc:docMk/>
            <pc:sldMk cId="1437573251" sldId="647"/>
            <ac:picMk id="7" creationId="{5957A048-9A6D-577A-A1B0-1F19BADFBD0A}"/>
          </ac:picMkLst>
        </pc:picChg>
        <pc:picChg chg="mod">
          <ac:chgData name="Pooja Parmar" userId="099a33e2-b346-41bc-a03b-607647bf6781" providerId="ADAL" clId="{DEEFC262-E904-4636-99A4-F6FD1AB03FD5}" dt="2023-09-13T05:25:23.266" v="1290" actId="1440"/>
          <ac:picMkLst>
            <pc:docMk/>
            <pc:sldMk cId="1437573251" sldId="647"/>
            <ac:picMk id="10" creationId="{1E047D55-BB97-BE19-A8C3-72E449492F40}"/>
          </ac:picMkLst>
        </pc:picChg>
        <pc:picChg chg="mod">
          <ac:chgData name="Pooja Parmar" userId="099a33e2-b346-41bc-a03b-607647bf6781" providerId="ADAL" clId="{DEEFC262-E904-4636-99A4-F6FD1AB03FD5}" dt="2023-09-13T05:25:26.011" v="1291" actId="1440"/>
          <ac:picMkLst>
            <pc:docMk/>
            <pc:sldMk cId="1437573251" sldId="647"/>
            <ac:picMk id="12" creationId="{AD3B106C-82EC-1CA9-8A28-F034084CBC27}"/>
          </ac:picMkLst>
        </pc:picChg>
        <pc:picChg chg="mod">
          <ac:chgData name="Pooja Parmar" userId="099a33e2-b346-41bc-a03b-607647bf6781" providerId="ADAL" clId="{DEEFC262-E904-4636-99A4-F6FD1AB03FD5}" dt="2023-09-13T05:25:30.212" v="1292" actId="1440"/>
          <ac:picMkLst>
            <pc:docMk/>
            <pc:sldMk cId="1437573251" sldId="647"/>
            <ac:picMk id="15" creationId="{5244E7CC-E026-A43A-EC0A-72E6218AA712}"/>
          </ac:picMkLst>
        </pc:picChg>
      </pc:sldChg>
      <pc:sldChg chg="delSp modSp add mod">
        <pc:chgData name="Pooja Parmar" userId="099a33e2-b346-41bc-a03b-607647bf6781" providerId="ADAL" clId="{DEEFC262-E904-4636-99A4-F6FD1AB03FD5}" dt="2023-09-08T07:48:28.372" v="526" actId="478"/>
        <pc:sldMkLst>
          <pc:docMk/>
          <pc:sldMk cId="1740446277" sldId="648"/>
        </pc:sldMkLst>
        <pc:spChg chg="mod">
          <ac:chgData name="Pooja Parmar" userId="099a33e2-b346-41bc-a03b-607647bf6781" providerId="ADAL" clId="{DEEFC262-E904-4636-99A4-F6FD1AB03FD5}" dt="2023-09-08T07:46:52.217" v="523" actId="1076"/>
          <ac:spMkLst>
            <pc:docMk/>
            <pc:sldMk cId="1740446277" sldId="648"/>
            <ac:spMk id="25" creationId="{2A1F2FA8-0636-B52C-BD18-0E88908DCF4F}"/>
          </ac:spMkLst>
        </pc:spChg>
        <pc:picChg chg="mod">
          <ac:chgData name="Pooja Parmar" userId="099a33e2-b346-41bc-a03b-607647bf6781" providerId="ADAL" clId="{DEEFC262-E904-4636-99A4-F6FD1AB03FD5}" dt="2023-09-08T07:46:46.088" v="522" actId="1076"/>
          <ac:picMkLst>
            <pc:docMk/>
            <pc:sldMk cId="1740446277" sldId="648"/>
            <ac:picMk id="10" creationId="{A6DFBEAA-1C2E-2230-EC84-E79C9DB9048D}"/>
          </ac:picMkLst>
        </pc:picChg>
        <pc:picChg chg="mod">
          <ac:chgData name="Pooja Parmar" userId="099a33e2-b346-41bc-a03b-607647bf6781" providerId="ADAL" clId="{DEEFC262-E904-4636-99A4-F6FD1AB03FD5}" dt="2023-09-08T07:46:43.153" v="521" actId="1076"/>
          <ac:picMkLst>
            <pc:docMk/>
            <pc:sldMk cId="1740446277" sldId="648"/>
            <ac:picMk id="14" creationId="{0D6E664E-5F2C-8947-EE54-E712F82C2215}"/>
          </ac:picMkLst>
        </pc:picChg>
        <pc:picChg chg="del mod">
          <ac:chgData name="Pooja Parmar" userId="099a33e2-b346-41bc-a03b-607647bf6781" providerId="ADAL" clId="{DEEFC262-E904-4636-99A4-F6FD1AB03FD5}" dt="2023-09-08T07:48:28.372" v="526" actId="478"/>
          <ac:picMkLst>
            <pc:docMk/>
            <pc:sldMk cId="1740446277" sldId="648"/>
            <ac:picMk id="16" creationId="{6531DB38-043D-5784-BD4A-465E1FFF78CB}"/>
          </ac:picMkLst>
        </pc:picChg>
        <pc:picChg chg="mod">
          <ac:chgData name="Pooja Parmar" userId="099a33e2-b346-41bc-a03b-607647bf6781" providerId="ADAL" clId="{DEEFC262-E904-4636-99A4-F6FD1AB03FD5}" dt="2023-09-08T07:47:00.154" v="524" actId="1076"/>
          <ac:picMkLst>
            <pc:docMk/>
            <pc:sldMk cId="1740446277" sldId="648"/>
            <ac:picMk id="20" creationId="{80AEE716-DC4D-21FB-3DDB-06E8EA3000D3}"/>
          </ac:picMkLst>
        </pc:picChg>
        <pc:picChg chg="mod">
          <ac:chgData name="Pooja Parmar" userId="099a33e2-b346-41bc-a03b-607647bf6781" providerId="ADAL" clId="{DEEFC262-E904-4636-99A4-F6FD1AB03FD5}" dt="2023-09-08T07:47:06.222" v="525" actId="1076"/>
          <ac:picMkLst>
            <pc:docMk/>
            <pc:sldMk cId="1740446277" sldId="648"/>
            <ac:picMk id="24" creationId="{C2F65A67-9392-401E-2D94-60EEB8DF3CCE}"/>
          </ac:picMkLst>
        </pc:picChg>
      </pc:sldChg>
      <pc:sldChg chg="add del">
        <pc:chgData name="Pooja Parmar" userId="099a33e2-b346-41bc-a03b-607647bf6781" providerId="ADAL" clId="{DEEFC262-E904-4636-99A4-F6FD1AB03FD5}" dt="2023-09-08T07:53:39.356" v="529"/>
        <pc:sldMkLst>
          <pc:docMk/>
          <pc:sldMk cId="2442170551" sldId="649"/>
        </pc:sldMkLst>
      </pc:sldChg>
      <pc:sldChg chg="addSp delSp modSp add mod">
        <pc:chgData name="Pooja Parmar" userId="099a33e2-b346-41bc-a03b-607647bf6781" providerId="ADAL" clId="{DEEFC262-E904-4636-99A4-F6FD1AB03FD5}" dt="2023-09-08T07:59:30.340" v="597" actId="26606"/>
        <pc:sldMkLst>
          <pc:docMk/>
          <pc:sldMk cId="970976450" sldId="653"/>
        </pc:sldMkLst>
        <pc:spChg chg="add del mod">
          <ac:chgData name="Pooja Parmar" userId="099a33e2-b346-41bc-a03b-607647bf6781" providerId="ADAL" clId="{DEEFC262-E904-4636-99A4-F6FD1AB03FD5}" dt="2023-09-08T07:59:30.340" v="597" actId="26606"/>
          <ac:spMkLst>
            <pc:docMk/>
            <pc:sldMk cId="970976450" sldId="653"/>
            <ac:spMk id="4" creationId="{4702A94E-090E-7AF0-6B6B-0E9BE21A3A87}"/>
          </ac:spMkLst>
        </pc:spChg>
        <pc:spChg chg="add del mod">
          <ac:chgData name="Pooja Parmar" userId="099a33e2-b346-41bc-a03b-607647bf6781" providerId="ADAL" clId="{DEEFC262-E904-4636-99A4-F6FD1AB03FD5}" dt="2023-09-08T07:59:09.363" v="589" actId="1076"/>
          <ac:spMkLst>
            <pc:docMk/>
            <pc:sldMk cId="970976450" sldId="653"/>
            <ac:spMk id="5" creationId="{A83F20DB-9D30-7499-DFFF-4732BE71BF4E}"/>
          </ac:spMkLst>
        </pc:spChg>
        <pc:graphicFrameChg chg="add del">
          <ac:chgData name="Pooja Parmar" userId="099a33e2-b346-41bc-a03b-607647bf6781" providerId="ADAL" clId="{DEEFC262-E904-4636-99A4-F6FD1AB03FD5}" dt="2023-09-08T07:57:32.029" v="562" actId="26606"/>
          <ac:graphicFrameMkLst>
            <pc:docMk/>
            <pc:sldMk cId="970976450" sldId="653"/>
            <ac:graphicFrameMk id="8" creationId="{B755D2A4-BFB2-5719-2368-AB3130EF971E}"/>
          </ac:graphicFrameMkLst>
        </pc:graphicFrameChg>
        <pc:graphicFrameChg chg="add del">
          <ac:chgData name="Pooja Parmar" userId="099a33e2-b346-41bc-a03b-607647bf6781" providerId="ADAL" clId="{DEEFC262-E904-4636-99A4-F6FD1AB03FD5}" dt="2023-09-08T07:57:53.516" v="567" actId="26606"/>
          <ac:graphicFrameMkLst>
            <pc:docMk/>
            <pc:sldMk cId="970976450" sldId="653"/>
            <ac:graphicFrameMk id="9" creationId="{FE413CFA-1649-3415-4F24-E2C979CBA13B}"/>
          </ac:graphicFrameMkLst>
        </pc:graphicFrameChg>
        <pc:graphicFrameChg chg="add del modGraphic">
          <ac:chgData name="Pooja Parmar" userId="099a33e2-b346-41bc-a03b-607647bf6781" providerId="ADAL" clId="{DEEFC262-E904-4636-99A4-F6FD1AB03FD5}" dt="2023-09-08T07:58:47.924" v="584" actId="26606"/>
          <ac:graphicFrameMkLst>
            <pc:docMk/>
            <pc:sldMk cId="970976450" sldId="653"/>
            <ac:graphicFrameMk id="10" creationId="{084C9DB0-A914-F463-7812-62280755C242}"/>
          </ac:graphicFrameMkLst>
        </pc:graphicFrameChg>
        <pc:graphicFrameChg chg="add del">
          <ac:chgData name="Pooja Parmar" userId="099a33e2-b346-41bc-a03b-607647bf6781" providerId="ADAL" clId="{DEEFC262-E904-4636-99A4-F6FD1AB03FD5}" dt="2023-09-08T07:59:10.613" v="590" actId="26606"/>
          <ac:graphicFrameMkLst>
            <pc:docMk/>
            <pc:sldMk cId="970976450" sldId="653"/>
            <ac:graphicFrameMk id="12" creationId="{AB38CEE3-C4A9-855D-7206-02F681CB7613}"/>
          </ac:graphicFrameMkLst>
        </pc:graphicFrameChg>
        <pc:graphicFrameChg chg="add del">
          <ac:chgData name="Pooja Parmar" userId="099a33e2-b346-41bc-a03b-607647bf6781" providerId="ADAL" clId="{DEEFC262-E904-4636-99A4-F6FD1AB03FD5}" dt="2023-09-08T07:59:19.964" v="592" actId="26606"/>
          <ac:graphicFrameMkLst>
            <pc:docMk/>
            <pc:sldMk cId="970976450" sldId="653"/>
            <ac:graphicFrameMk id="13" creationId="{620E92B3-C481-585D-E2F0-C51C19D64103}"/>
          </ac:graphicFrameMkLst>
        </pc:graphicFrameChg>
        <pc:graphicFrameChg chg="add del">
          <ac:chgData name="Pooja Parmar" userId="099a33e2-b346-41bc-a03b-607647bf6781" providerId="ADAL" clId="{DEEFC262-E904-4636-99A4-F6FD1AB03FD5}" dt="2023-09-08T07:59:28.716" v="594" actId="26606"/>
          <ac:graphicFrameMkLst>
            <pc:docMk/>
            <pc:sldMk cId="970976450" sldId="653"/>
            <ac:graphicFrameMk id="15" creationId="{2C8CC9C2-E946-9D18-2D24-F9083BDA309F}"/>
          </ac:graphicFrameMkLst>
        </pc:graphicFrameChg>
        <pc:graphicFrameChg chg="add del">
          <ac:chgData name="Pooja Parmar" userId="099a33e2-b346-41bc-a03b-607647bf6781" providerId="ADAL" clId="{DEEFC262-E904-4636-99A4-F6FD1AB03FD5}" dt="2023-09-08T07:59:30.308" v="596" actId="26606"/>
          <ac:graphicFrameMkLst>
            <pc:docMk/>
            <pc:sldMk cId="970976450" sldId="653"/>
            <ac:graphicFrameMk id="17" creationId="{26EB0457-5448-55EF-A7C5-7FA7BF2E6BFC}"/>
          </ac:graphicFrameMkLst>
        </pc:graphicFrameChg>
        <pc:graphicFrameChg chg="add">
          <ac:chgData name="Pooja Parmar" userId="099a33e2-b346-41bc-a03b-607647bf6781" providerId="ADAL" clId="{DEEFC262-E904-4636-99A4-F6FD1AB03FD5}" dt="2023-09-08T07:59:30.340" v="597" actId="26606"/>
          <ac:graphicFrameMkLst>
            <pc:docMk/>
            <pc:sldMk cId="970976450" sldId="653"/>
            <ac:graphicFrameMk id="19" creationId="{2C8CC9C2-E946-9D18-2D24-F9083BDA309F}"/>
          </ac:graphicFrameMkLst>
        </pc:graphicFrameChg>
        <pc:picChg chg="del">
          <ac:chgData name="Pooja Parmar" userId="099a33e2-b346-41bc-a03b-607647bf6781" providerId="ADAL" clId="{DEEFC262-E904-4636-99A4-F6FD1AB03FD5}" dt="2023-09-08T07:55:27.402" v="535" actId="478"/>
          <ac:picMkLst>
            <pc:docMk/>
            <pc:sldMk cId="970976450" sldId="653"/>
            <ac:picMk id="7" creationId="{BB6C4AD2-2B21-BE12-EE09-D81E5A817B79}"/>
          </ac:picMkLst>
        </pc:picChg>
        <pc:picChg chg="del">
          <ac:chgData name="Pooja Parmar" userId="099a33e2-b346-41bc-a03b-607647bf6781" providerId="ADAL" clId="{DEEFC262-E904-4636-99A4-F6FD1AB03FD5}" dt="2023-09-08T07:55:29.215" v="536" actId="478"/>
          <ac:picMkLst>
            <pc:docMk/>
            <pc:sldMk cId="970976450" sldId="653"/>
            <ac:picMk id="11" creationId="{9ACE1200-7D50-DE40-EA87-12EF43D7FD41}"/>
          </ac:picMkLst>
        </pc:picChg>
      </pc:sldChg>
      <pc:sldChg chg="addSp delSp add mod">
        <pc:chgData name="Pooja Parmar" userId="099a33e2-b346-41bc-a03b-607647bf6781" providerId="ADAL" clId="{DEEFC262-E904-4636-99A4-F6FD1AB03FD5}" dt="2023-09-13T05:23:07.858" v="1274" actId="26606"/>
        <pc:sldMkLst>
          <pc:docMk/>
          <pc:sldMk cId="1721054623" sldId="654"/>
        </pc:sldMkLst>
        <pc:spChg chg="add del">
          <ac:chgData name="Pooja Parmar" userId="099a33e2-b346-41bc-a03b-607647bf6781" providerId="ADAL" clId="{DEEFC262-E904-4636-99A4-F6FD1AB03FD5}" dt="2023-09-13T05:23:07.858" v="1274" actId="26606"/>
          <ac:spMkLst>
            <pc:docMk/>
            <pc:sldMk cId="1721054623" sldId="654"/>
            <ac:spMk id="5" creationId="{E5A6F1AD-8CDC-A0EC-24C3-1A7C85A11660}"/>
          </ac:spMkLst>
        </pc:spChg>
        <pc:graphicFrameChg chg="add del">
          <ac:chgData name="Pooja Parmar" userId="099a33e2-b346-41bc-a03b-607647bf6781" providerId="ADAL" clId="{DEEFC262-E904-4636-99A4-F6FD1AB03FD5}" dt="2023-09-13T05:23:05.044" v="1272" actId="26606"/>
          <ac:graphicFrameMkLst>
            <pc:docMk/>
            <pc:sldMk cId="1721054623" sldId="654"/>
            <ac:graphicFrameMk id="7" creationId="{335A505E-77D1-4C80-1E6E-5CD6661C87FB}"/>
          </ac:graphicFrameMkLst>
        </pc:graphicFrameChg>
        <pc:graphicFrameChg chg="add del">
          <ac:chgData name="Pooja Parmar" userId="099a33e2-b346-41bc-a03b-607647bf6781" providerId="ADAL" clId="{DEEFC262-E904-4636-99A4-F6FD1AB03FD5}" dt="2023-09-13T05:23:07.858" v="1274" actId="26606"/>
          <ac:graphicFrameMkLst>
            <pc:docMk/>
            <pc:sldMk cId="1721054623" sldId="654"/>
            <ac:graphicFrameMk id="9" creationId="{4792FC06-E6CA-B611-80AD-018018899A22}"/>
          </ac:graphicFrameMkLst>
        </pc:graphicFrameChg>
      </pc:sldChg>
      <pc:sldChg chg="add del">
        <pc:chgData name="Pooja Parmar" userId="099a33e2-b346-41bc-a03b-607647bf6781" providerId="ADAL" clId="{DEEFC262-E904-4636-99A4-F6FD1AB03FD5}" dt="2023-09-13T05:12:16.923" v="1210" actId="2696"/>
        <pc:sldMkLst>
          <pc:docMk/>
          <pc:sldMk cId="3148925454" sldId="654"/>
        </pc:sldMkLst>
      </pc:sldChg>
      <pc:sldChg chg="addSp delSp modSp add mod">
        <pc:chgData name="Pooja Parmar" userId="099a33e2-b346-41bc-a03b-607647bf6781" providerId="ADAL" clId="{DEEFC262-E904-4636-99A4-F6FD1AB03FD5}" dt="2023-09-08T11:01:15.699" v="715" actId="1076"/>
        <pc:sldMkLst>
          <pc:docMk/>
          <pc:sldMk cId="997323561" sldId="656"/>
        </pc:sldMkLst>
        <pc:spChg chg="mod">
          <ac:chgData name="Pooja Parmar" userId="099a33e2-b346-41bc-a03b-607647bf6781" providerId="ADAL" clId="{DEEFC262-E904-4636-99A4-F6FD1AB03FD5}" dt="2023-09-08T10:58:09.200" v="685" actId="1076"/>
          <ac:spMkLst>
            <pc:docMk/>
            <pc:sldMk cId="997323561" sldId="656"/>
            <ac:spMk id="4" creationId="{F4B6F5AB-89CD-445E-C53D-CE1DC5C0685A}"/>
          </ac:spMkLst>
        </pc:spChg>
        <pc:spChg chg="add mod">
          <ac:chgData name="Pooja Parmar" userId="099a33e2-b346-41bc-a03b-607647bf6781" providerId="ADAL" clId="{DEEFC262-E904-4636-99A4-F6FD1AB03FD5}" dt="2023-09-08T11:00:18.699" v="702" actId="1076"/>
          <ac:spMkLst>
            <pc:docMk/>
            <pc:sldMk cId="997323561" sldId="656"/>
            <ac:spMk id="5" creationId="{69F18F07-6A5A-EB4E-7628-BC9164EFCB7E}"/>
          </ac:spMkLst>
        </pc:spChg>
        <pc:spChg chg="del mod">
          <ac:chgData name="Pooja Parmar" userId="099a33e2-b346-41bc-a03b-607647bf6781" providerId="ADAL" clId="{DEEFC262-E904-4636-99A4-F6FD1AB03FD5}" dt="2023-09-08T10:26:53.518" v="665" actId="21"/>
          <ac:spMkLst>
            <pc:docMk/>
            <pc:sldMk cId="997323561" sldId="656"/>
            <ac:spMk id="7" creationId="{36057D47-C2A5-6628-7A59-9884774F31B7}"/>
          </ac:spMkLst>
        </pc:spChg>
        <pc:spChg chg="del">
          <ac:chgData name="Pooja Parmar" userId="099a33e2-b346-41bc-a03b-607647bf6781" providerId="ADAL" clId="{DEEFC262-E904-4636-99A4-F6FD1AB03FD5}" dt="2023-09-08T10:58:44.484" v="694" actId="21"/>
          <ac:spMkLst>
            <pc:docMk/>
            <pc:sldMk cId="997323561" sldId="656"/>
            <ac:spMk id="14" creationId="{5E3806A6-DC44-96BD-4A36-0FBAAF5ADFBF}"/>
          </ac:spMkLst>
        </pc:spChg>
        <pc:picChg chg="mod">
          <ac:chgData name="Pooja Parmar" userId="099a33e2-b346-41bc-a03b-607647bf6781" providerId="ADAL" clId="{DEEFC262-E904-4636-99A4-F6FD1AB03FD5}" dt="2023-09-08T11:01:07.188" v="713" actId="1440"/>
          <ac:picMkLst>
            <pc:docMk/>
            <pc:sldMk cId="997323561" sldId="656"/>
            <ac:picMk id="6" creationId="{7A85270E-5CBB-FFD6-31BD-CFB995768BD5}"/>
          </ac:picMkLst>
        </pc:picChg>
        <pc:picChg chg="mod">
          <ac:chgData name="Pooja Parmar" userId="099a33e2-b346-41bc-a03b-607647bf6781" providerId="ADAL" clId="{DEEFC262-E904-4636-99A4-F6FD1AB03FD5}" dt="2023-09-08T11:00:44.505" v="707" actId="1076"/>
          <ac:picMkLst>
            <pc:docMk/>
            <pc:sldMk cId="997323561" sldId="656"/>
            <ac:picMk id="11" creationId="{6E0D0468-C14E-3674-93B7-77D28BF6604D}"/>
          </ac:picMkLst>
        </pc:picChg>
        <pc:picChg chg="mod">
          <ac:chgData name="Pooja Parmar" userId="099a33e2-b346-41bc-a03b-607647bf6781" providerId="ADAL" clId="{DEEFC262-E904-4636-99A4-F6FD1AB03FD5}" dt="2023-09-08T11:01:15.699" v="715" actId="1076"/>
          <ac:picMkLst>
            <pc:docMk/>
            <pc:sldMk cId="997323561" sldId="656"/>
            <ac:picMk id="13" creationId="{9AF21F6E-B799-A2C1-D08D-87A4D5BA275D}"/>
          </ac:picMkLst>
        </pc:picChg>
        <pc:picChg chg="add del mod">
          <ac:chgData name="Pooja Parmar" userId="099a33e2-b346-41bc-a03b-607647bf6781" providerId="ADAL" clId="{DEEFC262-E904-4636-99A4-F6FD1AB03FD5}" dt="2023-09-08T10:30:09.297" v="670" actId="478"/>
          <ac:picMkLst>
            <pc:docMk/>
            <pc:sldMk cId="997323561" sldId="656"/>
            <ac:picMk id="4098" creationId="{0C7D93E0-157F-92D2-5B2B-838B147BA061}"/>
          </ac:picMkLst>
        </pc:picChg>
      </pc:sldChg>
      <pc:sldChg chg="delSp modSp add mod">
        <pc:chgData name="Pooja Parmar" userId="099a33e2-b346-41bc-a03b-607647bf6781" providerId="ADAL" clId="{DEEFC262-E904-4636-99A4-F6FD1AB03FD5}" dt="2023-09-08T11:03:14.311" v="742" actId="1076"/>
        <pc:sldMkLst>
          <pc:docMk/>
          <pc:sldMk cId="1796778396" sldId="657"/>
        </pc:sldMkLst>
        <pc:spChg chg="mod">
          <ac:chgData name="Pooja Parmar" userId="099a33e2-b346-41bc-a03b-607647bf6781" providerId="ADAL" clId="{DEEFC262-E904-4636-99A4-F6FD1AB03FD5}" dt="2023-09-08T11:03:11.052" v="741" actId="1076"/>
          <ac:spMkLst>
            <pc:docMk/>
            <pc:sldMk cId="1796778396" sldId="657"/>
            <ac:spMk id="4" creationId="{8CA17A67-5D63-E5A3-F569-36E46D400E0D}"/>
          </ac:spMkLst>
        </pc:spChg>
        <pc:spChg chg="del mod">
          <ac:chgData name="Pooja Parmar" userId="099a33e2-b346-41bc-a03b-607647bf6781" providerId="ADAL" clId="{DEEFC262-E904-4636-99A4-F6FD1AB03FD5}" dt="2023-09-08T11:02:40.622" v="732"/>
          <ac:spMkLst>
            <pc:docMk/>
            <pc:sldMk cId="1796778396" sldId="657"/>
            <ac:spMk id="9" creationId="{45225812-4880-83AA-664E-9F13168E29C4}"/>
          </ac:spMkLst>
        </pc:spChg>
        <pc:picChg chg="del mod">
          <ac:chgData name="Pooja Parmar" userId="099a33e2-b346-41bc-a03b-607647bf6781" providerId="ADAL" clId="{DEEFC262-E904-4636-99A4-F6FD1AB03FD5}" dt="2023-09-08T11:03:04.132" v="739" actId="478"/>
          <ac:picMkLst>
            <pc:docMk/>
            <pc:sldMk cId="1796778396" sldId="657"/>
            <ac:picMk id="6" creationId="{F48ACD87-A3D2-7D05-3D1A-C4DC986A7358}"/>
          </ac:picMkLst>
        </pc:picChg>
        <pc:picChg chg="mod">
          <ac:chgData name="Pooja Parmar" userId="099a33e2-b346-41bc-a03b-607647bf6781" providerId="ADAL" clId="{DEEFC262-E904-4636-99A4-F6FD1AB03FD5}" dt="2023-09-08T11:03:14.311" v="742" actId="1076"/>
          <ac:picMkLst>
            <pc:docMk/>
            <pc:sldMk cId="1796778396" sldId="657"/>
            <ac:picMk id="8" creationId="{4FA41D8D-BF14-EC77-5D4A-CA27D0B068AF}"/>
          </ac:picMkLst>
        </pc:picChg>
      </pc:sldChg>
      <pc:sldChg chg="modSp add mod">
        <pc:chgData name="Pooja Parmar" userId="099a33e2-b346-41bc-a03b-607647bf6781" providerId="ADAL" clId="{DEEFC262-E904-4636-99A4-F6FD1AB03FD5}" dt="2023-09-11T05:50:13.406" v="824" actId="1076"/>
        <pc:sldMkLst>
          <pc:docMk/>
          <pc:sldMk cId="2244078214" sldId="658"/>
        </pc:sldMkLst>
        <pc:spChg chg="mod">
          <ac:chgData name="Pooja Parmar" userId="099a33e2-b346-41bc-a03b-607647bf6781" providerId="ADAL" clId="{DEEFC262-E904-4636-99A4-F6FD1AB03FD5}" dt="2023-09-11T05:49:13.485" v="812" actId="1076"/>
          <ac:spMkLst>
            <pc:docMk/>
            <pc:sldMk cId="2244078214" sldId="658"/>
            <ac:spMk id="4" creationId="{ADD10189-AF66-1C74-32FD-07945F0BBF57}"/>
          </ac:spMkLst>
        </pc:spChg>
        <pc:spChg chg="mod">
          <ac:chgData name="Pooja Parmar" userId="099a33e2-b346-41bc-a03b-607647bf6781" providerId="ADAL" clId="{DEEFC262-E904-4636-99A4-F6FD1AB03FD5}" dt="2023-09-11T05:49:20.683" v="813" actId="1076"/>
          <ac:spMkLst>
            <pc:docMk/>
            <pc:sldMk cId="2244078214" sldId="658"/>
            <ac:spMk id="8" creationId="{A51162B6-30E1-8291-1B1E-AACB3DED3132}"/>
          </ac:spMkLst>
        </pc:spChg>
        <pc:spChg chg="mod">
          <ac:chgData name="Pooja Parmar" userId="099a33e2-b346-41bc-a03b-607647bf6781" providerId="ADAL" clId="{DEEFC262-E904-4636-99A4-F6FD1AB03FD5}" dt="2023-09-11T05:49:35.950" v="816" actId="1076"/>
          <ac:spMkLst>
            <pc:docMk/>
            <pc:sldMk cId="2244078214" sldId="658"/>
            <ac:spMk id="13" creationId="{90BE3941-0745-E9F1-3CB9-6CA0CD243E84}"/>
          </ac:spMkLst>
        </pc:spChg>
        <pc:picChg chg="mod">
          <ac:chgData name="Pooja Parmar" userId="099a33e2-b346-41bc-a03b-607647bf6781" providerId="ADAL" clId="{DEEFC262-E904-4636-99A4-F6FD1AB03FD5}" dt="2023-09-11T05:50:03.643" v="822" actId="1076"/>
          <ac:picMkLst>
            <pc:docMk/>
            <pc:sldMk cId="2244078214" sldId="658"/>
            <ac:picMk id="7" creationId="{F6E24378-9B7B-D9C3-3676-27B358D9D2A8}"/>
          </ac:picMkLst>
        </pc:picChg>
        <pc:picChg chg="mod">
          <ac:chgData name="Pooja Parmar" userId="099a33e2-b346-41bc-a03b-607647bf6781" providerId="ADAL" clId="{DEEFC262-E904-4636-99A4-F6FD1AB03FD5}" dt="2023-09-11T05:49:58.682" v="821" actId="1076"/>
          <ac:picMkLst>
            <pc:docMk/>
            <pc:sldMk cId="2244078214" sldId="658"/>
            <ac:picMk id="10" creationId="{F3B14F6C-7FD1-8A8D-1226-D1583DD54597}"/>
          </ac:picMkLst>
        </pc:picChg>
        <pc:picChg chg="mod">
          <ac:chgData name="Pooja Parmar" userId="099a33e2-b346-41bc-a03b-607647bf6781" providerId="ADAL" clId="{DEEFC262-E904-4636-99A4-F6FD1AB03FD5}" dt="2023-09-11T05:50:07.802" v="823" actId="1076"/>
          <ac:picMkLst>
            <pc:docMk/>
            <pc:sldMk cId="2244078214" sldId="658"/>
            <ac:picMk id="12" creationId="{D74D1FA3-60BF-90BD-11E5-AA21F2AA2B1D}"/>
          </ac:picMkLst>
        </pc:picChg>
        <pc:picChg chg="mod">
          <ac:chgData name="Pooja Parmar" userId="099a33e2-b346-41bc-a03b-607647bf6781" providerId="ADAL" clId="{DEEFC262-E904-4636-99A4-F6FD1AB03FD5}" dt="2023-09-11T05:49:38.829" v="817" actId="1076"/>
          <ac:picMkLst>
            <pc:docMk/>
            <pc:sldMk cId="2244078214" sldId="658"/>
            <ac:picMk id="15" creationId="{123E7247-86C9-5F76-1B4C-77096C99D9BA}"/>
          </ac:picMkLst>
        </pc:picChg>
        <pc:picChg chg="mod">
          <ac:chgData name="Pooja Parmar" userId="099a33e2-b346-41bc-a03b-607647bf6781" providerId="ADAL" clId="{DEEFC262-E904-4636-99A4-F6FD1AB03FD5}" dt="2023-09-11T05:50:13.406" v="824" actId="1076"/>
          <ac:picMkLst>
            <pc:docMk/>
            <pc:sldMk cId="2244078214" sldId="658"/>
            <ac:picMk id="17" creationId="{917286A7-980C-E419-20B2-F2AB4445CF95}"/>
          </ac:picMkLst>
        </pc:picChg>
      </pc:sldChg>
      <pc:sldChg chg="modSp add del mod">
        <pc:chgData name="Pooja Parmar" userId="099a33e2-b346-41bc-a03b-607647bf6781" providerId="ADAL" clId="{DEEFC262-E904-4636-99A4-F6FD1AB03FD5}" dt="2023-09-13T05:01:00.306" v="924" actId="2696"/>
        <pc:sldMkLst>
          <pc:docMk/>
          <pc:sldMk cId="2171970548" sldId="659"/>
        </pc:sldMkLst>
        <pc:spChg chg="mod">
          <ac:chgData name="Pooja Parmar" userId="099a33e2-b346-41bc-a03b-607647bf6781" providerId="ADAL" clId="{DEEFC262-E904-4636-99A4-F6FD1AB03FD5}" dt="2023-09-13T04:53:14.924" v="845" actId="20577"/>
          <ac:spMkLst>
            <pc:docMk/>
            <pc:sldMk cId="2171970548" sldId="659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4:53:27.831" v="881" actId="20577"/>
          <ac:spMkLst>
            <pc:docMk/>
            <pc:sldMk cId="2171970548" sldId="659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08:22.713" v="1070" actId="20577"/>
        <pc:sldMkLst>
          <pc:docMk/>
          <pc:sldMk cId="3913220696" sldId="659"/>
        </pc:sldMkLst>
        <pc:spChg chg="mod">
          <ac:chgData name="Pooja Parmar" userId="099a33e2-b346-41bc-a03b-607647bf6781" providerId="ADAL" clId="{DEEFC262-E904-4636-99A4-F6FD1AB03FD5}" dt="2023-09-13T05:08:22.713" v="1070" actId="20577"/>
          <ac:spMkLst>
            <pc:docMk/>
            <pc:sldMk cId="3913220696" sldId="659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01:36.099" v="948" actId="20577"/>
          <ac:spMkLst>
            <pc:docMk/>
            <pc:sldMk cId="3913220696" sldId="659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08:31.945" v="1072" actId="20577"/>
        <pc:sldMkLst>
          <pc:docMk/>
          <pc:sldMk cId="2595250736" sldId="660"/>
        </pc:sldMkLst>
        <pc:spChg chg="mod">
          <ac:chgData name="Pooja Parmar" userId="099a33e2-b346-41bc-a03b-607647bf6781" providerId="ADAL" clId="{DEEFC262-E904-4636-99A4-F6FD1AB03FD5}" dt="2023-09-13T05:08:31.945" v="1072" actId="20577"/>
          <ac:spMkLst>
            <pc:docMk/>
            <pc:sldMk cId="2595250736" sldId="660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06:43.933" v="1042" actId="20577"/>
          <ac:spMkLst>
            <pc:docMk/>
            <pc:sldMk cId="2595250736" sldId="660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08:55.460" v="1078" actId="20577"/>
        <pc:sldMkLst>
          <pc:docMk/>
          <pc:sldMk cId="1411630517" sldId="661"/>
        </pc:sldMkLst>
        <pc:spChg chg="mod">
          <ac:chgData name="Pooja Parmar" userId="099a33e2-b346-41bc-a03b-607647bf6781" providerId="ADAL" clId="{DEEFC262-E904-4636-99A4-F6FD1AB03FD5}" dt="2023-09-13T05:08:39.474" v="1074" actId="20577"/>
          <ac:spMkLst>
            <pc:docMk/>
            <pc:sldMk cId="1411630517" sldId="661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08:55.460" v="1078" actId="20577"/>
          <ac:spMkLst>
            <pc:docMk/>
            <pc:sldMk cId="1411630517" sldId="661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18:31.631" v="1263" actId="20577"/>
        <pc:sldMkLst>
          <pc:docMk/>
          <pc:sldMk cId="2130718922" sldId="662"/>
        </pc:sldMkLst>
        <pc:spChg chg="mod">
          <ac:chgData name="Pooja Parmar" userId="099a33e2-b346-41bc-a03b-607647bf6781" providerId="ADAL" clId="{DEEFC262-E904-4636-99A4-F6FD1AB03FD5}" dt="2023-09-13T05:09:16.245" v="1085" actId="20577"/>
          <ac:spMkLst>
            <pc:docMk/>
            <pc:sldMk cId="2130718922" sldId="662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18:31.631" v="1263" actId="20577"/>
          <ac:spMkLst>
            <pc:docMk/>
            <pc:sldMk cId="2130718922" sldId="662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10:00.469" v="1109" actId="313"/>
        <pc:sldMkLst>
          <pc:docMk/>
          <pc:sldMk cId="1660553319" sldId="663"/>
        </pc:sldMkLst>
        <pc:spChg chg="mod">
          <ac:chgData name="Pooja Parmar" userId="099a33e2-b346-41bc-a03b-607647bf6781" providerId="ADAL" clId="{DEEFC262-E904-4636-99A4-F6FD1AB03FD5}" dt="2023-09-13T05:09:55.889" v="1108" actId="20577"/>
          <ac:spMkLst>
            <pc:docMk/>
            <pc:sldMk cId="1660553319" sldId="663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10:00.469" v="1109" actId="313"/>
          <ac:spMkLst>
            <pc:docMk/>
            <pc:sldMk cId="1660553319" sldId="663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10:21.716" v="1122" actId="20577"/>
        <pc:sldMkLst>
          <pc:docMk/>
          <pc:sldMk cId="1337396745" sldId="664"/>
        </pc:sldMkLst>
        <pc:spChg chg="mod">
          <ac:chgData name="Pooja Parmar" userId="099a33e2-b346-41bc-a03b-607647bf6781" providerId="ADAL" clId="{DEEFC262-E904-4636-99A4-F6FD1AB03FD5}" dt="2023-09-13T05:10:13.411" v="1112" actId="20577"/>
          <ac:spMkLst>
            <pc:docMk/>
            <pc:sldMk cId="1337396745" sldId="664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10:21.716" v="1122" actId="20577"/>
          <ac:spMkLst>
            <pc:docMk/>
            <pc:sldMk cId="1337396745" sldId="664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10:47.060" v="1160" actId="20577"/>
        <pc:sldMkLst>
          <pc:docMk/>
          <pc:sldMk cId="2696296019" sldId="665"/>
        </pc:sldMkLst>
        <pc:spChg chg="mod">
          <ac:chgData name="Pooja Parmar" userId="099a33e2-b346-41bc-a03b-607647bf6781" providerId="ADAL" clId="{DEEFC262-E904-4636-99A4-F6FD1AB03FD5}" dt="2023-09-13T05:10:35.203" v="1125" actId="20577"/>
          <ac:spMkLst>
            <pc:docMk/>
            <pc:sldMk cId="2696296019" sldId="665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10:47.060" v="1160" actId="20577"/>
          <ac:spMkLst>
            <pc:docMk/>
            <pc:sldMk cId="2696296019" sldId="665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11:10.702" v="1189" actId="20577"/>
        <pc:sldMkLst>
          <pc:docMk/>
          <pc:sldMk cId="2985386735" sldId="666"/>
        </pc:sldMkLst>
        <pc:spChg chg="mod">
          <ac:chgData name="Pooja Parmar" userId="099a33e2-b346-41bc-a03b-607647bf6781" providerId="ADAL" clId="{DEEFC262-E904-4636-99A4-F6FD1AB03FD5}" dt="2023-09-13T05:11:02.291" v="1163" actId="20577"/>
          <ac:spMkLst>
            <pc:docMk/>
            <pc:sldMk cId="2985386735" sldId="666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11:10.702" v="1189" actId="20577"/>
          <ac:spMkLst>
            <pc:docMk/>
            <pc:sldMk cId="2985386735" sldId="666"/>
            <ac:spMk id="4" creationId="{9BF2629A-E8D5-4CC3-939A-9033E74407C4}"/>
          </ac:spMkLst>
        </pc:spChg>
      </pc:sldChg>
      <pc:sldChg chg="modSp add del mod">
        <pc:chgData name="Pooja Parmar" userId="099a33e2-b346-41bc-a03b-607647bf6781" providerId="ADAL" clId="{DEEFC262-E904-4636-99A4-F6FD1AB03FD5}" dt="2023-09-13T05:11:43.173" v="1208" actId="2696"/>
        <pc:sldMkLst>
          <pc:docMk/>
          <pc:sldMk cId="218047803" sldId="667"/>
        </pc:sldMkLst>
        <pc:spChg chg="mod">
          <ac:chgData name="Pooja Parmar" userId="099a33e2-b346-41bc-a03b-607647bf6781" providerId="ADAL" clId="{DEEFC262-E904-4636-99A4-F6FD1AB03FD5}" dt="2023-09-13T05:11:35.601" v="1207" actId="20577"/>
          <ac:spMkLst>
            <pc:docMk/>
            <pc:sldMk cId="218047803" sldId="667"/>
            <ac:spMk id="4" creationId="{9BF2629A-E8D5-4CC3-939A-9033E74407C4}"/>
          </ac:spMkLst>
        </pc:spChg>
      </pc:sldChg>
      <pc:sldChg chg="modSp add mod">
        <pc:chgData name="Pooja Parmar" userId="099a33e2-b346-41bc-a03b-607647bf6781" providerId="ADAL" clId="{DEEFC262-E904-4636-99A4-F6FD1AB03FD5}" dt="2023-09-13T05:14:09.799" v="1216" actId="20577"/>
        <pc:sldMkLst>
          <pc:docMk/>
          <pc:sldMk cId="597923712" sldId="667"/>
        </pc:sldMkLst>
        <pc:spChg chg="mod">
          <ac:chgData name="Pooja Parmar" userId="099a33e2-b346-41bc-a03b-607647bf6781" providerId="ADAL" clId="{DEEFC262-E904-4636-99A4-F6FD1AB03FD5}" dt="2023-09-13T05:14:09.799" v="1216" actId="20577"/>
          <ac:spMkLst>
            <pc:docMk/>
            <pc:sldMk cId="597923712" sldId="667"/>
            <ac:spMk id="3" creationId="{497821BF-9AE6-41AF-96D3-6F60C6E2A3A6}"/>
          </ac:spMkLst>
        </pc:spChg>
      </pc:sldChg>
      <pc:sldChg chg="modSp add mod">
        <pc:chgData name="Pooja Parmar" userId="099a33e2-b346-41bc-a03b-607647bf6781" providerId="ADAL" clId="{DEEFC262-E904-4636-99A4-F6FD1AB03FD5}" dt="2023-09-13T05:14:39.106" v="1244" actId="20577"/>
        <pc:sldMkLst>
          <pc:docMk/>
          <pc:sldMk cId="1573364816" sldId="668"/>
        </pc:sldMkLst>
        <pc:spChg chg="mod">
          <ac:chgData name="Pooja Parmar" userId="099a33e2-b346-41bc-a03b-607647bf6781" providerId="ADAL" clId="{DEEFC262-E904-4636-99A4-F6FD1AB03FD5}" dt="2023-09-13T05:14:22.139" v="1221" actId="20577"/>
          <ac:spMkLst>
            <pc:docMk/>
            <pc:sldMk cId="1573364816" sldId="668"/>
            <ac:spMk id="3" creationId="{497821BF-9AE6-41AF-96D3-6F60C6E2A3A6}"/>
          </ac:spMkLst>
        </pc:spChg>
        <pc:spChg chg="mod">
          <ac:chgData name="Pooja Parmar" userId="099a33e2-b346-41bc-a03b-607647bf6781" providerId="ADAL" clId="{DEEFC262-E904-4636-99A4-F6FD1AB03FD5}" dt="2023-09-13T05:14:39.106" v="1244" actId="20577"/>
          <ac:spMkLst>
            <pc:docMk/>
            <pc:sldMk cId="1573364816" sldId="668"/>
            <ac:spMk id="4" creationId="{9BF2629A-E8D5-4CC3-939A-9033E74407C4}"/>
          </ac:spMkLst>
        </pc:spChg>
      </pc:sldChg>
    </pc:docChg>
  </pc:docChgLst>
  <pc:docChgLst>
    <pc:chgData name="Chiranjiv Rathod" userId="3f5d3dab-05a2-4e51-9896-d83536e2c350" providerId="ADAL" clId="{D3FEAF76-AF6B-4F48-8547-C1F9EBCACEE4}"/>
    <pc:docChg chg="custSel modSld">
      <pc:chgData name="Chiranjiv Rathod" userId="3f5d3dab-05a2-4e51-9896-d83536e2c350" providerId="ADAL" clId="{D3FEAF76-AF6B-4F48-8547-C1F9EBCACEE4}" dt="2024-02-14T12:28:46.217" v="2" actId="1076"/>
      <pc:docMkLst>
        <pc:docMk/>
      </pc:docMkLst>
      <pc:sldChg chg="addSp delSp modSp mod">
        <pc:chgData name="Chiranjiv Rathod" userId="3f5d3dab-05a2-4e51-9896-d83536e2c350" providerId="ADAL" clId="{D3FEAF76-AF6B-4F48-8547-C1F9EBCACEE4}" dt="2024-02-14T12:28:46.217" v="2" actId="1076"/>
        <pc:sldMkLst>
          <pc:docMk/>
          <pc:sldMk cId="4215887937" sldId="292"/>
        </pc:sldMkLst>
        <pc:spChg chg="del">
          <ac:chgData name="Chiranjiv Rathod" userId="3f5d3dab-05a2-4e51-9896-d83536e2c350" providerId="ADAL" clId="{D3FEAF76-AF6B-4F48-8547-C1F9EBCACEE4}" dt="2024-02-14T12:28:40.261" v="0" actId="478"/>
          <ac:spMkLst>
            <pc:docMk/>
            <pc:sldMk cId="4215887937" sldId="292"/>
            <ac:spMk id="6" creationId="{32AAC207-D7FE-6F2A-667A-29D5ADC0AC39}"/>
          </ac:spMkLst>
        </pc:spChg>
        <pc:graphicFrameChg chg="add mod">
          <ac:chgData name="Chiranjiv Rathod" userId="3f5d3dab-05a2-4e51-9896-d83536e2c350" providerId="ADAL" clId="{D3FEAF76-AF6B-4F48-8547-C1F9EBCACEE4}" dt="2024-02-14T12:28:46.217" v="2" actId="1076"/>
          <ac:graphicFrameMkLst>
            <pc:docMk/>
            <pc:sldMk cId="4215887937" sldId="292"/>
            <ac:graphicFrameMk id="3" creationId="{70D6C929-7044-FA67-4688-00BC3E524FD5}"/>
          </ac:graphicFrameMkLst>
        </pc:graphicFrameChg>
      </pc:sldChg>
    </pc:docChg>
  </pc:docChgLst>
</pc:chgInfo>
</file>

<file path=ppt/comments/modernComment_26D_F2B6DC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9F5232-4486-4EF9-99A5-50F5B3CFACB2}" authorId="{9597A04A-5FCA-F3D7-CEE6-60A4DD74B157}" created="2023-10-30T12:29:09.770">
    <pc:sldMkLst xmlns:pc="http://schemas.microsoft.com/office/powerpoint/2013/main/command">
      <pc:docMk/>
      <pc:sldMk cId="4072070169" sldId="621"/>
    </pc:sldMkLst>
    <p188:replyLst>
      <p188:reply id="{0191C604-F442-4ABF-A056-7692BE6B3D35}" authorId="{3C06D0B3-D7FE-F0C3-6F7E-2B93D313E4DD}" created="2023-11-01T04:52:24.944">
        <p188:txBody>
          <a:bodyPr/>
          <a:lstStyle/>
          <a:p>
            <a:r>
              <a:rPr lang="en-US"/>
              <a:t>C# collection added in Advance C# ppt. </a:t>
            </a:r>
          </a:p>
        </p188:txBody>
      </p188:reply>
    </p188:replyLst>
    <p188:txBody>
      <a:bodyPr/>
      <a:lstStyle/>
      <a:p>
        <a:r>
          <a:rPr lang="en-US"/>
          <a:t>[@Pooja Parmar]  C# Collection is not covered in the ppt. Did we remove this topic intentionally?
C# Collection
Array   
Multidimensional Array   
Jagged Array   
ArrayList   
List   
SortedList     
Dictionary   
Hashtable   
Stack   
Queue   
Tuple   
ValueTuple </a:t>
        </a:r>
      </a:p>
    </p188:txBody>
  </p188:cm>
</p188:cmLst>
</file>

<file path=ppt/comments/modernComment_280_8DC9F5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FBB3C1-BA9A-4701-9B0C-FE226B68D4F4}" authorId="{9597A04A-5FCA-F3D7-CEE6-60A4DD74B157}" created="2023-10-30T11:15:08.600">
    <pc:sldMkLst xmlns:pc="http://schemas.microsoft.com/office/powerpoint/2013/main/command">
      <pc:docMk/>
      <pc:sldMk cId="2378823130" sldId="640"/>
    </pc:sldMkLst>
    <p188:replyLst>
      <p188:reply id="{9AE47A56-CB39-4069-90AA-22D7381279C2}" authorId="{3C06D0B3-D7FE-F0C3-6F7E-2B93D313E4DD}" created="2023-10-31T05:30:06.439">
        <p188:txBody>
          <a:bodyPr/>
          <a:lstStyle/>
          <a:p>
            <a:r>
              <a:rPr lang="en-US"/>
              <a:t>[@Chiranjiv Rathod] , added foreach</a:t>
            </a:r>
          </a:p>
        </p188:txBody>
      </p188:reply>
    </p188:replyLst>
    <p188:txBody>
      <a:bodyPr/>
      <a:lstStyle/>
      <a:p>
        <a:r>
          <a:rPr lang="en-US"/>
          <a:t>[@Pooja Parmar]  Need to add foreach loop as well.</a:t>
        </a:r>
      </a:p>
    </p188:txBody>
  </p188:cm>
</p188:cmLst>
</file>

<file path=ppt/comments/modernComment_283_F84CE6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B3922B-E39D-4F86-BDF0-BD08280C23BA}" authorId="{9597A04A-5FCA-F3D7-CEE6-60A4DD74B157}" created="2023-10-30T11:21:51.265">
    <pc:sldMkLst xmlns:pc="http://schemas.microsoft.com/office/powerpoint/2013/main/command">
      <pc:docMk/>
      <pc:sldMk cId="4165789201" sldId="643"/>
    </pc:sldMkLst>
    <p188:replyLst>
      <p188:reply id="{9DBE5808-FCC7-4E05-9101-F749BEF3E8B1}" authorId="{3C06D0B3-D7FE-F0C3-6F7E-2B93D313E4DD}" created="2023-11-01T04:47:52.658">
        <p188:txBody>
          <a:bodyPr/>
          <a:lstStyle/>
          <a:p>
            <a:r>
              <a:rPr lang="en-US"/>
              <a:t>[@Chiranjiv Rathod]  sure</a:t>
            </a:r>
          </a:p>
        </p188:txBody>
      </p188:reply>
    </p188:replyLst>
    <p188:txBody>
      <a:bodyPr/>
      <a:lstStyle/>
      <a:p>
        <a:r>
          <a:rPr lang="en-US"/>
          <a:t>[@Pooja Parmar] Let's discuss this flow when we meet. I have some doubts.</a:t>
        </a:r>
      </a:p>
    </p188:txBody>
  </p188:cm>
</p188:cmLst>
</file>

<file path=ppt/comments/modernComment_286_8052FA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7433A6-E3B6-4A1F-9DFD-A787C278AF32}" authorId="{9597A04A-5FCA-F3D7-CEE6-60A4DD74B157}" created="2023-10-30T11:25:08.004">
    <pc:sldMkLst xmlns:pc="http://schemas.microsoft.com/office/powerpoint/2013/main/command">
      <pc:docMk/>
      <pc:sldMk cId="2152921777" sldId="646"/>
    </pc:sldMkLst>
    <p188:replyLst>
      <p188:reply id="{9A0C1C23-B6AB-44C8-9321-489304174A05}" authorId="{3C06D0B3-D7FE-F0C3-6F7E-2B93D313E4DD}" created="2023-11-01T04:49:07.990">
        <p188:txBody>
          <a:bodyPr/>
          <a:lstStyle/>
          <a:p>
            <a:r>
              <a:rPr lang="en-US"/>
              <a:t>That will explain during session because we have added minimum content. </a:t>
            </a:r>
          </a:p>
        </p188:txBody>
      </p188:reply>
    </p188:replyLst>
    <p188:txBody>
      <a:bodyPr/>
      <a:lstStyle/>
      <a:p>
        <a:r>
          <a:rPr lang="en-US"/>
          <a:t>if we can add example of what is perimeters, return type, void etc. It would be great for interns</a:t>
        </a:r>
      </a:p>
    </p188:txBody>
  </p188:cm>
</p188:cmLst>
</file>

<file path=ppt/comments/modernComment_288_67BD1A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8CD6AB-6F2A-47DC-8866-AE3A2625CF37}" authorId="{9597A04A-5FCA-F3D7-CEE6-60A4DD74B157}" created="2023-10-30T11:27:00.944">
    <pc:sldMkLst xmlns:pc="http://schemas.microsoft.com/office/powerpoint/2013/main/command">
      <pc:docMk/>
      <pc:sldMk cId="1740446277" sldId="648"/>
    </pc:sldMkLst>
    <p188:replyLst>
      <p188:reply id="{450E5773-FEEF-45C1-8ECE-8B0731D415B4}" authorId="{9597A04A-5FCA-F3D7-CEE6-60A4DD74B157}" created="2023-10-30T11:27:49.304">
        <p188:txBody>
          <a:bodyPr/>
          <a:lstStyle/>
          <a:p>
            <a:r>
              <a:rPr lang="en-US"/>
              <a:t>Problem that we can fix using String Builder instead of String</a:t>
            </a:r>
          </a:p>
        </p188:txBody>
      </p188:reply>
      <p188:reply id="{1AA7E355-F4CE-45FA-B83E-E1DD60421EA6}" authorId="{3C06D0B3-D7FE-F0C3-6F7E-2B93D313E4DD}" created="2023-11-01T04:50:27.756">
        <p188:txBody>
          <a:bodyPr/>
          <a:lstStyle/>
          <a:p>
            <a:r>
              <a:rPr lang="en-US"/>
              <a:t>[@Chiranjiv Rathod] , Added question why and when we use it? Mentors will explain during session</a:t>
            </a:r>
          </a:p>
        </p188:txBody>
      </p188:reply>
    </p188:replyLst>
    <p188:txBody>
      <a:bodyPr/>
      <a:lstStyle/>
      <a:p>
        <a:r>
          <a:rPr lang="en-US"/>
          <a:t>[@Pooja Parmar] Can we add why and when to use string builder?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8ADC-75C9-46DF-B5B5-5FB06BA30BE2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CC36E9-7DDF-4B31-BDE7-148CA07AEF18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Namespace</a:t>
          </a:r>
          <a:r>
            <a:rPr lang="en-US" dirty="0"/>
            <a:t> </a:t>
          </a:r>
        </a:p>
      </dgm:t>
    </dgm:pt>
    <dgm:pt modelId="{18E339D5-3A22-4CC4-A231-97E935BB15E5}" type="parTrans" cxnId="{456A5424-99B9-433E-90AF-418E4D288D69}">
      <dgm:prSet/>
      <dgm:spPr/>
      <dgm:t>
        <a:bodyPr/>
        <a:lstStyle/>
        <a:p>
          <a:endParaRPr lang="en-US"/>
        </a:p>
      </dgm:t>
    </dgm:pt>
    <dgm:pt modelId="{76B30748-0ADD-48DD-B24C-1E570EBDED05}" type="sibTrans" cxnId="{456A5424-99B9-433E-90AF-418E4D288D69}">
      <dgm:prSet/>
      <dgm:spPr/>
      <dgm:t>
        <a:bodyPr/>
        <a:lstStyle/>
        <a:p>
          <a:endParaRPr lang="en-US"/>
        </a:p>
      </dgm:t>
    </dgm:pt>
    <dgm:pt modelId="{67607542-104C-44D9-B0F0-B3166A7E4C1D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Class</a:t>
          </a:r>
          <a:r>
            <a:rPr lang="en-US" dirty="0"/>
            <a:t> </a:t>
          </a:r>
        </a:p>
      </dgm:t>
    </dgm:pt>
    <dgm:pt modelId="{00FBCF39-1179-412A-8862-9F4A2DAA91CA}" type="parTrans" cxnId="{AEA78200-781A-4EFD-9C44-08D6C7D7DD3E}">
      <dgm:prSet/>
      <dgm:spPr/>
      <dgm:t>
        <a:bodyPr/>
        <a:lstStyle/>
        <a:p>
          <a:endParaRPr lang="en-US"/>
        </a:p>
      </dgm:t>
    </dgm:pt>
    <dgm:pt modelId="{8F9C2055-DBDB-4BB1-8B03-A62B8D3D9891}" type="sibTrans" cxnId="{AEA78200-781A-4EFD-9C44-08D6C7D7DD3E}">
      <dgm:prSet/>
      <dgm:spPr/>
      <dgm:t>
        <a:bodyPr/>
        <a:lstStyle/>
        <a:p>
          <a:endParaRPr lang="en-US"/>
        </a:p>
      </dgm:t>
    </dgm:pt>
    <dgm:pt modelId="{F107B8B8-C922-4471-8769-075BE1553A4F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Members</a:t>
          </a:r>
        </a:p>
      </dgm:t>
    </dgm:pt>
    <dgm:pt modelId="{988D6FC6-BD3E-4753-AB47-BE64E9BAA039}" type="parTrans" cxnId="{2C819059-2F57-4F9C-AE92-3D124011E21E}">
      <dgm:prSet/>
      <dgm:spPr/>
      <dgm:t>
        <a:bodyPr/>
        <a:lstStyle/>
        <a:p>
          <a:endParaRPr lang="en-US"/>
        </a:p>
      </dgm:t>
    </dgm:pt>
    <dgm:pt modelId="{5A2AAFEE-33D7-4EF5-A30D-7A3C78128378}" type="sibTrans" cxnId="{2C819059-2F57-4F9C-AE92-3D124011E21E}">
      <dgm:prSet/>
      <dgm:spPr/>
      <dgm:t>
        <a:bodyPr/>
        <a:lstStyle/>
        <a:p>
          <a:endParaRPr lang="en-US"/>
        </a:p>
      </dgm:t>
    </dgm:pt>
    <dgm:pt modelId="{BCC86C91-F352-4689-B1A9-C4DD65094E84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Block/Methods/Functions</a:t>
          </a:r>
        </a:p>
      </dgm:t>
    </dgm:pt>
    <dgm:pt modelId="{B15A96A8-4E80-4AC9-8F3A-B4BD2CBE627A}" type="parTrans" cxnId="{FF7D717D-EF76-45C5-B222-B62DDDF079B0}">
      <dgm:prSet/>
      <dgm:spPr/>
      <dgm:t>
        <a:bodyPr/>
        <a:lstStyle/>
        <a:p>
          <a:endParaRPr lang="en-US"/>
        </a:p>
      </dgm:t>
    </dgm:pt>
    <dgm:pt modelId="{3F3EBE8B-ECB2-4148-9223-088511AEEABD}" type="sibTrans" cxnId="{FF7D717D-EF76-45C5-B222-B62DDDF079B0}">
      <dgm:prSet/>
      <dgm:spPr/>
      <dgm:t>
        <a:bodyPr/>
        <a:lstStyle/>
        <a:p>
          <a:endParaRPr lang="en-US"/>
        </a:p>
      </dgm:t>
    </dgm:pt>
    <dgm:pt modelId="{5FB44B0A-B19E-4ECC-8E5D-12DA793474D8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Statements</a:t>
          </a:r>
        </a:p>
      </dgm:t>
    </dgm:pt>
    <dgm:pt modelId="{8EAE41F7-A955-4661-84C7-31E6C2C9931B}" type="parTrans" cxnId="{73452CCA-9A63-4910-A913-F9A0F306A986}">
      <dgm:prSet/>
      <dgm:spPr/>
      <dgm:t>
        <a:bodyPr/>
        <a:lstStyle/>
        <a:p>
          <a:endParaRPr lang="en-US"/>
        </a:p>
      </dgm:t>
    </dgm:pt>
    <dgm:pt modelId="{F670A431-B0B3-4605-87C3-B35FB6AFAD05}" type="sibTrans" cxnId="{73452CCA-9A63-4910-A913-F9A0F306A986}">
      <dgm:prSet/>
      <dgm:spPr/>
      <dgm:t>
        <a:bodyPr/>
        <a:lstStyle/>
        <a:p>
          <a:endParaRPr lang="en-US"/>
        </a:p>
      </dgm:t>
    </dgm:pt>
    <dgm:pt modelId="{1C0F0A6E-4E19-4CFD-A593-DC59B6849CBD}" type="pres">
      <dgm:prSet presAssocID="{30008ADC-75C9-46DF-B5B5-5FB06BA30BE2}" presName="cycle" presStyleCnt="0">
        <dgm:presLayoutVars>
          <dgm:dir/>
          <dgm:resizeHandles val="exact"/>
        </dgm:presLayoutVars>
      </dgm:prSet>
      <dgm:spPr/>
    </dgm:pt>
    <dgm:pt modelId="{CAA59E90-A5AD-40C5-B2C7-04C4A53C030B}" type="pres">
      <dgm:prSet presAssocID="{E0CC36E9-7DDF-4B31-BDE7-148CA07AEF18}" presName="node" presStyleLbl="node1" presStyleIdx="0" presStyleCnt="5">
        <dgm:presLayoutVars>
          <dgm:bulletEnabled val="1"/>
        </dgm:presLayoutVars>
      </dgm:prSet>
      <dgm:spPr/>
    </dgm:pt>
    <dgm:pt modelId="{92F78852-AABA-451A-99F4-BE7990DB6522}" type="pres">
      <dgm:prSet presAssocID="{E0CC36E9-7DDF-4B31-BDE7-148CA07AEF18}" presName="spNode" presStyleCnt="0"/>
      <dgm:spPr/>
    </dgm:pt>
    <dgm:pt modelId="{A6B41C21-F6B8-4EAD-8DCC-740DACEF88D4}" type="pres">
      <dgm:prSet presAssocID="{76B30748-0ADD-48DD-B24C-1E570EBDED05}" presName="sibTrans" presStyleLbl="sibTrans1D1" presStyleIdx="0" presStyleCnt="5"/>
      <dgm:spPr/>
    </dgm:pt>
    <dgm:pt modelId="{DF81574B-90BF-45F0-997D-A7B531DE726B}" type="pres">
      <dgm:prSet presAssocID="{67607542-104C-44D9-B0F0-B3166A7E4C1D}" presName="node" presStyleLbl="node1" presStyleIdx="1" presStyleCnt="5">
        <dgm:presLayoutVars>
          <dgm:bulletEnabled val="1"/>
        </dgm:presLayoutVars>
      </dgm:prSet>
      <dgm:spPr/>
    </dgm:pt>
    <dgm:pt modelId="{FC6E2168-C55C-4151-8AA8-650627AA237D}" type="pres">
      <dgm:prSet presAssocID="{67607542-104C-44D9-B0F0-B3166A7E4C1D}" presName="spNode" presStyleCnt="0"/>
      <dgm:spPr/>
    </dgm:pt>
    <dgm:pt modelId="{EF5065C9-F47E-46E2-B39B-6BDC3969874A}" type="pres">
      <dgm:prSet presAssocID="{8F9C2055-DBDB-4BB1-8B03-A62B8D3D9891}" presName="sibTrans" presStyleLbl="sibTrans1D1" presStyleIdx="1" presStyleCnt="5"/>
      <dgm:spPr/>
    </dgm:pt>
    <dgm:pt modelId="{3F0CF260-A091-481A-99A2-6DC921C41B94}" type="pres">
      <dgm:prSet presAssocID="{F107B8B8-C922-4471-8769-075BE1553A4F}" presName="node" presStyleLbl="node1" presStyleIdx="2" presStyleCnt="5">
        <dgm:presLayoutVars>
          <dgm:bulletEnabled val="1"/>
        </dgm:presLayoutVars>
      </dgm:prSet>
      <dgm:spPr/>
    </dgm:pt>
    <dgm:pt modelId="{89141484-FEC6-42B0-B914-34248C5E035A}" type="pres">
      <dgm:prSet presAssocID="{F107B8B8-C922-4471-8769-075BE1553A4F}" presName="spNode" presStyleCnt="0"/>
      <dgm:spPr/>
    </dgm:pt>
    <dgm:pt modelId="{770AC061-315F-4319-AE30-C54E3EDF3123}" type="pres">
      <dgm:prSet presAssocID="{5A2AAFEE-33D7-4EF5-A30D-7A3C78128378}" presName="sibTrans" presStyleLbl="sibTrans1D1" presStyleIdx="2" presStyleCnt="5"/>
      <dgm:spPr/>
    </dgm:pt>
    <dgm:pt modelId="{4D9AE49F-F64A-42EF-93E6-91C9CE267C38}" type="pres">
      <dgm:prSet presAssocID="{BCC86C91-F352-4689-B1A9-C4DD65094E84}" presName="node" presStyleLbl="node1" presStyleIdx="3" presStyleCnt="5">
        <dgm:presLayoutVars>
          <dgm:bulletEnabled val="1"/>
        </dgm:presLayoutVars>
      </dgm:prSet>
      <dgm:spPr/>
    </dgm:pt>
    <dgm:pt modelId="{56464F4F-6B22-4584-A452-D7CA992B4CC0}" type="pres">
      <dgm:prSet presAssocID="{BCC86C91-F352-4689-B1A9-C4DD65094E84}" presName="spNode" presStyleCnt="0"/>
      <dgm:spPr/>
    </dgm:pt>
    <dgm:pt modelId="{AB298287-0732-490F-BF40-6216045C9A7E}" type="pres">
      <dgm:prSet presAssocID="{3F3EBE8B-ECB2-4148-9223-088511AEEABD}" presName="sibTrans" presStyleLbl="sibTrans1D1" presStyleIdx="3" presStyleCnt="5"/>
      <dgm:spPr/>
    </dgm:pt>
    <dgm:pt modelId="{63ADBE85-3568-4A50-B379-F062A7B22527}" type="pres">
      <dgm:prSet presAssocID="{5FB44B0A-B19E-4ECC-8E5D-12DA793474D8}" presName="node" presStyleLbl="node1" presStyleIdx="4" presStyleCnt="5">
        <dgm:presLayoutVars>
          <dgm:bulletEnabled val="1"/>
        </dgm:presLayoutVars>
      </dgm:prSet>
      <dgm:spPr/>
    </dgm:pt>
    <dgm:pt modelId="{01B18D73-2581-4C56-ADD3-BCA2506ECD40}" type="pres">
      <dgm:prSet presAssocID="{5FB44B0A-B19E-4ECC-8E5D-12DA793474D8}" presName="spNode" presStyleCnt="0"/>
      <dgm:spPr/>
    </dgm:pt>
    <dgm:pt modelId="{D89F51D7-5067-4457-B5B1-7FCE5464A349}" type="pres">
      <dgm:prSet presAssocID="{F670A431-B0B3-4605-87C3-B35FB6AFAD05}" presName="sibTrans" presStyleLbl="sibTrans1D1" presStyleIdx="4" presStyleCnt="5"/>
      <dgm:spPr/>
    </dgm:pt>
  </dgm:ptLst>
  <dgm:cxnLst>
    <dgm:cxn modelId="{AEA78200-781A-4EFD-9C44-08D6C7D7DD3E}" srcId="{30008ADC-75C9-46DF-B5B5-5FB06BA30BE2}" destId="{67607542-104C-44D9-B0F0-B3166A7E4C1D}" srcOrd="1" destOrd="0" parTransId="{00FBCF39-1179-412A-8862-9F4A2DAA91CA}" sibTransId="{8F9C2055-DBDB-4BB1-8B03-A62B8D3D9891}"/>
    <dgm:cxn modelId="{E8560B0B-DEB1-466B-A0F9-0F49602A1B60}" type="presOf" srcId="{E0CC36E9-7DDF-4B31-BDE7-148CA07AEF18}" destId="{CAA59E90-A5AD-40C5-B2C7-04C4A53C030B}" srcOrd="0" destOrd="0" presId="urn:microsoft.com/office/officeart/2005/8/layout/cycle6"/>
    <dgm:cxn modelId="{25EACF22-A667-447C-B365-11A44E1C120C}" type="presOf" srcId="{5FB44B0A-B19E-4ECC-8E5D-12DA793474D8}" destId="{63ADBE85-3568-4A50-B379-F062A7B22527}" srcOrd="0" destOrd="0" presId="urn:microsoft.com/office/officeart/2005/8/layout/cycle6"/>
    <dgm:cxn modelId="{456A5424-99B9-433E-90AF-418E4D288D69}" srcId="{30008ADC-75C9-46DF-B5B5-5FB06BA30BE2}" destId="{E0CC36E9-7DDF-4B31-BDE7-148CA07AEF18}" srcOrd="0" destOrd="0" parTransId="{18E339D5-3A22-4CC4-A231-97E935BB15E5}" sibTransId="{76B30748-0ADD-48DD-B24C-1E570EBDED05}"/>
    <dgm:cxn modelId="{E925185B-B930-4184-A19A-FFDC43D3A89F}" type="presOf" srcId="{76B30748-0ADD-48DD-B24C-1E570EBDED05}" destId="{A6B41C21-F6B8-4EAD-8DCC-740DACEF88D4}" srcOrd="0" destOrd="0" presId="urn:microsoft.com/office/officeart/2005/8/layout/cycle6"/>
    <dgm:cxn modelId="{9515D255-B4C7-4A0D-BF99-D73349FDB4C4}" type="presOf" srcId="{67607542-104C-44D9-B0F0-B3166A7E4C1D}" destId="{DF81574B-90BF-45F0-997D-A7B531DE726B}" srcOrd="0" destOrd="0" presId="urn:microsoft.com/office/officeart/2005/8/layout/cycle6"/>
    <dgm:cxn modelId="{2C819059-2F57-4F9C-AE92-3D124011E21E}" srcId="{30008ADC-75C9-46DF-B5B5-5FB06BA30BE2}" destId="{F107B8B8-C922-4471-8769-075BE1553A4F}" srcOrd="2" destOrd="0" parTransId="{988D6FC6-BD3E-4753-AB47-BE64E9BAA039}" sibTransId="{5A2AAFEE-33D7-4EF5-A30D-7A3C78128378}"/>
    <dgm:cxn modelId="{FF7D717D-EF76-45C5-B222-B62DDDF079B0}" srcId="{30008ADC-75C9-46DF-B5B5-5FB06BA30BE2}" destId="{BCC86C91-F352-4689-B1A9-C4DD65094E84}" srcOrd="3" destOrd="0" parTransId="{B15A96A8-4E80-4AC9-8F3A-B4BD2CBE627A}" sibTransId="{3F3EBE8B-ECB2-4148-9223-088511AEEABD}"/>
    <dgm:cxn modelId="{07DC8886-3491-44B7-9C8B-D1DD20076EB5}" type="presOf" srcId="{5A2AAFEE-33D7-4EF5-A30D-7A3C78128378}" destId="{770AC061-315F-4319-AE30-C54E3EDF3123}" srcOrd="0" destOrd="0" presId="urn:microsoft.com/office/officeart/2005/8/layout/cycle6"/>
    <dgm:cxn modelId="{B16E6F9D-945F-46DC-9F47-5C06A983CCBE}" type="presOf" srcId="{F107B8B8-C922-4471-8769-075BE1553A4F}" destId="{3F0CF260-A091-481A-99A2-6DC921C41B94}" srcOrd="0" destOrd="0" presId="urn:microsoft.com/office/officeart/2005/8/layout/cycle6"/>
    <dgm:cxn modelId="{C665BEB8-DFA2-47CB-8FFC-BF958B74192F}" type="presOf" srcId="{F670A431-B0B3-4605-87C3-B35FB6AFAD05}" destId="{D89F51D7-5067-4457-B5B1-7FCE5464A349}" srcOrd="0" destOrd="0" presId="urn:microsoft.com/office/officeart/2005/8/layout/cycle6"/>
    <dgm:cxn modelId="{97398FBB-DADA-482A-80AE-A5ECB30C4707}" type="presOf" srcId="{30008ADC-75C9-46DF-B5B5-5FB06BA30BE2}" destId="{1C0F0A6E-4E19-4CFD-A593-DC59B6849CBD}" srcOrd="0" destOrd="0" presId="urn:microsoft.com/office/officeart/2005/8/layout/cycle6"/>
    <dgm:cxn modelId="{46FAABC2-2846-4954-B918-885B8FC0514E}" type="presOf" srcId="{8F9C2055-DBDB-4BB1-8B03-A62B8D3D9891}" destId="{EF5065C9-F47E-46E2-B39B-6BDC3969874A}" srcOrd="0" destOrd="0" presId="urn:microsoft.com/office/officeart/2005/8/layout/cycle6"/>
    <dgm:cxn modelId="{73452CCA-9A63-4910-A913-F9A0F306A986}" srcId="{30008ADC-75C9-46DF-B5B5-5FB06BA30BE2}" destId="{5FB44B0A-B19E-4ECC-8E5D-12DA793474D8}" srcOrd="4" destOrd="0" parTransId="{8EAE41F7-A955-4661-84C7-31E6C2C9931B}" sibTransId="{F670A431-B0B3-4605-87C3-B35FB6AFAD05}"/>
    <dgm:cxn modelId="{E19E7DE0-FDC3-454B-B3F3-42024B31D131}" type="presOf" srcId="{BCC86C91-F352-4689-B1A9-C4DD65094E84}" destId="{4D9AE49F-F64A-42EF-93E6-91C9CE267C38}" srcOrd="0" destOrd="0" presId="urn:microsoft.com/office/officeart/2005/8/layout/cycle6"/>
    <dgm:cxn modelId="{B72BB2FC-512E-4B21-89BF-07C5C82D06FF}" type="presOf" srcId="{3F3EBE8B-ECB2-4148-9223-088511AEEABD}" destId="{AB298287-0732-490F-BF40-6216045C9A7E}" srcOrd="0" destOrd="0" presId="urn:microsoft.com/office/officeart/2005/8/layout/cycle6"/>
    <dgm:cxn modelId="{7556F9D2-EFC4-49E1-B82A-B848E3D4099B}" type="presParOf" srcId="{1C0F0A6E-4E19-4CFD-A593-DC59B6849CBD}" destId="{CAA59E90-A5AD-40C5-B2C7-04C4A53C030B}" srcOrd="0" destOrd="0" presId="urn:microsoft.com/office/officeart/2005/8/layout/cycle6"/>
    <dgm:cxn modelId="{A9E7E3FE-484A-47E2-8F4F-66F16DEB9DDD}" type="presParOf" srcId="{1C0F0A6E-4E19-4CFD-A593-DC59B6849CBD}" destId="{92F78852-AABA-451A-99F4-BE7990DB6522}" srcOrd="1" destOrd="0" presId="urn:microsoft.com/office/officeart/2005/8/layout/cycle6"/>
    <dgm:cxn modelId="{4F76DF62-85D5-483D-A0D1-93428790065E}" type="presParOf" srcId="{1C0F0A6E-4E19-4CFD-A593-DC59B6849CBD}" destId="{A6B41C21-F6B8-4EAD-8DCC-740DACEF88D4}" srcOrd="2" destOrd="0" presId="urn:microsoft.com/office/officeart/2005/8/layout/cycle6"/>
    <dgm:cxn modelId="{3CD42B77-2359-4167-A786-2D17D8E5C5D6}" type="presParOf" srcId="{1C0F0A6E-4E19-4CFD-A593-DC59B6849CBD}" destId="{DF81574B-90BF-45F0-997D-A7B531DE726B}" srcOrd="3" destOrd="0" presId="urn:microsoft.com/office/officeart/2005/8/layout/cycle6"/>
    <dgm:cxn modelId="{ABF99C0D-9699-4139-83DF-8433B66CCB43}" type="presParOf" srcId="{1C0F0A6E-4E19-4CFD-A593-DC59B6849CBD}" destId="{FC6E2168-C55C-4151-8AA8-650627AA237D}" srcOrd="4" destOrd="0" presId="urn:microsoft.com/office/officeart/2005/8/layout/cycle6"/>
    <dgm:cxn modelId="{94699BDF-FABF-4EE1-AC85-29462F1C0B35}" type="presParOf" srcId="{1C0F0A6E-4E19-4CFD-A593-DC59B6849CBD}" destId="{EF5065C9-F47E-46E2-B39B-6BDC3969874A}" srcOrd="5" destOrd="0" presId="urn:microsoft.com/office/officeart/2005/8/layout/cycle6"/>
    <dgm:cxn modelId="{ED5F7352-DD69-4A7F-B850-5BCD2A58EAD6}" type="presParOf" srcId="{1C0F0A6E-4E19-4CFD-A593-DC59B6849CBD}" destId="{3F0CF260-A091-481A-99A2-6DC921C41B94}" srcOrd="6" destOrd="0" presId="urn:microsoft.com/office/officeart/2005/8/layout/cycle6"/>
    <dgm:cxn modelId="{BC58D1CD-8171-4C6A-99D8-06C875C3FACD}" type="presParOf" srcId="{1C0F0A6E-4E19-4CFD-A593-DC59B6849CBD}" destId="{89141484-FEC6-42B0-B914-34248C5E035A}" srcOrd="7" destOrd="0" presId="urn:microsoft.com/office/officeart/2005/8/layout/cycle6"/>
    <dgm:cxn modelId="{DA4757F2-9F66-4FE0-9EA8-756F4EF8DD11}" type="presParOf" srcId="{1C0F0A6E-4E19-4CFD-A593-DC59B6849CBD}" destId="{770AC061-315F-4319-AE30-C54E3EDF3123}" srcOrd="8" destOrd="0" presId="urn:microsoft.com/office/officeart/2005/8/layout/cycle6"/>
    <dgm:cxn modelId="{CF9FFAF6-7DD3-46DC-9D8B-CB3B80C6A4CD}" type="presParOf" srcId="{1C0F0A6E-4E19-4CFD-A593-DC59B6849CBD}" destId="{4D9AE49F-F64A-42EF-93E6-91C9CE267C38}" srcOrd="9" destOrd="0" presId="urn:microsoft.com/office/officeart/2005/8/layout/cycle6"/>
    <dgm:cxn modelId="{47398C2D-C3E4-41CB-BF72-FDE881AF00EB}" type="presParOf" srcId="{1C0F0A6E-4E19-4CFD-A593-DC59B6849CBD}" destId="{56464F4F-6B22-4584-A452-D7CA992B4CC0}" srcOrd="10" destOrd="0" presId="urn:microsoft.com/office/officeart/2005/8/layout/cycle6"/>
    <dgm:cxn modelId="{D58EE16E-9B3B-4543-B50C-89B2AF62F658}" type="presParOf" srcId="{1C0F0A6E-4E19-4CFD-A593-DC59B6849CBD}" destId="{AB298287-0732-490F-BF40-6216045C9A7E}" srcOrd="11" destOrd="0" presId="urn:microsoft.com/office/officeart/2005/8/layout/cycle6"/>
    <dgm:cxn modelId="{9285D226-70A6-4746-8219-1B1D16C9383C}" type="presParOf" srcId="{1C0F0A6E-4E19-4CFD-A593-DC59B6849CBD}" destId="{63ADBE85-3568-4A50-B379-F062A7B22527}" srcOrd="12" destOrd="0" presId="urn:microsoft.com/office/officeart/2005/8/layout/cycle6"/>
    <dgm:cxn modelId="{520723AD-4643-4F87-98C2-C9941FA7D6EF}" type="presParOf" srcId="{1C0F0A6E-4E19-4CFD-A593-DC59B6849CBD}" destId="{01B18D73-2581-4C56-ADD3-BCA2506ECD40}" srcOrd="13" destOrd="0" presId="urn:microsoft.com/office/officeart/2005/8/layout/cycle6"/>
    <dgm:cxn modelId="{5A314B47-9FAA-4B94-A5D4-7BEF72B79208}" type="presParOf" srcId="{1C0F0A6E-4E19-4CFD-A593-DC59B6849CBD}" destId="{D89F51D7-5067-4457-B5B1-7FCE5464A34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E8960-E8CB-45B4-8351-F5CB489B13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D80873-89B7-41AE-8CF5-8386153D0BD8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Constants</a:t>
          </a:r>
        </a:p>
      </dgm:t>
    </dgm:pt>
    <dgm:pt modelId="{69FD8986-2F5A-48DC-9A3A-E8FB52AE8655}" type="parTrans" cxnId="{80703EEE-4E33-4181-9895-46B49E407702}">
      <dgm:prSet/>
      <dgm:spPr/>
      <dgm:t>
        <a:bodyPr/>
        <a:lstStyle/>
        <a:p>
          <a:endParaRPr lang="en-US"/>
        </a:p>
      </dgm:t>
    </dgm:pt>
    <dgm:pt modelId="{1F2D53C8-9007-49F8-9267-5735F1C5F145}" type="sibTrans" cxnId="{80703EEE-4E33-4181-9895-46B49E407702}">
      <dgm:prSet/>
      <dgm:spPr/>
      <dgm:t>
        <a:bodyPr/>
        <a:lstStyle/>
        <a:p>
          <a:endParaRPr lang="en-US"/>
        </a:p>
      </dgm:t>
    </dgm:pt>
    <dgm:pt modelId="{65F0E1A9-6A0B-47B3-B2CC-A24A4705E8AE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Variable value never going to changed or modified once after its declaration.</a:t>
          </a:r>
        </a:p>
      </dgm:t>
    </dgm:pt>
    <dgm:pt modelId="{2EDD5AD6-01BD-4D27-9066-E86A8A728AEB}" type="parTrans" cxnId="{D2F05051-DCB8-40D7-8F47-08360C3F42DA}">
      <dgm:prSet/>
      <dgm:spPr/>
      <dgm:t>
        <a:bodyPr/>
        <a:lstStyle/>
        <a:p>
          <a:endParaRPr lang="en-US"/>
        </a:p>
      </dgm:t>
    </dgm:pt>
    <dgm:pt modelId="{3865FA4A-A219-422F-AB7C-717ABE084B4F}" type="sibTrans" cxnId="{D2F05051-DCB8-40D7-8F47-08360C3F42DA}">
      <dgm:prSet/>
      <dgm:spPr/>
      <dgm:t>
        <a:bodyPr/>
        <a:lstStyle/>
        <a:p>
          <a:endParaRPr lang="en-US"/>
        </a:p>
      </dgm:t>
    </dgm:pt>
    <dgm:pt modelId="{CEA77605-B681-4729-9286-9115140DB2BB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Static by default</a:t>
          </a:r>
        </a:p>
      </dgm:t>
    </dgm:pt>
    <dgm:pt modelId="{328FFBA4-7801-49C9-9DE1-30818205740F}" type="parTrans" cxnId="{4DEC7F2E-0C42-403F-8D0D-F90727A8B168}">
      <dgm:prSet/>
      <dgm:spPr/>
      <dgm:t>
        <a:bodyPr/>
        <a:lstStyle/>
        <a:p>
          <a:endParaRPr lang="en-US"/>
        </a:p>
      </dgm:t>
    </dgm:pt>
    <dgm:pt modelId="{5A909FFC-E12C-408B-ADDC-23557B726B39}" type="sibTrans" cxnId="{4DEC7F2E-0C42-403F-8D0D-F90727A8B168}">
      <dgm:prSet/>
      <dgm:spPr/>
      <dgm:t>
        <a:bodyPr/>
        <a:lstStyle/>
        <a:p>
          <a:endParaRPr lang="en-US"/>
        </a:p>
      </dgm:t>
    </dgm:pt>
    <dgm:pt modelId="{EF3B8703-2A85-4DD9-B857-C33861CB49DF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Behavior same as static variable, maintains only one copy in lifecycle of class and initializes immediately once execution of class start.</a:t>
          </a:r>
        </a:p>
      </dgm:t>
    </dgm:pt>
    <dgm:pt modelId="{8EF0A673-F252-4438-8604-063A79DA058B}" type="parTrans" cxnId="{743CDC0F-BDD9-4072-957F-5D5D4BCDAE2C}">
      <dgm:prSet/>
      <dgm:spPr/>
      <dgm:t>
        <a:bodyPr/>
        <a:lstStyle/>
        <a:p>
          <a:endParaRPr lang="en-US"/>
        </a:p>
      </dgm:t>
    </dgm:pt>
    <dgm:pt modelId="{C0F2516C-B81F-4D5B-B5B0-ECAB747CB360}" type="sibTrans" cxnId="{743CDC0F-BDD9-4072-957F-5D5D4BCDAE2C}">
      <dgm:prSet/>
      <dgm:spPr/>
      <dgm:t>
        <a:bodyPr/>
        <a:lstStyle/>
        <a:p>
          <a:endParaRPr lang="en-US"/>
        </a:p>
      </dgm:t>
    </dgm:pt>
    <dgm:pt modelId="{709FADC0-A9C8-4CCD-9B1B-3E3DAE38C166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Example: </a:t>
          </a:r>
        </a:p>
      </dgm:t>
    </dgm:pt>
    <dgm:pt modelId="{7D90B38B-CE97-4BF0-B061-BE855126DAF1}" type="parTrans" cxnId="{8C7E0B54-A45D-4A56-B98D-D0EB40FC1B46}">
      <dgm:prSet/>
      <dgm:spPr/>
      <dgm:t>
        <a:bodyPr/>
        <a:lstStyle/>
        <a:p>
          <a:endParaRPr lang="en-US"/>
        </a:p>
      </dgm:t>
    </dgm:pt>
    <dgm:pt modelId="{1861AE9D-66FD-42B4-B222-99883869A6EC}" type="sibTrans" cxnId="{8C7E0B54-A45D-4A56-B98D-D0EB40FC1B46}">
      <dgm:prSet/>
      <dgm:spPr/>
      <dgm:t>
        <a:bodyPr/>
        <a:lstStyle/>
        <a:p>
          <a:endParaRPr lang="en-US"/>
        </a:p>
      </dgm:t>
    </dgm:pt>
    <dgm:pt modelId="{BED0E985-9185-49A1-92D0-CEA48B2AD52A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const float PI = 3.14f;</a:t>
          </a:r>
        </a:p>
      </dgm:t>
    </dgm:pt>
    <dgm:pt modelId="{3C9D39D3-8FFE-4FC9-9A02-E2B4F5EAEEF6}" type="parTrans" cxnId="{7E7F4B1A-3059-4382-B77A-7065BDA47B0C}">
      <dgm:prSet/>
      <dgm:spPr/>
      <dgm:t>
        <a:bodyPr/>
        <a:lstStyle/>
        <a:p>
          <a:endParaRPr lang="en-US"/>
        </a:p>
      </dgm:t>
    </dgm:pt>
    <dgm:pt modelId="{22ADDC14-9240-4BB4-A604-3142E4AD628C}" type="sibTrans" cxnId="{7E7F4B1A-3059-4382-B77A-7065BDA47B0C}">
      <dgm:prSet/>
      <dgm:spPr/>
      <dgm:t>
        <a:bodyPr/>
        <a:lstStyle/>
        <a:p>
          <a:endParaRPr lang="en-US"/>
        </a:p>
      </dgm:t>
    </dgm:pt>
    <dgm:pt modelId="{566E46C5-8E4B-40FD-AB50-FEBC0C50B993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Read-only</a:t>
          </a:r>
        </a:p>
      </dgm:t>
    </dgm:pt>
    <dgm:pt modelId="{B1206738-9EBC-4080-9265-734180E1958B}" type="parTrans" cxnId="{D4CFB24B-9C04-47FF-AAE4-D864553DB4D1}">
      <dgm:prSet/>
      <dgm:spPr/>
      <dgm:t>
        <a:bodyPr/>
        <a:lstStyle/>
        <a:p>
          <a:endParaRPr lang="en-US"/>
        </a:p>
      </dgm:t>
    </dgm:pt>
    <dgm:pt modelId="{ABF0F8A4-69B8-4ABA-BD8E-B70DF53E9906}" type="sibTrans" cxnId="{D4CFB24B-9C04-47FF-AAE4-D864553DB4D1}">
      <dgm:prSet/>
      <dgm:spPr/>
      <dgm:t>
        <a:bodyPr/>
        <a:lstStyle/>
        <a:p>
          <a:endParaRPr lang="en-US"/>
        </a:p>
      </dgm:t>
    </dgm:pt>
    <dgm:pt modelId="{2EAF98C9-AC11-4B84-8FE4-51ED747D8A0B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Variable initialization is not mandatory, and value of variable can be changed from constructor.</a:t>
          </a:r>
        </a:p>
      </dgm:t>
    </dgm:pt>
    <dgm:pt modelId="{A0FA353E-58E0-4883-8240-D791E552A41F}" type="parTrans" cxnId="{E6FEAFD0-BC25-4187-88E0-A5ECF429768C}">
      <dgm:prSet/>
      <dgm:spPr/>
      <dgm:t>
        <a:bodyPr/>
        <a:lstStyle/>
        <a:p>
          <a:endParaRPr lang="en-US"/>
        </a:p>
      </dgm:t>
    </dgm:pt>
    <dgm:pt modelId="{C1801146-63D6-4EDF-A71E-4D24A76E31D7}" type="sibTrans" cxnId="{E6FEAFD0-BC25-4187-88E0-A5ECF429768C}">
      <dgm:prSet/>
      <dgm:spPr/>
      <dgm:t>
        <a:bodyPr/>
        <a:lstStyle/>
        <a:p>
          <a:endParaRPr lang="en-US"/>
        </a:p>
      </dgm:t>
    </dgm:pt>
    <dgm:pt modelId="{56A8FCBE-05EE-47D2-89A8-ADA31704418E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Non-Static by default</a:t>
          </a:r>
        </a:p>
      </dgm:t>
    </dgm:pt>
    <dgm:pt modelId="{DBBD19E7-72AD-493E-B020-E87018E5E4E2}" type="parTrans" cxnId="{7FAE13BA-643E-464B-A45D-69AEB9E3F252}">
      <dgm:prSet/>
      <dgm:spPr/>
      <dgm:t>
        <a:bodyPr/>
        <a:lstStyle/>
        <a:p>
          <a:endParaRPr lang="en-US"/>
        </a:p>
      </dgm:t>
    </dgm:pt>
    <dgm:pt modelId="{42C88022-8B69-46A7-A69C-BF449980F256}" type="sibTrans" cxnId="{7FAE13BA-643E-464B-A45D-69AEB9E3F252}">
      <dgm:prSet/>
      <dgm:spPr/>
      <dgm:t>
        <a:bodyPr/>
        <a:lstStyle/>
        <a:p>
          <a:endParaRPr lang="en-US"/>
        </a:p>
      </dgm:t>
    </dgm:pt>
    <dgm:pt modelId="{306EE2A3-ACBC-44F3-BB83-92D7BA7AE16F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Behavior same as non-static variable, maintain a separate copy of each object.</a:t>
          </a:r>
        </a:p>
      </dgm:t>
    </dgm:pt>
    <dgm:pt modelId="{3A11C5A4-E1E1-46AB-991F-B74D190BDD0A}" type="parTrans" cxnId="{686BAF59-1FBC-4E59-9CF6-C18AC1E216E0}">
      <dgm:prSet/>
      <dgm:spPr/>
      <dgm:t>
        <a:bodyPr/>
        <a:lstStyle/>
        <a:p>
          <a:endParaRPr lang="en-US"/>
        </a:p>
      </dgm:t>
    </dgm:pt>
    <dgm:pt modelId="{DA42BF5C-4B13-417E-9264-93F74C3211AF}" type="sibTrans" cxnId="{686BAF59-1FBC-4E59-9CF6-C18AC1E216E0}">
      <dgm:prSet/>
      <dgm:spPr/>
      <dgm:t>
        <a:bodyPr/>
        <a:lstStyle/>
        <a:p>
          <a:endParaRPr lang="en-US"/>
        </a:p>
      </dgm:t>
    </dgm:pt>
    <dgm:pt modelId="{7A7FD664-5E32-4340-8D42-384CF370A5FA}" type="pres">
      <dgm:prSet presAssocID="{35CE8960-E8CB-45B4-8351-F5CB489B137F}" presName="linear" presStyleCnt="0">
        <dgm:presLayoutVars>
          <dgm:animLvl val="lvl"/>
          <dgm:resizeHandles val="exact"/>
        </dgm:presLayoutVars>
      </dgm:prSet>
      <dgm:spPr/>
    </dgm:pt>
    <dgm:pt modelId="{444324DC-5F75-4935-BB3C-494F7552E89A}" type="pres">
      <dgm:prSet presAssocID="{62D80873-89B7-41AE-8CF5-8386153D0B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AAF951-D1E7-41A4-9923-85B0E38BE7EC}" type="pres">
      <dgm:prSet presAssocID="{62D80873-89B7-41AE-8CF5-8386153D0BD8}" presName="childText" presStyleLbl="revTx" presStyleIdx="0" presStyleCnt="2">
        <dgm:presLayoutVars>
          <dgm:bulletEnabled val="1"/>
        </dgm:presLayoutVars>
      </dgm:prSet>
      <dgm:spPr/>
    </dgm:pt>
    <dgm:pt modelId="{5AA2EB33-6EB0-49FA-9155-3CF06FFC74B3}" type="pres">
      <dgm:prSet presAssocID="{566E46C5-8E4B-40FD-AB50-FEBC0C50B9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474981-96F5-4EC7-B2F3-FE5E421BB02E}" type="pres">
      <dgm:prSet presAssocID="{566E46C5-8E4B-40FD-AB50-FEBC0C50B99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DF1404-787D-4E0A-97CF-E5889BBEA2E4}" type="presOf" srcId="{2EAF98C9-AC11-4B84-8FE4-51ED747D8A0B}" destId="{85474981-96F5-4EC7-B2F3-FE5E421BB02E}" srcOrd="0" destOrd="0" presId="urn:microsoft.com/office/officeart/2005/8/layout/vList2"/>
    <dgm:cxn modelId="{1BA7EB0D-4823-46C6-A1ED-44CFFFAE1A90}" type="presOf" srcId="{566E46C5-8E4B-40FD-AB50-FEBC0C50B993}" destId="{5AA2EB33-6EB0-49FA-9155-3CF06FFC74B3}" srcOrd="0" destOrd="0" presId="urn:microsoft.com/office/officeart/2005/8/layout/vList2"/>
    <dgm:cxn modelId="{743CDC0F-BDD9-4072-957F-5D5D4BCDAE2C}" srcId="{62D80873-89B7-41AE-8CF5-8386153D0BD8}" destId="{EF3B8703-2A85-4DD9-B857-C33861CB49DF}" srcOrd="2" destOrd="0" parTransId="{8EF0A673-F252-4438-8604-063A79DA058B}" sibTransId="{C0F2516C-B81F-4D5B-B5B0-ECAB747CB360}"/>
    <dgm:cxn modelId="{7E7F4B1A-3059-4382-B77A-7065BDA47B0C}" srcId="{709FADC0-A9C8-4CCD-9B1B-3E3DAE38C166}" destId="{BED0E985-9185-49A1-92D0-CEA48B2AD52A}" srcOrd="0" destOrd="0" parTransId="{3C9D39D3-8FFE-4FC9-9A02-E2B4F5EAEEF6}" sibTransId="{22ADDC14-9240-4BB4-A604-3142E4AD628C}"/>
    <dgm:cxn modelId="{A8C2A01C-044A-492A-826D-452F14DFCCDB}" type="presOf" srcId="{35CE8960-E8CB-45B4-8351-F5CB489B137F}" destId="{7A7FD664-5E32-4340-8D42-384CF370A5FA}" srcOrd="0" destOrd="0" presId="urn:microsoft.com/office/officeart/2005/8/layout/vList2"/>
    <dgm:cxn modelId="{33FDC31F-36FB-4B29-B255-AB319DFEF45A}" type="presOf" srcId="{306EE2A3-ACBC-44F3-BB83-92D7BA7AE16F}" destId="{85474981-96F5-4EC7-B2F3-FE5E421BB02E}" srcOrd="0" destOrd="2" presId="urn:microsoft.com/office/officeart/2005/8/layout/vList2"/>
    <dgm:cxn modelId="{4DEC7F2E-0C42-403F-8D0D-F90727A8B168}" srcId="{62D80873-89B7-41AE-8CF5-8386153D0BD8}" destId="{CEA77605-B681-4729-9286-9115140DB2BB}" srcOrd="1" destOrd="0" parTransId="{328FFBA4-7801-49C9-9DE1-30818205740F}" sibTransId="{5A909FFC-E12C-408B-ADDC-23557B726B39}"/>
    <dgm:cxn modelId="{A52A4142-C30B-441B-8EF3-E824E6DC1875}" type="presOf" srcId="{709FADC0-A9C8-4CCD-9B1B-3E3DAE38C166}" destId="{06AAF951-D1E7-41A4-9923-85B0E38BE7EC}" srcOrd="0" destOrd="3" presId="urn:microsoft.com/office/officeart/2005/8/layout/vList2"/>
    <dgm:cxn modelId="{518C2647-E4A1-4CD1-B6FD-F7FF845AFEE5}" type="presOf" srcId="{62D80873-89B7-41AE-8CF5-8386153D0BD8}" destId="{444324DC-5F75-4935-BB3C-494F7552E89A}" srcOrd="0" destOrd="0" presId="urn:microsoft.com/office/officeart/2005/8/layout/vList2"/>
    <dgm:cxn modelId="{19BB5169-0569-4F94-A02E-747DF4940E08}" type="presOf" srcId="{65F0E1A9-6A0B-47B3-B2CC-A24A4705E8AE}" destId="{06AAF951-D1E7-41A4-9923-85B0E38BE7EC}" srcOrd="0" destOrd="0" presId="urn:microsoft.com/office/officeart/2005/8/layout/vList2"/>
    <dgm:cxn modelId="{D4CFB24B-9C04-47FF-AAE4-D864553DB4D1}" srcId="{35CE8960-E8CB-45B4-8351-F5CB489B137F}" destId="{566E46C5-8E4B-40FD-AB50-FEBC0C50B993}" srcOrd="1" destOrd="0" parTransId="{B1206738-9EBC-4080-9265-734180E1958B}" sibTransId="{ABF0F8A4-69B8-4ABA-BD8E-B70DF53E9906}"/>
    <dgm:cxn modelId="{D2F05051-DCB8-40D7-8F47-08360C3F42DA}" srcId="{62D80873-89B7-41AE-8CF5-8386153D0BD8}" destId="{65F0E1A9-6A0B-47B3-B2CC-A24A4705E8AE}" srcOrd="0" destOrd="0" parTransId="{2EDD5AD6-01BD-4D27-9066-E86A8A728AEB}" sibTransId="{3865FA4A-A219-422F-AB7C-717ABE084B4F}"/>
    <dgm:cxn modelId="{8C7E0B54-A45D-4A56-B98D-D0EB40FC1B46}" srcId="{62D80873-89B7-41AE-8CF5-8386153D0BD8}" destId="{709FADC0-A9C8-4CCD-9B1B-3E3DAE38C166}" srcOrd="3" destOrd="0" parTransId="{7D90B38B-CE97-4BF0-B061-BE855126DAF1}" sibTransId="{1861AE9D-66FD-42B4-B222-99883869A6EC}"/>
    <dgm:cxn modelId="{686BAF59-1FBC-4E59-9CF6-C18AC1E216E0}" srcId="{566E46C5-8E4B-40FD-AB50-FEBC0C50B993}" destId="{306EE2A3-ACBC-44F3-BB83-92D7BA7AE16F}" srcOrd="2" destOrd="0" parTransId="{3A11C5A4-E1E1-46AB-991F-B74D190BDD0A}" sibTransId="{DA42BF5C-4B13-417E-9264-93F74C3211AF}"/>
    <dgm:cxn modelId="{CE448C90-2A0D-475B-A8F5-7A0E9C363A7E}" type="presOf" srcId="{56A8FCBE-05EE-47D2-89A8-ADA31704418E}" destId="{85474981-96F5-4EC7-B2F3-FE5E421BB02E}" srcOrd="0" destOrd="1" presId="urn:microsoft.com/office/officeart/2005/8/layout/vList2"/>
    <dgm:cxn modelId="{81BA6D98-DAA6-42C7-AACF-E12CCCEB913D}" type="presOf" srcId="{CEA77605-B681-4729-9286-9115140DB2BB}" destId="{06AAF951-D1E7-41A4-9923-85B0E38BE7EC}" srcOrd="0" destOrd="1" presId="urn:microsoft.com/office/officeart/2005/8/layout/vList2"/>
    <dgm:cxn modelId="{7FAE13BA-643E-464B-A45D-69AEB9E3F252}" srcId="{566E46C5-8E4B-40FD-AB50-FEBC0C50B993}" destId="{56A8FCBE-05EE-47D2-89A8-ADA31704418E}" srcOrd="1" destOrd="0" parTransId="{DBBD19E7-72AD-493E-B020-E87018E5E4E2}" sibTransId="{42C88022-8B69-46A7-A69C-BF449980F256}"/>
    <dgm:cxn modelId="{431C10CD-2288-49DB-AB83-E2B545E976F5}" type="presOf" srcId="{EF3B8703-2A85-4DD9-B857-C33861CB49DF}" destId="{06AAF951-D1E7-41A4-9923-85B0E38BE7EC}" srcOrd="0" destOrd="2" presId="urn:microsoft.com/office/officeart/2005/8/layout/vList2"/>
    <dgm:cxn modelId="{E6FEAFD0-BC25-4187-88E0-A5ECF429768C}" srcId="{566E46C5-8E4B-40FD-AB50-FEBC0C50B993}" destId="{2EAF98C9-AC11-4B84-8FE4-51ED747D8A0B}" srcOrd="0" destOrd="0" parTransId="{A0FA353E-58E0-4883-8240-D791E552A41F}" sibTransId="{C1801146-63D6-4EDF-A71E-4D24A76E31D7}"/>
    <dgm:cxn modelId="{4416E6D8-9521-4CB3-9DF1-662B90EB5B2B}" type="presOf" srcId="{BED0E985-9185-49A1-92D0-CEA48B2AD52A}" destId="{06AAF951-D1E7-41A4-9923-85B0E38BE7EC}" srcOrd="0" destOrd="4" presId="urn:microsoft.com/office/officeart/2005/8/layout/vList2"/>
    <dgm:cxn modelId="{80703EEE-4E33-4181-9895-46B49E407702}" srcId="{35CE8960-E8CB-45B4-8351-F5CB489B137F}" destId="{62D80873-89B7-41AE-8CF5-8386153D0BD8}" srcOrd="0" destOrd="0" parTransId="{69FD8986-2F5A-48DC-9A3A-E8FB52AE8655}" sibTransId="{1F2D53C8-9007-49F8-9267-5735F1C5F145}"/>
    <dgm:cxn modelId="{7115540C-0154-49F6-9836-FE28BBE8AF8A}" type="presParOf" srcId="{7A7FD664-5E32-4340-8D42-384CF370A5FA}" destId="{444324DC-5F75-4935-BB3C-494F7552E89A}" srcOrd="0" destOrd="0" presId="urn:microsoft.com/office/officeart/2005/8/layout/vList2"/>
    <dgm:cxn modelId="{FD486B9C-C86E-4484-A776-2A3BF5708249}" type="presParOf" srcId="{7A7FD664-5E32-4340-8D42-384CF370A5FA}" destId="{06AAF951-D1E7-41A4-9923-85B0E38BE7EC}" srcOrd="1" destOrd="0" presId="urn:microsoft.com/office/officeart/2005/8/layout/vList2"/>
    <dgm:cxn modelId="{A32A138B-E6AD-4732-B60E-CAF2228CD09F}" type="presParOf" srcId="{7A7FD664-5E32-4340-8D42-384CF370A5FA}" destId="{5AA2EB33-6EB0-49FA-9155-3CF06FFC74B3}" srcOrd="2" destOrd="0" presId="urn:microsoft.com/office/officeart/2005/8/layout/vList2"/>
    <dgm:cxn modelId="{E2A4E33A-29B4-470A-88C9-1939476BBAAA}" type="presParOf" srcId="{7A7FD664-5E32-4340-8D42-384CF370A5FA}" destId="{85474981-96F5-4EC7-B2F3-FE5E421BB02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59E90-A5AD-40C5-B2C7-04C4A53C030B}">
      <dsp:nvSpPr>
        <dsp:cNvPr id="0" name=""/>
        <dsp:cNvSpPr/>
      </dsp:nvSpPr>
      <dsp:spPr>
        <a:xfrm>
          <a:off x="3017289" y="2213"/>
          <a:ext cx="1524330" cy="990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Namespace</a:t>
          </a:r>
          <a:r>
            <a:rPr lang="en-US" sz="900" kern="1200" dirty="0"/>
            <a:t> </a:t>
          </a:r>
        </a:p>
      </dsp:txBody>
      <dsp:txXfrm>
        <a:off x="3065657" y="50581"/>
        <a:ext cx="1427594" cy="894079"/>
      </dsp:txXfrm>
    </dsp:sp>
    <dsp:sp modelId="{A6B41C21-F6B8-4EAD-8DCC-740DACEF88D4}">
      <dsp:nvSpPr>
        <dsp:cNvPr id="0" name=""/>
        <dsp:cNvSpPr/>
      </dsp:nvSpPr>
      <dsp:spPr>
        <a:xfrm>
          <a:off x="1798944" y="497620"/>
          <a:ext cx="3961020" cy="3961020"/>
        </a:xfrm>
        <a:custGeom>
          <a:avLst/>
          <a:gdLst/>
          <a:ahLst/>
          <a:cxnLst/>
          <a:rect l="0" t="0" r="0" b="0"/>
          <a:pathLst>
            <a:path>
              <a:moveTo>
                <a:pt x="2753159" y="156932"/>
              </a:moveTo>
              <a:arcTo wR="1980510" hR="1980510" stAng="17577742" swAng="196266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1574B-90BF-45F0-997D-A7B531DE726B}">
      <dsp:nvSpPr>
        <dsp:cNvPr id="0" name=""/>
        <dsp:cNvSpPr/>
      </dsp:nvSpPr>
      <dsp:spPr>
        <a:xfrm>
          <a:off x="4900866" y="1370712"/>
          <a:ext cx="1524330" cy="990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Class</a:t>
          </a:r>
          <a:r>
            <a:rPr lang="en-US" sz="900" kern="1200" dirty="0"/>
            <a:t> </a:t>
          </a:r>
        </a:p>
      </dsp:txBody>
      <dsp:txXfrm>
        <a:off x="4949234" y="1419080"/>
        <a:ext cx="1427594" cy="894079"/>
      </dsp:txXfrm>
    </dsp:sp>
    <dsp:sp modelId="{EF5065C9-F47E-46E2-B39B-6BDC3969874A}">
      <dsp:nvSpPr>
        <dsp:cNvPr id="0" name=""/>
        <dsp:cNvSpPr/>
      </dsp:nvSpPr>
      <dsp:spPr>
        <a:xfrm>
          <a:off x="1798944" y="497620"/>
          <a:ext cx="3961020" cy="3961020"/>
        </a:xfrm>
        <a:custGeom>
          <a:avLst/>
          <a:gdLst/>
          <a:ahLst/>
          <a:cxnLst/>
          <a:rect l="0" t="0" r="0" b="0"/>
          <a:pathLst>
            <a:path>
              <a:moveTo>
                <a:pt x="3958291" y="1876571"/>
              </a:moveTo>
              <a:arcTo wR="1980510" hR="1980510" stAng="21419501" swAng="219716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CF260-A091-481A-99A2-6DC921C41B94}">
      <dsp:nvSpPr>
        <dsp:cNvPr id="0" name=""/>
        <dsp:cNvSpPr/>
      </dsp:nvSpPr>
      <dsp:spPr>
        <a:xfrm>
          <a:off x="4181404" y="3584989"/>
          <a:ext cx="1524330" cy="990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Members</a:t>
          </a:r>
        </a:p>
      </dsp:txBody>
      <dsp:txXfrm>
        <a:off x="4229772" y="3633357"/>
        <a:ext cx="1427594" cy="894079"/>
      </dsp:txXfrm>
    </dsp:sp>
    <dsp:sp modelId="{770AC061-315F-4319-AE30-C54E3EDF3123}">
      <dsp:nvSpPr>
        <dsp:cNvPr id="0" name=""/>
        <dsp:cNvSpPr/>
      </dsp:nvSpPr>
      <dsp:spPr>
        <a:xfrm>
          <a:off x="1798944" y="497620"/>
          <a:ext cx="3961020" cy="3961020"/>
        </a:xfrm>
        <a:custGeom>
          <a:avLst/>
          <a:gdLst/>
          <a:ahLst/>
          <a:cxnLst/>
          <a:rect l="0" t="0" r="0" b="0"/>
          <a:pathLst>
            <a:path>
              <a:moveTo>
                <a:pt x="2374584" y="3921418"/>
              </a:moveTo>
              <a:arcTo wR="1980510" hR="1980510" stAng="4711374" swAng="13772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AE49F-F64A-42EF-93E6-91C9CE267C38}">
      <dsp:nvSpPr>
        <dsp:cNvPr id="0" name=""/>
        <dsp:cNvSpPr/>
      </dsp:nvSpPr>
      <dsp:spPr>
        <a:xfrm>
          <a:off x="1853174" y="3584989"/>
          <a:ext cx="1524330" cy="990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Block/Methods/Functions</a:t>
          </a:r>
        </a:p>
      </dsp:txBody>
      <dsp:txXfrm>
        <a:off x="1901542" y="3633357"/>
        <a:ext cx="1427594" cy="894079"/>
      </dsp:txXfrm>
    </dsp:sp>
    <dsp:sp modelId="{AB298287-0732-490F-BF40-6216045C9A7E}">
      <dsp:nvSpPr>
        <dsp:cNvPr id="0" name=""/>
        <dsp:cNvSpPr/>
      </dsp:nvSpPr>
      <dsp:spPr>
        <a:xfrm>
          <a:off x="1798944" y="497620"/>
          <a:ext cx="3961020" cy="3961020"/>
        </a:xfrm>
        <a:custGeom>
          <a:avLst/>
          <a:gdLst/>
          <a:ahLst/>
          <a:cxnLst/>
          <a:rect l="0" t="0" r="0" b="0"/>
          <a:pathLst>
            <a:path>
              <a:moveTo>
                <a:pt x="331113" y="3076827"/>
              </a:moveTo>
              <a:arcTo wR="1980510" hR="1980510" stAng="8783333" swAng="219716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DBE85-3568-4A50-B379-F062A7B22527}">
      <dsp:nvSpPr>
        <dsp:cNvPr id="0" name=""/>
        <dsp:cNvSpPr/>
      </dsp:nvSpPr>
      <dsp:spPr>
        <a:xfrm>
          <a:off x="1133712" y="1370712"/>
          <a:ext cx="1524330" cy="990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Statements</a:t>
          </a:r>
        </a:p>
      </dsp:txBody>
      <dsp:txXfrm>
        <a:off x="1182080" y="1419080"/>
        <a:ext cx="1427594" cy="894079"/>
      </dsp:txXfrm>
    </dsp:sp>
    <dsp:sp modelId="{D89F51D7-5067-4457-B5B1-7FCE5464A349}">
      <dsp:nvSpPr>
        <dsp:cNvPr id="0" name=""/>
        <dsp:cNvSpPr/>
      </dsp:nvSpPr>
      <dsp:spPr>
        <a:xfrm>
          <a:off x="1798944" y="497620"/>
          <a:ext cx="3961020" cy="3961020"/>
        </a:xfrm>
        <a:custGeom>
          <a:avLst/>
          <a:gdLst/>
          <a:ahLst/>
          <a:cxnLst/>
          <a:rect l="0" t="0" r="0" b="0"/>
          <a:pathLst>
            <a:path>
              <a:moveTo>
                <a:pt x="344932" y="863681"/>
              </a:moveTo>
              <a:arcTo wR="1980510" hR="1980510" stAng="12859596" swAng="196266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24DC-5F75-4935-BB3C-494F7552E89A}">
      <dsp:nvSpPr>
        <dsp:cNvPr id="0" name=""/>
        <dsp:cNvSpPr/>
      </dsp:nvSpPr>
      <dsp:spPr>
        <a:xfrm>
          <a:off x="0" y="107995"/>
          <a:ext cx="96724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ahnschrift" panose="020B0502040204020203" pitchFamily="34" charset="0"/>
            </a:rPr>
            <a:t>Constants</a:t>
          </a:r>
        </a:p>
      </dsp:txBody>
      <dsp:txXfrm>
        <a:off x="26930" y="134925"/>
        <a:ext cx="9618639" cy="497795"/>
      </dsp:txXfrm>
    </dsp:sp>
    <dsp:sp modelId="{06AAF951-D1E7-41A4-9923-85B0E38BE7EC}">
      <dsp:nvSpPr>
        <dsp:cNvPr id="0" name=""/>
        <dsp:cNvSpPr/>
      </dsp:nvSpPr>
      <dsp:spPr>
        <a:xfrm>
          <a:off x="0" y="659650"/>
          <a:ext cx="9672499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10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Variable value never going to changed or modified once after its declaration.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Static by default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Behavior same as static variable, maintains only one copy in lifecycle of class and initializes immediately once execution of class start.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Example: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const float PI = 3.14f;</a:t>
          </a:r>
        </a:p>
      </dsp:txBody>
      <dsp:txXfrm>
        <a:off x="0" y="659650"/>
        <a:ext cx="9672499" cy="1761570"/>
      </dsp:txXfrm>
    </dsp:sp>
    <dsp:sp modelId="{5AA2EB33-6EB0-49FA-9155-3CF06FFC74B3}">
      <dsp:nvSpPr>
        <dsp:cNvPr id="0" name=""/>
        <dsp:cNvSpPr/>
      </dsp:nvSpPr>
      <dsp:spPr>
        <a:xfrm>
          <a:off x="0" y="2421221"/>
          <a:ext cx="96724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ahnschrift" panose="020B0502040204020203" pitchFamily="34" charset="0"/>
            </a:rPr>
            <a:t>Read-only</a:t>
          </a:r>
        </a:p>
      </dsp:txBody>
      <dsp:txXfrm>
        <a:off x="26930" y="2448151"/>
        <a:ext cx="9618639" cy="497795"/>
      </dsp:txXfrm>
    </dsp:sp>
    <dsp:sp modelId="{85474981-96F5-4EC7-B2F3-FE5E421BB02E}">
      <dsp:nvSpPr>
        <dsp:cNvPr id="0" name=""/>
        <dsp:cNvSpPr/>
      </dsp:nvSpPr>
      <dsp:spPr>
        <a:xfrm>
          <a:off x="0" y="2972876"/>
          <a:ext cx="9672499" cy="1166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10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Variable initialization is not mandatory, and value of variable can be changed from constructor.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Non-Static by default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Bahnschrift" panose="020B0502040204020203" pitchFamily="34" charset="0"/>
            </a:rPr>
            <a:t>Behavior same as non-static variable, maintain a separate copy of each object.</a:t>
          </a:r>
        </a:p>
      </dsp:txBody>
      <dsp:txXfrm>
        <a:off x="0" y="2972876"/>
        <a:ext cx="9672499" cy="1166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FF8C6-D21A-401E-8DDF-830CBD22454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A2FE8-91CE-4227-8EEB-29FC2636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D68E-C6B0-4513-AFB4-8FDC1AD870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0267-68CF-4A41-AFAB-F08055D428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03F-9432-BDD0-0F6C-04CF5E1C6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EB60E-8052-552F-6BA8-A126BC3A3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CA2F-399D-3D76-5B7C-DDE3C63E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8412-554F-72AA-3C5F-D4824BDD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ECAA-EA8C-6F27-5939-91E8A3B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9A8F-329B-F4A6-6668-11CBD57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A9C-FD56-80B4-A021-D9C283D4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A25B-5EAF-C270-5014-E90CB54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C34C-ACD5-8A97-3E7C-1E1B32AC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47C2-FA7C-AD37-A39A-804116A3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5B40D-79C8-D639-27F3-0E34E869F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7CEEE-34FC-A8D6-8D78-70A4631C6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82EA-8623-4F5A-ED33-1E81301E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539E-53A5-5BE0-9A43-F83491F3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2818-F981-0886-DD97-CCBCCABF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8B290DA-BF60-410F-B81D-0D7218222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-106429"/>
            <a:ext cx="4949482" cy="695904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DC47D9-FE98-4FB4-972C-6DB1F234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4175" y="3167021"/>
            <a:ext cx="9246164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2B4471"/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Title 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F8BBB07-457B-4F11-BB08-270EAD24C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32026" y="3724281"/>
            <a:ext cx="1398312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mm/</a:t>
            </a:r>
            <a:r>
              <a:rPr lang="en-IN" err="1"/>
              <a:t>dd</a:t>
            </a:r>
            <a:r>
              <a:rPr lang="en-IN"/>
              <a:t>/</a:t>
            </a:r>
            <a:r>
              <a:rPr lang="en-IN" err="1"/>
              <a:t>yyyy</a:t>
            </a:r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C9B4C-D149-4438-9136-33C1748269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405" y="194697"/>
            <a:ext cx="3088581" cy="989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  <p:pic>
        <p:nvPicPr>
          <p:cNvPr id="3" name="Picture 2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A59A25F0-1005-F722-B04D-127D44EE65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751" y="5409352"/>
            <a:ext cx="3301587" cy="10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2AC451-B4F4-49CB-86CB-D7EE66E20114}"/>
              </a:ext>
            </a:extLst>
          </p:cNvPr>
          <p:cNvSpPr txBox="1"/>
          <p:nvPr userDrawn="1"/>
        </p:nvSpPr>
        <p:spPr>
          <a:xfrm>
            <a:off x="1146450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rgbClr val="58677B"/>
                </a:solidFill>
              </a:rPr>
              <a:pPr/>
              <a:t>‹#›</a:t>
            </a:fld>
            <a:endParaRPr lang="en-GB" sz="1100">
              <a:solidFill>
                <a:srgbClr val="58677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F611B-4BDA-4D37-8E8F-C55D8D499213}"/>
              </a:ext>
            </a:extLst>
          </p:cNvPr>
          <p:cNvSpPr/>
          <p:nvPr userDrawn="1"/>
        </p:nvSpPr>
        <p:spPr>
          <a:xfrm>
            <a:off x="0" y="171546"/>
            <a:ext cx="388189" cy="56934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DE68C8C-CF8C-4BB4-9530-D1A1843F3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599" y="215661"/>
            <a:ext cx="11803811" cy="499349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EFBB5B1-CB09-448D-B3EA-0C57F0BA7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8273B-95F6-9AA7-FEAF-BC87AB2C3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6430592"/>
            <a:ext cx="395456" cy="2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8F2E18-0D5C-47F6-BCB1-20941C7198CF}"/>
              </a:ext>
            </a:extLst>
          </p:cNvPr>
          <p:cNvSpPr/>
          <p:nvPr userDrawn="1"/>
        </p:nvSpPr>
        <p:spPr>
          <a:xfrm>
            <a:off x="224970" y="2021114"/>
            <a:ext cx="6712857" cy="28157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0" b="1" dirty="0">
              <a:ln>
                <a:solidFill>
                  <a:srgbClr val="C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GB" dirty="0">
                <a:ln>
                  <a:solidFill>
                    <a:srgbClr val="C00000"/>
                  </a:solidFill>
                </a:ln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r>
              <a:rPr lang="en-GB" dirty="0">
                <a:ln>
                  <a:solidFill>
                    <a:srgbClr val="C00000"/>
                  </a:solidFill>
                </a:ln>
                <a:latin typeface="Futura Medium" charset="0"/>
                <a:ea typeface="Futura Medium" charset="0"/>
                <a:cs typeface="Futura Medium" charset="0"/>
              </a:rPr>
              <a:t>   </a:t>
            </a:r>
            <a:endParaRPr lang="en-US" b="1" dirty="0">
              <a:ln>
                <a:solidFill>
                  <a:srgbClr val="C00000"/>
                </a:solidFill>
              </a:ln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GB" dirty="0">
              <a:ln>
                <a:solidFill>
                  <a:srgbClr val="C00000"/>
                </a:solidFill>
              </a:ln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92C25-F751-4D91-AEB9-09F7A6F668B1}"/>
              </a:ext>
            </a:extLst>
          </p:cNvPr>
          <p:cNvCxnSpPr>
            <a:cxnSpLocks/>
          </p:cNvCxnSpPr>
          <p:nvPr userDrawn="1"/>
        </p:nvCxnSpPr>
        <p:spPr>
          <a:xfrm>
            <a:off x="331643" y="3373437"/>
            <a:ext cx="2286447" cy="0"/>
          </a:xfrm>
          <a:prstGeom prst="line">
            <a:avLst/>
          </a:prstGeom>
          <a:solidFill>
            <a:schemeClr val="accen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1A86625-4889-4B3F-9821-E4F691F67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69" y="2278488"/>
            <a:ext cx="6712857" cy="1053387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ln>
                  <a:noFill/>
                </a:ln>
                <a:solidFill>
                  <a:schemeClr val="tx1"/>
                </a:solidFill>
                <a:latin typeface="Futura Medium"/>
              </a:defRPr>
            </a:lvl1pPr>
          </a:lstStyle>
          <a:p>
            <a:pPr lvl="0"/>
            <a:r>
              <a:rPr lang="en-US" dirty="0"/>
              <a:t>DIVIDER #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03EA59A-B19D-4BB5-8890-06A33B8EE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43" y="3409611"/>
            <a:ext cx="6712857" cy="499349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Futura Medium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985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BDA7-E091-65CF-E502-5F983D36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56FA-AA32-E2F0-8ABA-3A8A5B5A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DF65-276B-1462-386F-5B85FC86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04ED-C335-C045-E223-588829C8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AA05-4D75-A4BC-2EA3-9E1207AC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BA5D-C99F-E7B1-FB98-EF698616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7219-DC70-EA50-9574-670C2918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A36-A974-D94D-F813-8B49979C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82BD-1A96-5E2B-4906-5ED14CE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C1C9-4521-BEE2-FF1B-56794D61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A2EB-1DC3-DB07-3E2F-A09642AD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BE78-0444-0F7A-3525-23A58ECC8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EA4B2-EDC7-D31E-7FC3-14BAD9E6C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3148-0E18-888C-FAB9-4C5F5A9F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B1D7E-B332-93BF-8556-2264D090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6A618-D691-27D5-E74E-A213F2F1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8867-139F-FB8E-EB67-C3BDCAA6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EF234-C2EB-AF1B-BC16-B92C88B7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0EFA-49E8-8C9F-0379-1821D591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EC4F2-8BC7-9FEB-D31C-C11764B4C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4BE12-62DC-3466-7CF0-19902D5CD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6CA47-2CF8-DFF9-6EF0-17D9993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A1578-26BA-C1E8-695A-FA2B4031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CD19C-91A2-BA29-5366-F14FD13C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43B1-0B04-E1CE-BCAC-2AB2BE3D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0C48-726A-B7B0-21FA-F80E315D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2B9E5-1304-E3FA-8648-326D7861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98548-5EC9-EFC0-9F4A-BA52F428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7F1AD-52BC-8AEE-1936-905B6F30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FC299-1BF4-64C5-EF60-E593D60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8E1AC-E415-EE4C-0839-5E2FECCB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DE5-C833-62C1-84EC-84D927AA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B44B-44D8-73EF-51E2-0B52816A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DED2C-03CB-D762-68C4-863BB9A2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3CF2-AD0B-ECAA-1B5D-E9172A13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595C2-DA2B-D381-EFA5-6C432AEA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1F083-260D-7925-6058-EBCFB93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8BD-8502-454A-B191-349626E1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72A02-ADD4-D83B-0108-D669A030B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CDD24-9183-AAB6-6537-96DB7CBF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EF252-2CB6-7029-26AD-F232581A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AA58-C0FD-78C5-8242-C97C7F20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C8580-28D5-F728-9882-5CDFF732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2B80-611B-3D36-02FE-658CA56F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938E3-09C5-F758-39C5-5363AAEF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2E83-13B6-52E2-295C-BEDCA15BA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112A-ECDA-4837-87EE-8EC72396A7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1F35-C8D6-1F83-3B9B-D2A554D77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1039-13DE-A1A4-B294-FB76F9E1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3AB6-C11B-492E-A509-6FD40E2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280_8DC9F5DA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microsoft.com/office/2018/10/relationships/comments" Target="../comments/modernComment_283_F84CE6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8/10/relationships/comments" Target="../comments/modernComment_286_8052FAB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microsoft.com/office/2018/10/relationships/comments" Target="../comments/modernComment_288_67BD1A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course/csharp-dot-net-tutorials/" TargetMode="External"/><Relationship Id="rId2" Type="http://schemas.microsoft.com/office/2018/10/relationships/comments" Target="../comments/modernComment_26D_F2B6DC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eeksforgeeks.org/csharp-programming-languag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8906B0-F437-4C1C-811B-95D61E2CD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5200" dirty="0">
                <a:latin typeface="Bahnschrift" panose="020B0502040204020203" pitchFamily="34" charset="0"/>
              </a:rPr>
              <a:t>C# Basic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6C929-7044-FA67-4688-00BC3E524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54490"/>
              </p:ext>
            </p:extLst>
          </p:nvPr>
        </p:nvGraphicFramePr>
        <p:xfrm>
          <a:off x="7508337" y="3908697"/>
          <a:ext cx="4322002" cy="1181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61001">
                  <a:extLst>
                    <a:ext uri="{9D8B030D-6E8A-4147-A177-3AD203B41FA5}">
                      <a16:colId xmlns:a16="http://schemas.microsoft.com/office/drawing/2014/main" val="3463227849"/>
                    </a:ext>
                  </a:extLst>
                </a:gridCol>
                <a:gridCol w="2161001">
                  <a:extLst>
                    <a:ext uri="{9D8B030D-6E8A-4147-A177-3AD203B41FA5}">
                      <a16:colId xmlns:a16="http://schemas.microsoft.com/office/drawing/2014/main" val="194389052"/>
                    </a:ext>
                  </a:extLst>
                </a:gridCol>
              </a:tblGrid>
              <a:tr h="291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Owner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1Rivet – TECH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19775"/>
                  </a:ext>
                </a:extLst>
              </a:tr>
              <a:tr h="291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Classification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LOW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55327"/>
                  </a:ext>
                </a:extLst>
              </a:tr>
              <a:tr h="299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GENERAL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06701"/>
                  </a:ext>
                </a:extLst>
              </a:tr>
              <a:tr h="299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Access Permission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1R - INDIA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531" marR="905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8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6F198-8E97-CA1A-FFD1-0C89F6D16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Methods &amp; properties of console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847A4-080A-A4A9-1741-9F79F4AC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534052" y="1148922"/>
            <a:ext cx="10204704" cy="1203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40628-0C9B-7C26-BE4B-3B5AEFD1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7" y="2369977"/>
            <a:ext cx="7249886" cy="401575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A0BF7D-86C4-5AA4-D2D1-F352ECC21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6"/>
            <a:ext cx="11444906" cy="3816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Console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-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2D7B1C6-22A0-79D6-DF97-A905D62835CC}"/>
              </a:ext>
            </a:extLst>
          </p:cNvPr>
          <p:cNvSpPr/>
          <p:nvPr/>
        </p:nvSpPr>
        <p:spPr>
          <a:xfrm>
            <a:off x="1968759" y="5383763"/>
            <a:ext cx="1670180" cy="382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E0E06-4C9C-72AB-6307-06275933E013}"/>
              </a:ext>
            </a:extLst>
          </p:cNvPr>
          <p:cNvSpPr txBox="1"/>
          <p:nvPr/>
        </p:nvSpPr>
        <p:spPr>
          <a:xfrm>
            <a:off x="534052" y="5251874"/>
            <a:ext cx="156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Method in C# Console Class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DAC1704-E9DB-39C3-4C56-0834692F0C26}"/>
              </a:ext>
            </a:extLst>
          </p:cNvPr>
          <p:cNvSpPr/>
          <p:nvPr/>
        </p:nvSpPr>
        <p:spPr>
          <a:xfrm>
            <a:off x="1903445" y="3834881"/>
            <a:ext cx="1735494" cy="6016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443D6-E7A0-6439-28F5-E3E32EB7B78F}"/>
              </a:ext>
            </a:extLst>
          </p:cNvPr>
          <p:cNvSpPr txBox="1"/>
          <p:nvPr/>
        </p:nvSpPr>
        <p:spPr>
          <a:xfrm>
            <a:off x="534052" y="3545633"/>
            <a:ext cx="129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Properties in C# Console class</a:t>
            </a:r>
          </a:p>
        </p:txBody>
      </p:sp>
    </p:spTree>
    <p:extLst>
      <p:ext uri="{BB962C8B-B14F-4D97-AF65-F5344CB8AC3E}">
        <p14:creationId xmlns:p14="http://schemas.microsoft.com/office/powerpoint/2010/main" val="98495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FCA30-70C0-80FA-F5FD-91F97C6D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6F1AD-8CDC-A0EC-24C3-1A7C85A11660}"/>
              </a:ext>
            </a:extLst>
          </p:cNvPr>
          <p:cNvSpPr txBox="1"/>
          <p:nvPr/>
        </p:nvSpPr>
        <p:spPr>
          <a:xfrm>
            <a:off x="485192" y="923731"/>
            <a:ext cx="106827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Used to set and get data from data field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Medium or interface to transfer data and it doesn’t store any data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Accessors:- Special methods used to set or get values from underlying data member of a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Setter – set data into a data field, contains fixed variable name </a:t>
            </a:r>
            <a:r>
              <a:rPr lang="en-US" b="1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Syntax</a:t>
            </a:r>
            <a:r>
              <a:rPr lang="en-US" b="1" dirty="0">
                <a:solidFill>
                  <a:srgbClr val="000000"/>
                </a:solidFill>
                <a:effectLst/>
              </a:rPr>
              <a:t>: </a:t>
            </a:r>
            <a:r>
              <a:rPr lang="en-US" b="1" i="0" dirty="0">
                <a:solidFill>
                  <a:srgbClr val="0000FF"/>
                </a:solidFill>
                <a:effectLst/>
                <a:latin typeface="Bahnschrift" panose="020B0502040204020203" pitchFamily="34" charset="0"/>
              </a:rPr>
              <a:t>set { </a:t>
            </a:r>
            <a:r>
              <a:rPr lang="en-US" b="1" i="0" dirty="0" err="1">
                <a:solidFill>
                  <a:srgbClr val="0000FF"/>
                </a:solidFill>
                <a:effectLst/>
                <a:latin typeface="Bahnschrift" panose="020B0502040204020203" pitchFamily="34" charset="0"/>
              </a:rPr>
              <a:t>Data_Field_Name</a:t>
            </a:r>
            <a:r>
              <a:rPr lang="en-US" b="1" i="0" dirty="0">
                <a:solidFill>
                  <a:srgbClr val="0000FF"/>
                </a:solidFill>
                <a:effectLst/>
                <a:latin typeface="Bahnschrift" panose="020B0502040204020203" pitchFamily="34" charset="0"/>
              </a:rPr>
              <a:t> = value; }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Getter – get the data from data field.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Syntax</a:t>
            </a:r>
            <a:r>
              <a:rPr lang="en-US" b="1" dirty="0">
                <a:solidFill>
                  <a:srgbClr val="000000"/>
                </a:solidFill>
                <a:effectLst/>
              </a:rPr>
              <a:t>: </a:t>
            </a:r>
            <a:r>
              <a:rPr lang="en-US" b="1" dirty="0">
                <a:solidFill>
                  <a:srgbClr val="0000FF"/>
                </a:solidFill>
                <a:effectLst/>
                <a:latin typeface="Bahnschrift" panose="020B0502040204020203" pitchFamily="34" charset="0"/>
              </a:rPr>
              <a:t>get {return </a:t>
            </a:r>
            <a:r>
              <a:rPr lang="en-US" b="1" dirty="0" err="1">
                <a:solidFill>
                  <a:srgbClr val="0000FF"/>
                </a:solidFill>
                <a:effectLst/>
                <a:latin typeface="Bahnschrift" panose="020B0502040204020203" pitchFamily="34" charset="0"/>
              </a:rPr>
              <a:t>Data_Field_Name</a:t>
            </a:r>
            <a:r>
              <a:rPr lang="en-US" b="1" dirty="0">
                <a:solidFill>
                  <a:srgbClr val="0000FF"/>
                </a:solidFill>
                <a:effectLst/>
                <a:latin typeface="Bahnschrift" panose="020B0502040204020203" pitchFamily="34" charset="0"/>
              </a:rPr>
              <a:t>;}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Symmetric Accessors – specifier of accessors are same as property accessibility specifier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Syntax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public int </a:t>
            </a:r>
            <a:r>
              <a:rPr lang="en-US" b="1" dirty="0" err="1">
                <a:solidFill>
                  <a:srgbClr val="0000FF"/>
                </a:solidFill>
                <a:latin typeface="Bahnschrift" panose="020B0502040204020203" pitchFamily="34" charset="0"/>
              </a:rPr>
              <a:t>EmpId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              {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                      protected set { _</a:t>
            </a:r>
            <a:r>
              <a:rPr lang="en-US" b="1" dirty="0" err="1">
                <a:solidFill>
                  <a:srgbClr val="0000FF"/>
                </a:solidFill>
                <a:latin typeface="Bahnschrift" panose="020B0502040204020203" pitchFamily="34" charset="0"/>
              </a:rPr>
              <a:t>EmpId</a:t>
            </a: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 = value; }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                      get { return _</a:t>
            </a:r>
            <a:r>
              <a:rPr lang="en-US" b="1" dirty="0" err="1">
                <a:solidFill>
                  <a:srgbClr val="0000FF"/>
                </a:solidFill>
                <a:latin typeface="Bahnschrift" panose="020B0502040204020203" pitchFamily="34" charset="0"/>
              </a:rPr>
              <a:t>EmpId</a:t>
            </a: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; }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             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Asymmetric accessors – specifier of accessor are not same as property accessibility specifier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Syntax</a:t>
            </a: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: public int </a:t>
            </a:r>
            <a:r>
              <a:rPr lang="en-US" b="1" dirty="0" err="1">
                <a:solidFill>
                  <a:srgbClr val="0000FF"/>
                </a:solidFill>
                <a:latin typeface="Bahnschrift" panose="020B0502040204020203" pitchFamily="34" charset="0"/>
              </a:rPr>
              <a:t>EmpId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              {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                    private set { _</a:t>
            </a:r>
            <a:r>
              <a:rPr lang="en-US" b="1" dirty="0" err="1">
                <a:solidFill>
                  <a:srgbClr val="0000FF"/>
                </a:solidFill>
                <a:latin typeface="Bahnschrift" panose="020B0502040204020203" pitchFamily="34" charset="0"/>
              </a:rPr>
              <a:t>EmpId</a:t>
            </a: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 = value; }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                    get { return _</a:t>
            </a:r>
            <a:r>
              <a:rPr lang="en-US" b="1" dirty="0" err="1">
                <a:solidFill>
                  <a:srgbClr val="0000FF"/>
                </a:solidFill>
                <a:latin typeface="Bahnschrift" panose="020B0502040204020203" pitchFamily="34" charset="0"/>
              </a:rPr>
              <a:t>EmpId</a:t>
            </a: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; }</a:t>
            </a:r>
            <a:b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0000FF"/>
                </a:solidFill>
                <a:latin typeface="Bahnschrift" panose="020B0502040204020203" pitchFamily="34" charset="0"/>
              </a:rPr>
              <a:t>               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5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DataType</a:t>
            </a:r>
            <a:r>
              <a:rPr lang="en-US" dirty="0">
                <a:latin typeface="Bahnschrift" panose="020B0502040204020203" pitchFamily="34" charset="0"/>
              </a:rPr>
              <a:t>, Literals, </a:t>
            </a:r>
            <a:r>
              <a:rPr lang="en-US" dirty="0" err="1">
                <a:latin typeface="Bahnschrift" panose="020B0502040204020203" pitchFamily="34" charset="0"/>
              </a:rPr>
              <a:t>TypeCasting</a:t>
            </a:r>
            <a:r>
              <a:rPr lang="en-US" dirty="0">
                <a:latin typeface="Bahnschrift" panose="020B0502040204020203" pitchFamily="34" charset="0"/>
              </a:rPr>
              <a:t> Variables, Operators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5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9F3C8-984C-E18A-5B3B-10BC3BC92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Data Types</a:t>
            </a:r>
          </a:p>
        </p:txBody>
      </p:sp>
      <p:pic>
        <p:nvPicPr>
          <p:cNvPr id="2050" name="Picture 2" descr="C# Data Types with Examples - Tutlane">
            <a:extLst>
              <a:ext uri="{FF2B5EF4-FFF2-40B4-BE49-F238E27FC236}">
                <a16:creationId xmlns:a16="http://schemas.microsoft.com/office/drawing/2014/main" id="{9BDBC720-2C5B-8BDB-64F3-0FB97E34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54" y="1280933"/>
            <a:ext cx="5759929" cy="47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5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1597-95CF-EED6-89B5-4939678E4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3407-CA0C-B8B7-6472-F7C510207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7" y="1164567"/>
            <a:ext cx="8422597" cy="499349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Fixed values or hard coded values assigned to variable and cannot be modified during execution</a:t>
            </a:r>
          </a:p>
          <a:p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For example, </a:t>
            </a:r>
            <a:r>
              <a:rPr lang="en-US" sz="18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int x = 100</a:t>
            </a:r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; Here </a:t>
            </a:r>
            <a:r>
              <a:rPr lang="en-US" sz="18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 is a variable, and </a:t>
            </a:r>
            <a:r>
              <a:rPr lang="en-US" sz="180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 is literal.</a:t>
            </a:r>
          </a:p>
        </p:txBody>
      </p:sp>
      <p:pic>
        <p:nvPicPr>
          <p:cNvPr id="4100" name="Picture 4" descr="Tokens in C# | MY.NET Tutorials">
            <a:extLst>
              <a:ext uri="{FF2B5EF4-FFF2-40B4-BE49-F238E27FC236}">
                <a16:creationId xmlns:a16="http://schemas.microsoft.com/office/drawing/2014/main" id="{C25806F9-B133-BBFC-3740-698315A49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86" y="2471289"/>
            <a:ext cx="60102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03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DBDF1-8202-D5E2-3380-991799BD6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Type 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742FB-DD4F-766F-9525-30B9764E4487}"/>
              </a:ext>
            </a:extLst>
          </p:cNvPr>
          <p:cNvSpPr txBox="1"/>
          <p:nvPr/>
        </p:nvSpPr>
        <p:spPr>
          <a:xfrm>
            <a:off x="6096000" y="797343"/>
            <a:ext cx="5075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Explicit Type 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Done by using Cast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Conversion done from larger to smaller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Data can be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D7F03-24A1-3AE1-8C44-46BA33CF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99" y="2242762"/>
            <a:ext cx="4784891" cy="4080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0791A-0982-8398-FE0C-2817AFEE1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01" y="2232030"/>
            <a:ext cx="5829300" cy="3910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36C8C-6543-1D0C-EF34-8D44BB71DCE9}"/>
              </a:ext>
            </a:extLst>
          </p:cNvPr>
          <p:cNvSpPr txBox="1"/>
          <p:nvPr/>
        </p:nvSpPr>
        <p:spPr>
          <a:xfrm>
            <a:off x="393599" y="797343"/>
            <a:ext cx="5320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Implicit Type 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Done by compiler itself.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Conversion is done from smaller to larger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No data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5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D8F71-9F88-ED8A-6756-9BC542C8C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Variables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C4DF106-5BC1-EC46-08FF-81A59ECC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8" y="4924887"/>
            <a:ext cx="6581775" cy="12763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97A3E8-6507-9E88-2901-6AC9FA55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47" y="4924887"/>
            <a:ext cx="4387915" cy="1276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D33781-55B8-AEE5-D413-02326904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385" y="656763"/>
            <a:ext cx="6428747" cy="38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FA87B3-0E98-18FC-E802-C168C7D59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F9164-4840-58BD-D31B-401C450CAA61}"/>
              </a:ext>
            </a:extLst>
          </p:cNvPr>
          <p:cNvSpPr txBox="1"/>
          <p:nvPr/>
        </p:nvSpPr>
        <p:spPr>
          <a:xfrm>
            <a:off x="569167" y="1035698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Symbols</a:t>
            </a:r>
            <a:r>
              <a:rPr lang="en-US" dirty="0"/>
              <a:t> </a:t>
            </a: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used to perform operations on operands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80FE859-9D0A-9612-E070-E7652A553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05" y="1628239"/>
            <a:ext cx="7340455" cy="45399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220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Control Flow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3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0DF07-B395-CB70-0F9F-90116DA0B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Control flow</a:t>
            </a:r>
          </a:p>
        </p:txBody>
      </p:sp>
      <p:pic>
        <p:nvPicPr>
          <p:cNvPr id="4" name="Picture 3" descr="Flow Control Statements Syntaxes and Example in Java by Topper Skills">
            <a:extLst>
              <a:ext uri="{FF2B5EF4-FFF2-40B4-BE49-F238E27FC236}">
                <a16:creationId xmlns:a16="http://schemas.microsoft.com/office/drawing/2014/main" id="{5837D69A-8618-22CC-1478-50B386276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16" y="998764"/>
            <a:ext cx="8963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231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D8DD61-26F3-4A21-8C4C-20DBD1FDE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1200" dirty="0">
                <a:latin typeface="Bahnschrift" panose="020B0502040204020203" pitchFamily="34" charset="0"/>
              </a:rPr>
              <a:t>AGENDA</a:t>
            </a:r>
          </a:p>
          <a:p>
            <a:r>
              <a:rPr lang="en-GB" dirty="0">
                <a:latin typeface="Bahnschrift" panose="020B0502040204020203" pitchFamily="34" charset="0"/>
              </a:rPr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B49A-1381-EA6A-6C19-56596C784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629730"/>
            <a:ext cx="11444906" cy="5857334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Introduction</a:t>
            </a:r>
          </a:p>
          <a:p>
            <a:pPr marL="914400" lvl="2" indent="-4572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Overview of </a:t>
            </a:r>
            <a:r>
              <a:rPr lang="en-US" sz="5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.Net</a:t>
            </a: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Framework</a:t>
            </a:r>
          </a:p>
          <a:p>
            <a:pPr marL="914400" lvl="2" indent="-4572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C# Programming Language </a:t>
            </a:r>
          </a:p>
          <a:p>
            <a:pPr marL="914400" lvl="2" indent="-4572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Basic Structure of C# Program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Methods and Properties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Data Types, Literals, Type Casting , Variables and Operators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Control Flow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Loop</a:t>
            </a:r>
          </a:p>
          <a:p>
            <a:pPr marL="11430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While Loop</a:t>
            </a:r>
          </a:p>
          <a:p>
            <a:pPr marL="11430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Do While Loop</a:t>
            </a:r>
          </a:p>
          <a:p>
            <a:pPr marL="11430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For Loop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Jump Statements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Functions	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String and String Builder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Static, Const &amp; Read-Only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Stack and Heap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6000" dirty="0">
                <a:latin typeface="Bahnschrift" panose="020B0502040204020203" pitchFamily="34" charset="0"/>
              </a:rPr>
              <a:t>Boxing &amp; </a:t>
            </a:r>
            <a:r>
              <a:rPr lang="en-US" sz="6000" dirty="0" err="1">
                <a:latin typeface="Bahnschrift" panose="020B0502040204020203" pitchFamily="34" charset="0"/>
              </a:rPr>
              <a:t>UnBoxing</a:t>
            </a:r>
            <a:endParaRPr 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Loops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1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16830-A688-DA9D-CC20-52136DE18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A928C-A3DC-BA81-E47C-E75EE2B8C5D7}"/>
              </a:ext>
            </a:extLst>
          </p:cNvPr>
          <p:cNvSpPr txBox="1"/>
          <p:nvPr/>
        </p:nvSpPr>
        <p:spPr>
          <a:xfrm>
            <a:off x="495300" y="1057275"/>
            <a:ext cx="10767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Facilitates the execution of a set of instructions repeatedly while some conditions evaluated to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Purpose of loop is code repetition.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FDD4A3-514C-D648-7A37-027260CB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57" y="1703606"/>
            <a:ext cx="5458357" cy="4827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AF738A-4B39-84E3-B9DB-61E233B53776}"/>
              </a:ext>
            </a:extLst>
          </p:cNvPr>
          <p:cNvSpPr/>
          <p:nvPr/>
        </p:nvSpPr>
        <p:spPr>
          <a:xfrm>
            <a:off x="727788" y="2065307"/>
            <a:ext cx="4236098" cy="1750913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DF399-518D-2735-B53D-1E372C8D652F}"/>
              </a:ext>
            </a:extLst>
          </p:cNvPr>
          <p:cNvSpPr/>
          <p:nvPr/>
        </p:nvSpPr>
        <p:spPr>
          <a:xfrm>
            <a:off x="1728945" y="2193059"/>
            <a:ext cx="2305050" cy="5238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7F1CD-F264-00C3-9218-CFBC0C45E159}"/>
              </a:ext>
            </a:extLst>
          </p:cNvPr>
          <p:cNvSpPr/>
          <p:nvPr/>
        </p:nvSpPr>
        <p:spPr>
          <a:xfrm>
            <a:off x="812007" y="3197513"/>
            <a:ext cx="1797843" cy="5238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Counter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2EB47-4034-8D64-58E9-708661482C47}"/>
              </a:ext>
            </a:extLst>
          </p:cNvPr>
          <p:cNvSpPr/>
          <p:nvPr/>
        </p:nvSpPr>
        <p:spPr>
          <a:xfrm>
            <a:off x="3087291" y="3197513"/>
            <a:ext cx="1797843" cy="5238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Conditional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C58053-32F6-CF9B-DDA4-29AB083F05BB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>
            <a:off x="1710928" y="2867025"/>
            <a:ext cx="2346722" cy="117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EED73FC-1681-DDF7-0923-E8A36637E657}"/>
              </a:ext>
            </a:extLst>
          </p:cNvPr>
          <p:cNvSpPr/>
          <p:nvPr/>
        </p:nvSpPr>
        <p:spPr>
          <a:xfrm>
            <a:off x="1639490" y="2867025"/>
            <a:ext cx="142875" cy="330488"/>
          </a:xfrm>
          <a:prstGeom prst="downArrow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32A88B3-F9B5-6422-C658-5DB7686EA90B}"/>
              </a:ext>
            </a:extLst>
          </p:cNvPr>
          <p:cNvSpPr/>
          <p:nvPr/>
        </p:nvSpPr>
        <p:spPr>
          <a:xfrm>
            <a:off x="3986212" y="2878803"/>
            <a:ext cx="142875" cy="330488"/>
          </a:xfrm>
          <a:prstGeom prst="downArrow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37449-E49C-52B4-6288-942807DB34A4}"/>
              </a:ext>
            </a:extLst>
          </p:cNvPr>
          <p:cNvSpPr txBox="1"/>
          <p:nvPr/>
        </p:nvSpPr>
        <p:spPr>
          <a:xfrm>
            <a:off x="495300" y="422910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Counter :- Executes a specific set of instructions a certain number of times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F276D-22A2-3928-2B53-31C555D9D2AF}"/>
              </a:ext>
            </a:extLst>
          </p:cNvPr>
          <p:cNvSpPr txBox="1"/>
          <p:nvPr/>
        </p:nvSpPr>
        <p:spPr>
          <a:xfrm>
            <a:off x="435186" y="5076676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Conditional :- Executes a specific task until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10541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A5F2E-D2D0-4FDF-AD81-2604B61AF10E}"/>
              </a:ext>
            </a:extLst>
          </p:cNvPr>
          <p:cNvSpPr txBox="1"/>
          <p:nvPr/>
        </p:nvSpPr>
        <p:spPr>
          <a:xfrm>
            <a:off x="478631" y="762000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While Loop</a:t>
            </a:r>
          </a:p>
          <a:p>
            <a:endParaRPr lang="en-US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15F17-5C77-F88B-C962-12E372A0BAC3}"/>
              </a:ext>
            </a:extLst>
          </p:cNvPr>
          <p:cNvSpPr txBox="1"/>
          <p:nvPr/>
        </p:nvSpPr>
        <p:spPr>
          <a:xfrm>
            <a:off x="3886198" y="709923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Do While Loop</a:t>
            </a:r>
          </a:p>
          <a:p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11236-C573-7008-3EDC-DE5622AAF685}"/>
              </a:ext>
            </a:extLst>
          </p:cNvPr>
          <p:cNvSpPr txBox="1"/>
          <p:nvPr/>
        </p:nvSpPr>
        <p:spPr>
          <a:xfrm>
            <a:off x="6924673" y="645752"/>
            <a:ext cx="357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For Loop</a:t>
            </a:r>
          </a:p>
          <a:p>
            <a:endParaRPr lang="en-US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8116D-9F2A-12A2-3451-A46D32EE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4" y="1424720"/>
            <a:ext cx="2194165" cy="1224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B6AA2D-2792-1B9A-C5B8-8453F1F2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8" y="1408331"/>
            <a:ext cx="2021455" cy="11212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B99032-AB72-9A38-2CCB-B93D3120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807" y="1420425"/>
            <a:ext cx="4147747" cy="11371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C9DD3F-38E8-5923-49F7-54A7A1477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3255987"/>
            <a:ext cx="3328988" cy="22907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FB93AA-4478-E687-4D3E-C46D935ED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198" y="3255987"/>
            <a:ext cx="2662241" cy="25853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06DDD1-B70B-8152-E81A-9D37F32B4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1807" y="3255987"/>
            <a:ext cx="5110165" cy="2457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754CE3-0646-F55A-AAA9-49B91D214169}"/>
              </a:ext>
            </a:extLst>
          </p:cNvPr>
          <p:cNvSpPr txBox="1"/>
          <p:nvPr/>
        </p:nvSpPr>
        <p:spPr>
          <a:xfrm>
            <a:off x="512824" y="1867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Continue</a:t>
            </a:r>
            <a:r>
              <a:rPr lang="en-US" dirty="0">
                <a:latin typeface="Bahnschrift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326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4BED93-E9D9-3A92-2027-B262C0DEE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Continue</a:t>
            </a:r>
            <a:r>
              <a:rPr lang="en-US" dirty="0">
                <a:latin typeface="Bahnschrift" panose="020B0502040204020203" pitchFamily="34" charset="0"/>
              </a:rPr>
              <a:t>…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E1457-0011-191F-67C7-8BC893CD12AD}"/>
              </a:ext>
            </a:extLst>
          </p:cNvPr>
          <p:cNvSpPr txBox="1"/>
          <p:nvPr/>
        </p:nvSpPr>
        <p:spPr>
          <a:xfrm>
            <a:off x="662232" y="922136"/>
            <a:ext cx="35736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/>
                <a:cs typeface="Arial"/>
              </a:rPr>
              <a:t>Foreach Loop</a:t>
            </a:r>
          </a:p>
          <a:p>
            <a:endParaRPr lang="en-US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893F1733-E634-23AD-5C04-70C91827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3" y="1394632"/>
            <a:ext cx="4405745" cy="1134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EACE5-BEE1-E904-290D-DC7DE2C2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3" y="2717173"/>
            <a:ext cx="5752970" cy="30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6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Jump Statements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5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39763-AEBF-E709-0A8D-5706432E1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Break Statement</a:t>
            </a: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AF10C729-7311-9A5B-AE21-1B882415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89" y="3820145"/>
            <a:ext cx="8448403" cy="26151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40729-495A-45FD-1C84-9BB806BA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059" y="715010"/>
            <a:ext cx="3169039" cy="2921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6B298-2459-983A-3C7E-C53CBF874E24}"/>
              </a:ext>
            </a:extLst>
          </p:cNvPr>
          <p:cNvSpPr txBox="1"/>
          <p:nvPr/>
        </p:nvSpPr>
        <p:spPr>
          <a:xfrm>
            <a:off x="1146775" y="3267136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Example: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89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BA9D34-E49A-7410-2CB7-5CC978AC6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Continue Statement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5E046711-C038-2B28-F10B-9AE93EC8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9" y="3719214"/>
            <a:ext cx="8399118" cy="26208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C22CC0-8E96-53C2-0E11-2A708C5FD468}"/>
              </a:ext>
            </a:extLst>
          </p:cNvPr>
          <p:cNvSpPr txBox="1"/>
          <p:nvPr/>
        </p:nvSpPr>
        <p:spPr>
          <a:xfrm>
            <a:off x="1146775" y="3267136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Example: </a:t>
            </a:r>
            <a:endParaRPr lang="en-US" dirty="0"/>
          </a:p>
        </p:txBody>
      </p:sp>
      <p:pic>
        <p:nvPicPr>
          <p:cNvPr id="2050" name="Picture 2" descr="C# - Continue Statement">
            <a:extLst>
              <a:ext uri="{FF2B5EF4-FFF2-40B4-BE49-F238E27FC236}">
                <a16:creationId xmlns:a16="http://schemas.microsoft.com/office/drawing/2014/main" id="{40CB31DD-A0FE-3481-FBD9-F18345D8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79" y="263384"/>
            <a:ext cx="2904317" cy="33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3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E200DC-D851-BAB2-4978-56FD7856A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Go To Statement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6A410-215D-7817-3F37-B3FFBE80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52" y="3799074"/>
            <a:ext cx="4864911" cy="2700248"/>
          </a:xfrm>
          <a:prstGeom prst="rect">
            <a:avLst/>
          </a:prstGeom>
        </p:spPr>
      </p:pic>
      <p:pic>
        <p:nvPicPr>
          <p:cNvPr id="3074" name="Picture 2" descr="goto statement in C">
            <a:extLst>
              <a:ext uri="{FF2B5EF4-FFF2-40B4-BE49-F238E27FC236}">
                <a16:creationId xmlns:a16="http://schemas.microsoft.com/office/drawing/2014/main" id="{B2A7E933-51A2-3109-4DB2-6AC03B1F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84" y="349191"/>
            <a:ext cx="2839888" cy="337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AF7E30-D526-4CDC-8E26-69BF45587E4D}"/>
              </a:ext>
            </a:extLst>
          </p:cNvPr>
          <p:cNvSpPr txBox="1"/>
          <p:nvPr/>
        </p:nvSpPr>
        <p:spPr>
          <a:xfrm>
            <a:off x="1253347" y="4674532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Example: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Functions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96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2525B-F318-166F-A7DB-EA99D30CF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Functions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36FE758-3159-180A-2209-67E2EC08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48" y="1111093"/>
            <a:ext cx="4360473" cy="1877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185EA-B473-F97E-41A2-7021852E24A7}"/>
              </a:ext>
            </a:extLst>
          </p:cNvPr>
          <p:cNvSpPr txBox="1"/>
          <p:nvPr/>
        </p:nvSpPr>
        <p:spPr>
          <a:xfrm flipH="1">
            <a:off x="5971726" y="3159949"/>
            <a:ext cx="450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Built-in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 is Built-In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1BD45-5D68-283E-0F7C-C707F35E41B1}"/>
              </a:ext>
            </a:extLst>
          </p:cNvPr>
          <p:cNvSpPr txBox="1"/>
          <p:nvPr/>
        </p:nvSpPr>
        <p:spPr>
          <a:xfrm>
            <a:off x="1301182" y="3239219"/>
            <a:ext cx="3567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User-Defined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 is user-define function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Example: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67AFB4-833B-81C2-825E-02096A2A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26" y="4531418"/>
            <a:ext cx="4507814" cy="1947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2E734F-B670-16D6-0BA9-52869C996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82" y="4531418"/>
            <a:ext cx="3267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217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Introduction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4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String and String Builder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9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843C3-C3E5-D67C-A8D6-A63498AD1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80980-8849-2338-1DEE-8A6006420825}"/>
              </a:ext>
            </a:extLst>
          </p:cNvPr>
          <p:cNvSpPr txBox="1"/>
          <p:nvPr/>
        </p:nvSpPr>
        <p:spPr>
          <a:xfrm>
            <a:off x="539851" y="766050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 Type </a:t>
            </a: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– String data type references class and class is reference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7A048-9A6D-577A-A1B0-1F19BADF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02" y="1213012"/>
            <a:ext cx="7369704" cy="8558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FDCE4-487F-B899-663C-4720485AE63A}"/>
              </a:ext>
            </a:extLst>
          </p:cNvPr>
          <p:cNvSpPr txBox="1"/>
          <p:nvPr/>
        </p:nvSpPr>
        <p:spPr>
          <a:xfrm>
            <a:off x="539851" y="2566887"/>
            <a:ext cx="722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String(Capital) vs string(small) </a:t>
            </a: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- Small string is alias of big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047D55-BB97-BE19-A8C3-72E44949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02" y="3387287"/>
            <a:ext cx="3267075" cy="676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3B106C-82EC-1CA9-8A28-F034084C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62" y="3244199"/>
            <a:ext cx="3680874" cy="1091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670AB0-2984-C273-07CA-95D83A1B3EFD}"/>
              </a:ext>
            </a:extLst>
          </p:cNvPr>
          <p:cNvSpPr txBox="1"/>
          <p:nvPr/>
        </p:nvSpPr>
        <p:spPr>
          <a:xfrm>
            <a:off x="539851" y="4650867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Strings are Immutable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44E7CC-E026-A43A-EC0A-72E6218AA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01" y="5149560"/>
            <a:ext cx="7223451" cy="628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7573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16A14F-60FC-01AB-5E12-300655E85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String Builder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DFBEAA-1C2E-2230-EC84-E79C9DB9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51" y="2066889"/>
            <a:ext cx="3876675" cy="106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E664E-5F2C-8947-EE54-E712F82C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351" y="3454610"/>
            <a:ext cx="3209925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AEE716-DC4D-21FB-3DDB-06E8EA300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66889"/>
            <a:ext cx="4991100" cy="990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F65A67-9392-401E-2D94-60EEB8DF3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52524"/>
            <a:ext cx="3019425" cy="7810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1F2FA8-0636-B52C-BD18-0E88908DCF4F}"/>
              </a:ext>
            </a:extLst>
          </p:cNvPr>
          <p:cNvSpPr txBox="1"/>
          <p:nvPr/>
        </p:nvSpPr>
        <p:spPr>
          <a:xfrm>
            <a:off x="1104900" y="866560"/>
            <a:ext cx="562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 is String Builder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Why and When we have to use it ?</a:t>
            </a:r>
          </a:p>
          <a:p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462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Static, </a:t>
            </a:r>
            <a:r>
              <a:rPr lang="en-US" dirty="0" err="1">
                <a:latin typeface="Bahnschrift" panose="020B0502040204020203" pitchFamily="34" charset="0"/>
              </a:rPr>
              <a:t>Cont</a:t>
            </a:r>
            <a:r>
              <a:rPr lang="en-US" dirty="0">
                <a:latin typeface="Bahnschrift" panose="020B0502040204020203" pitchFamily="34" charset="0"/>
              </a:rPr>
              <a:t> and Read-Only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8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8C4726-06AF-E1D3-E2A9-D60C0C25A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Static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8EBE3-FAE1-158E-C629-F9960616A31F}"/>
              </a:ext>
            </a:extLst>
          </p:cNvPr>
          <p:cNvSpPr txBox="1"/>
          <p:nvPr/>
        </p:nvSpPr>
        <p:spPr>
          <a:xfrm>
            <a:off x="489384" y="1686215"/>
            <a:ext cx="5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Static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F30B2-BBF6-853C-15A8-E0903BE6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1" y="2203115"/>
            <a:ext cx="4380696" cy="1149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AE87B-9B02-8B93-E6C7-F61BB72B6279}"/>
              </a:ext>
            </a:extLst>
          </p:cNvPr>
          <p:cNvSpPr txBox="1"/>
          <p:nvPr/>
        </p:nvSpPr>
        <p:spPr>
          <a:xfrm>
            <a:off x="6096000" y="1686215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Static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E83C-0385-DDDA-8DE0-2CDA53771D85}"/>
              </a:ext>
            </a:extLst>
          </p:cNvPr>
          <p:cNvSpPr txBox="1"/>
          <p:nvPr/>
        </p:nvSpPr>
        <p:spPr>
          <a:xfrm>
            <a:off x="6096000" y="3697542"/>
            <a:ext cx="618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Static Constructor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A1B0F-A1DE-B8A8-383E-A876A302F399}"/>
              </a:ext>
            </a:extLst>
          </p:cNvPr>
          <p:cNvSpPr txBox="1"/>
          <p:nvPr/>
        </p:nvSpPr>
        <p:spPr>
          <a:xfrm>
            <a:off x="638187" y="3697542"/>
            <a:ext cx="475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Static</a:t>
            </a:r>
            <a:r>
              <a:rPr lang="en-US" b="1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F3EC41-DAB5-A527-5901-4CF95EA77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68" y="4134874"/>
            <a:ext cx="3633276" cy="1745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DA8064-3AF6-3C43-DDAA-AAA6DD797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3115"/>
            <a:ext cx="4901002" cy="11494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E704C8-E245-D1A1-9DE0-681E9EA67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34874"/>
            <a:ext cx="4114800" cy="933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532D8D-EFCA-868A-017E-C185A4255C3B}"/>
              </a:ext>
            </a:extLst>
          </p:cNvPr>
          <p:cNvSpPr txBox="1"/>
          <p:nvPr/>
        </p:nvSpPr>
        <p:spPr>
          <a:xfrm>
            <a:off x="826951" y="1144398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 is static ? How we use static Keyword in C# ?</a:t>
            </a:r>
          </a:p>
        </p:txBody>
      </p:sp>
    </p:spTree>
    <p:extLst>
      <p:ext uri="{BB962C8B-B14F-4D97-AF65-F5344CB8AC3E}">
        <p14:creationId xmlns:p14="http://schemas.microsoft.com/office/powerpoint/2010/main" val="2442170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BC2C2-ED1A-54E1-3906-3356CE164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Const &amp; Read-only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F20DB-9D30-7499-DFFF-4732BE71BF4E}"/>
              </a:ext>
            </a:extLst>
          </p:cNvPr>
          <p:cNvSpPr txBox="1"/>
          <p:nvPr/>
        </p:nvSpPr>
        <p:spPr>
          <a:xfrm>
            <a:off x="541176" y="3794918"/>
            <a:ext cx="889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2C8CC9C2-E946-9D18-2D24-F9083BDA3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912983"/>
              </p:ext>
            </p:extLst>
          </p:nvPr>
        </p:nvGraphicFramePr>
        <p:xfrm>
          <a:off x="541175" y="905069"/>
          <a:ext cx="967249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976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Stack and Heap 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23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410EE-8F03-EF6D-BE90-2393708203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Stack &amp;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6F5AB-89CD-445E-C53D-CE1DC5C0685A}"/>
              </a:ext>
            </a:extLst>
          </p:cNvPr>
          <p:cNvSpPr txBox="1"/>
          <p:nvPr/>
        </p:nvSpPr>
        <p:spPr>
          <a:xfrm>
            <a:off x="659921" y="714028"/>
            <a:ext cx="222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Types of Memory</a:t>
            </a:r>
          </a:p>
          <a:p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5270E-5CBB-FFD6-31BD-CFB99576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01" y="4386454"/>
            <a:ext cx="3132590" cy="1451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D0468-C14E-3674-93B7-77D28BF6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01" y="1749490"/>
            <a:ext cx="2991481" cy="14428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F21F6E-B799-A2C1-D08D-87A4D5BA2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46" y="2598675"/>
            <a:ext cx="5280939" cy="19718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18F07-6A5A-EB4E-7628-BC9164EFCB7E}"/>
              </a:ext>
            </a:extLst>
          </p:cNvPr>
          <p:cNvSpPr txBox="1"/>
          <p:nvPr/>
        </p:nvSpPr>
        <p:spPr>
          <a:xfrm>
            <a:off x="659921" y="3781658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 is Stack and Heap ? </a:t>
            </a:r>
          </a:p>
        </p:txBody>
      </p:sp>
    </p:spTree>
    <p:extLst>
      <p:ext uri="{BB962C8B-B14F-4D97-AF65-F5344CB8AC3E}">
        <p14:creationId xmlns:p14="http://schemas.microsoft.com/office/powerpoint/2010/main" val="997323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80803-E27F-1F16-00DA-521818137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Stack &amp;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7A67-5D63-E5A3-F569-36E46D400E0D}"/>
              </a:ext>
            </a:extLst>
          </p:cNvPr>
          <p:cNvSpPr txBox="1"/>
          <p:nvPr/>
        </p:nvSpPr>
        <p:spPr>
          <a:xfrm>
            <a:off x="504879" y="1265266"/>
            <a:ext cx="665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Value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Deallocation of memory</a:t>
            </a:r>
          </a:p>
          <a:p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41D8D-BF14-EC77-5D4A-CA27D0B0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23" y="2913124"/>
            <a:ext cx="5623399" cy="1756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6778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Boxing and Un-Boxing 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FC3709-1175-DFDD-61F9-7EBE635B4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C#.Net</a:t>
            </a:r>
            <a:r>
              <a:rPr lang="en-US" dirty="0">
                <a:latin typeface="Bahnschrift" panose="020B0502040204020203" pitchFamily="34" charset="0"/>
              </a:rPr>
              <a:t>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B61D2-CD0B-0889-1432-CFD9DB11D5B3}"/>
              </a:ext>
            </a:extLst>
          </p:cNvPr>
          <p:cNvSpPr txBox="1"/>
          <p:nvPr/>
        </p:nvSpPr>
        <p:spPr>
          <a:xfrm>
            <a:off x="393599" y="891193"/>
            <a:ext cx="69267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/>
                <a:cs typeface="Arial"/>
              </a:rPr>
              <a:t>How Computer works ? </a:t>
            </a:r>
            <a:endParaRPr lang="en-US" dirty="0">
              <a:solidFill>
                <a:srgbClr val="4A4A4A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 is computer?</a:t>
            </a:r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74022276-0013-5575-DCB7-60B46A94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1060067"/>
            <a:ext cx="4752818" cy="50301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5BD1F-6FC6-2AA6-13E1-2528CEEB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060" y="6211553"/>
            <a:ext cx="2080551" cy="4574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3C56E-042C-CF8F-B8B9-8844DE78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8" y="1785332"/>
            <a:ext cx="5876925" cy="4181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E8F556-C2CB-9924-132A-EC9D5E9B8948}"/>
              </a:ext>
            </a:extLst>
          </p:cNvPr>
          <p:cNvSpPr/>
          <p:nvPr/>
        </p:nvSpPr>
        <p:spPr>
          <a:xfrm>
            <a:off x="6452966" y="3403013"/>
            <a:ext cx="592617" cy="40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7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0CFB35-F824-B753-CBE4-D20828EA5B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Boxing &amp; Unboxing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10189-AF66-1C74-32FD-07945F0BBF57}"/>
              </a:ext>
            </a:extLst>
          </p:cNvPr>
          <p:cNvSpPr txBox="1"/>
          <p:nvPr/>
        </p:nvSpPr>
        <p:spPr>
          <a:xfrm>
            <a:off x="592006" y="98468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 is Boxing and Unboxing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24378-9B7B-D9C3-3676-27B358D9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78" y="650261"/>
            <a:ext cx="2634202" cy="1099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162B6-30E1-8291-1B1E-AACB3DED3132}"/>
              </a:ext>
            </a:extLst>
          </p:cNvPr>
          <p:cNvSpPr txBox="1"/>
          <p:nvPr/>
        </p:nvSpPr>
        <p:spPr>
          <a:xfrm>
            <a:off x="592006" y="1845242"/>
            <a:ext cx="47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Performance implication of Boxing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B14F6C-7FD1-8A8D-1226-D1583DD5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03" y="2309559"/>
            <a:ext cx="3487410" cy="1929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4D1FA3-60BF-90BD-11E5-AA21F2AA2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78" y="2837205"/>
            <a:ext cx="2883158" cy="723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BE3941-0745-E9F1-3CB9-6CA0CD243E84}"/>
              </a:ext>
            </a:extLst>
          </p:cNvPr>
          <p:cNvSpPr txBox="1"/>
          <p:nvPr/>
        </p:nvSpPr>
        <p:spPr>
          <a:xfrm>
            <a:off x="592006" y="4475037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Performance implication of </a:t>
            </a:r>
            <a:r>
              <a:rPr lang="en-US" dirty="0" err="1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UnBoxing</a:t>
            </a: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3E7247-86C9-5F76-1B4C-77096C99D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03" y="4946485"/>
            <a:ext cx="3487410" cy="1354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286A7-980C-E419-20B2-F2AB4445C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078" y="4946485"/>
            <a:ext cx="4038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8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61CB4-13A8-7AE6-BB4B-0C49A6A1B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Reference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35621-9D31-CD03-C81F-2D75EA5C13BE}"/>
              </a:ext>
            </a:extLst>
          </p:cNvPr>
          <p:cNvSpPr txBox="1"/>
          <p:nvPr/>
        </p:nvSpPr>
        <p:spPr>
          <a:xfrm>
            <a:off x="1796450" y="2228671"/>
            <a:ext cx="7520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3"/>
              </a:rPr>
              <a:t>C#.NET Tutorials For Beginners - Dot Net Tutorials</a:t>
            </a:r>
            <a:endParaRPr lang="nl-NL" dirty="0"/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hlinkClick r:id="rId4"/>
              </a:rPr>
              <a:t>Learn C# Tutorial (C Sharp) (geeksforgeeks.org)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701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FC3709-1175-DFDD-61F9-7EBE635B4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Continue…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AE850-9D04-75A0-B841-A285702BDD98}"/>
              </a:ext>
            </a:extLst>
          </p:cNvPr>
          <p:cNvSpPr txBox="1"/>
          <p:nvPr/>
        </p:nvSpPr>
        <p:spPr>
          <a:xfrm>
            <a:off x="685801" y="1044598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Programming Language ?</a:t>
            </a:r>
          </a:p>
        </p:txBody>
      </p:sp>
      <p:pic>
        <p:nvPicPr>
          <p:cNvPr id="10" name="Picture 9" descr="Diagram">
            <a:extLst>
              <a:ext uri="{FF2B5EF4-FFF2-40B4-BE49-F238E27FC236}">
                <a16:creationId xmlns:a16="http://schemas.microsoft.com/office/drawing/2014/main" id="{5D7CFC1E-2316-BB0F-6BB2-265DA98E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5" y="2468138"/>
            <a:ext cx="5204287" cy="33280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 descr="Diagram">
            <a:extLst>
              <a:ext uri="{FF2B5EF4-FFF2-40B4-BE49-F238E27FC236}">
                <a16:creationId xmlns:a16="http://schemas.microsoft.com/office/drawing/2014/main" id="{D25E68CF-71E1-216D-9E00-33C767F2B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7" y="3255874"/>
            <a:ext cx="55245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A82F74-FE08-F7C7-B7ED-A143BE0C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07" y="1044598"/>
            <a:ext cx="3671901" cy="16745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48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03641-FBD2-3CEC-CA52-C43251E14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Overview</a:t>
            </a: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of </a:t>
            </a:r>
            <a:r>
              <a:rPr lang="en-US" dirty="0" err="1">
                <a:latin typeface="Bahnschrift" panose="020B0502040204020203" pitchFamily="34" charset="0"/>
              </a:rPr>
              <a:t>.Net</a:t>
            </a:r>
            <a:r>
              <a:rPr lang="en-US" dirty="0">
                <a:latin typeface="Bahnschrift" panose="020B0502040204020203" pitchFamily="34" charset="0"/>
              </a:rPr>
              <a:t>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F8091-2DB1-47E1-ED25-E1EB0D76EDA5}"/>
              </a:ext>
            </a:extLst>
          </p:cNvPr>
          <p:cNvSpPr txBox="1"/>
          <p:nvPr/>
        </p:nvSpPr>
        <p:spPr>
          <a:xfrm>
            <a:off x="7147248" y="896184"/>
            <a:ext cx="237566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DE042-FA8C-43C6-1764-B3629058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53" y="715010"/>
            <a:ext cx="4593778" cy="60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AB4D1-5285-61BD-E182-6E545E3EF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C# Programming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000E-9166-EA72-7548-602CB51D8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991" y="1181820"/>
            <a:ext cx="4915519" cy="339510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Designed to overcome disadvantages of C and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A4A4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Why C# is popular ?</a:t>
            </a:r>
          </a:p>
        </p:txBody>
      </p:sp>
      <p:pic>
        <p:nvPicPr>
          <p:cNvPr id="4" name="Picture 3" descr="Graphical user interface, application">
            <a:extLst>
              <a:ext uri="{FF2B5EF4-FFF2-40B4-BE49-F238E27FC236}">
                <a16:creationId xmlns:a16="http://schemas.microsoft.com/office/drawing/2014/main" id="{DC058AFE-D902-B9B6-C47E-F69DEAC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01" y="107830"/>
            <a:ext cx="3942342" cy="66423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E21A08-05C0-7F84-AE08-1BBF80F7EC43}"/>
              </a:ext>
            </a:extLst>
          </p:cNvPr>
          <p:cNvSpPr/>
          <p:nvPr/>
        </p:nvSpPr>
        <p:spPr>
          <a:xfrm>
            <a:off x="7703976" y="6316823"/>
            <a:ext cx="811763" cy="325515"/>
          </a:xfrm>
          <a:prstGeom prst="roundRect">
            <a:avLst/>
          </a:prstGeom>
          <a:solidFill>
            <a:srgbClr val="EBE9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D1164-320F-DABC-9911-D1725FFA7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Basic Structure of C# program</a:t>
            </a:r>
          </a:p>
        </p:txBody>
      </p:sp>
      <p:pic>
        <p:nvPicPr>
          <p:cNvPr id="7" name="Picture 6" descr="Text, application">
            <a:extLst>
              <a:ext uri="{FF2B5EF4-FFF2-40B4-BE49-F238E27FC236}">
                <a16:creationId xmlns:a16="http://schemas.microsoft.com/office/drawing/2014/main" id="{91F36C69-CB91-AE4F-02CA-EFDD6669E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15" y="1670937"/>
            <a:ext cx="3409760" cy="3109418"/>
          </a:xfrm>
          <a:prstGeom prst="rect">
            <a:avLst/>
          </a:prstGeom>
        </p:spPr>
      </p:pic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9B23B049-5BE3-B381-FF26-3067CFAF2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792376"/>
              </p:ext>
            </p:extLst>
          </p:nvPr>
        </p:nvGraphicFramePr>
        <p:xfrm>
          <a:off x="583496" y="1107113"/>
          <a:ext cx="7558910" cy="4643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914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21BF-9AE6-41AF-96D3-6F60C6E2A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629A-E8D5-4CC3-939A-9033E7440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Method and Properties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2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2918EC96404C94584C48A8216BA0" ma:contentTypeVersion="4" ma:contentTypeDescription="Create a new document." ma:contentTypeScope="" ma:versionID="0a74fff372e4211927599e07774db7d0">
  <xsd:schema xmlns:xsd="http://www.w3.org/2001/XMLSchema" xmlns:xs="http://www.w3.org/2001/XMLSchema" xmlns:p="http://schemas.microsoft.com/office/2006/metadata/properties" xmlns:ns2="457f87d9-974b-4c0c-be07-a9a384d3a417" targetNamespace="http://schemas.microsoft.com/office/2006/metadata/properties" ma:root="true" ma:fieldsID="5dd9308aa70b6546786d0208a9147d8b" ns2:_="">
    <xsd:import namespace="457f87d9-974b-4c0c-be07-a9a384d3a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f87d9-974b-4c0c-be07-a9a384d3a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B42A0D-76A3-45CC-9709-0E78569761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53DA3F-20CE-4ECE-9D5A-A0909DFAB82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927e1663-9398-416e-8852-f504ef3cbebf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7b9365c-a047-4e3b-9cb1-c94c31a64c5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F70BCA5-13A6-40C3-9282-F071EB94E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f87d9-974b-4c0c-be07-a9a384d3a4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34058</TotalTime>
  <Words>787</Words>
  <Application>Microsoft Office PowerPoint</Application>
  <PresentationFormat>Widescreen</PresentationFormat>
  <Paragraphs>172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Bahnschrift</vt:lpstr>
      <vt:lpstr>Calibri</vt:lpstr>
      <vt:lpstr>Calibri Light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Parmar</dc:creator>
  <cp:lastModifiedBy>Chiranjiv Rathod</cp:lastModifiedBy>
  <cp:revision>45</cp:revision>
  <dcterms:created xsi:type="dcterms:W3CDTF">2023-08-21T05:14:05Z</dcterms:created>
  <dcterms:modified xsi:type="dcterms:W3CDTF">2024-02-14T12:28:46Z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0x0101002E122918EC96404C94584C48A8216BA0</vt:lpwstr>
  </property>
</Properties>
</file>