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74" r:id="rId13"/>
    <p:sldId id="275" r:id="rId14"/>
    <p:sldId id="276" r:id="rId15"/>
    <p:sldId id="277" r:id="rId16"/>
    <p:sldId id="278" r:id="rId17"/>
    <p:sldId id="269" r:id="rId18"/>
    <p:sldId id="270" r:id="rId19"/>
    <p:sldId id="271" r:id="rId20"/>
    <p:sldId id="272" r:id="rId21"/>
    <p:sldId id="273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E96F9-5552-BD37-58D4-420E6AE60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0877" y="1854199"/>
            <a:ext cx="10284541" cy="1655763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Amazecare hospital management system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96ABD0-9554-16AD-91A6-91BF535587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913239"/>
            <a:ext cx="8791575" cy="93406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By</a:t>
            </a:r>
          </a:p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charuhasini 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8720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9E593C-4854-5E40-9CDF-5F8268E84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962" y="1986117"/>
            <a:ext cx="7996347" cy="37952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F3E829-8F19-4F3B-E894-B16A194E7BFB}"/>
              </a:ext>
            </a:extLst>
          </p:cNvPr>
          <p:cNvSpPr txBox="1"/>
          <p:nvPr/>
        </p:nvSpPr>
        <p:spPr>
          <a:xfrm>
            <a:off x="2023093" y="1278194"/>
            <a:ext cx="7706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Once the Application is executed successfully it is registered in the eureka server.</a:t>
            </a:r>
            <a:endParaRPr lang="en-IN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657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AB1A9C-6076-F3E9-6304-0272050508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56BA1E-15CF-46ED-8E4F-E77D40663E3D}"/>
              </a:ext>
            </a:extLst>
          </p:cNvPr>
          <p:cNvSpPr txBox="1"/>
          <p:nvPr/>
        </p:nvSpPr>
        <p:spPr>
          <a:xfrm>
            <a:off x="1657316" y="924233"/>
            <a:ext cx="8877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Further, the application is opened in the swagger API for backend CRUD operations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17CA2B-5B8E-E095-4554-994A2BB36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093" y="1657963"/>
            <a:ext cx="7740390" cy="354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867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80DC84-DB89-ABA1-F563-A623E8FDD4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3E0AFD-3DC3-1CB0-0B56-095B940B709B}"/>
              </a:ext>
            </a:extLst>
          </p:cNvPr>
          <p:cNvSpPr txBox="1"/>
          <p:nvPr/>
        </p:nvSpPr>
        <p:spPr>
          <a:xfrm>
            <a:off x="2399071" y="1549890"/>
            <a:ext cx="71873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Auth Controller has only the post operation, as it act as the LOGIN and SIGNUP process for the application.</a:t>
            </a:r>
          </a:p>
          <a:p>
            <a:pPr algn="ctr"/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4F883C-FE9F-32D6-85C7-FFDF21B1E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902" y="3371292"/>
            <a:ext cx="10226195" cy="122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091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78FDFD-BFBA-0B14-A4B9-5AF0C011E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269" y="2065580"/>
            <a:ext cx="10225462" cy="12356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A3412D-63A7-9474-FB30-64F9CA00CA1A}"/>
              </a:ext>
            </a:extLst>
          </p:cNvPr>
          <p:cNvSpPr txBox="1"/>
          <p:nvPr/>
        </p:nvSpPr>
        <p:spPr>
          <a:xfrm>
            <a:off x="4611329" y="629265"/>
            <a:ext cx="2281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SIGNUP PROCESS</a:t>
            </a:r>
            <a:endParaRPr lang="en-IN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F97E1E-1474-8A3F-ADF7-04D017F8E791}"/>
              </a:ext>
            </a:extLst>
          </p:cNvPr>
          <p:cNvSpPr txBox="1"/>
          <p:nvPr/>
        </p:nvSpPr>
        <p:spPr>
          <a:xfrm>
            <a:off x="2576052" y="1504336"/>
            <a:ext cx="745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Username and password is provided to the user through the /api/auth/register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4FB0C0-8246-D12D-AA5A-AF1451BF4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585" y="4505646"/>
            <a:ext cx="10225462" cy="11297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9461AC-3602-7358-0BC5-D0847D4C33DD}"/>
              </a:ext>
            </a:extLst>
          </p:cNvPr>
          <p:cNvSpPr txBox="1"/>
          <p:nvPr/>
        </p:nvSpPr>
        <p:spPr>
          <a:xfrm>
            <a:off x="2576052" y="3888658"/>
            <a:ext cx="6776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the data is added , user gets a response as user added successfully.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398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AB4FA3-85A6-FEBC-FFA1-3A90A95F9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43A3B4-FC76-5EB7-E327-16F8A77A5A13}"/>
              </a:ext>
            </a:extLst>
          </p:cNvPr>
          <p:cNvSpPr txBox="1"/>
          <p:nvPr/>
        </p:nvSpPr>
        <p:spPr>
          <a:xfrm>
            <a:off x="4611329" y="629265"/>
            <a:ext cx="2162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PROCESS</a:t>
            </a:r>
            <a:endParaRPr lang="en-IN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67F27B-4B9F-1634-4BCA-453AA051FC4A}"/>
              </a:ext>
            </a:extLst>
          </p:cNvPr>
          <p:cNvSpPr txBox="1"/>
          <p:nvPr/>
        </p:nvSpPr>
        <p:spPr>
          <a:xfrm>
            <a:off x="2560416" y="1099125"/>
            <a:ext cx="7071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Username and password is provided to the user through the /api/auth/login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8B2701-6C21-B07F-A6EF-0FF4E2F62330}"/>
              </a:ext>
            </a:extLst>
          </p:cNvPr>
          <p:cNvSpPr txBox="1"/>
          <p:nvPr/>
        </p:nvSpPr>
        <p:spPr>
          <a:xfrm>
            <a:off x="3122445" y="4046898"/>
            <a:ext cx="5750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the data provided matches , user gets the access token.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219104-EE78-1BFC-C17E-39EBB960B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430" y="1715188"/>
            <a:ext cx="9242323" cy="21734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3AA4B8-FCD1-8B2C-1DF3-26C0E1F7D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430" y="4681316"/>
            <a:ext cx="9242323" cy="122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255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1EAC25F-E22B-79DD-8721-3E8074728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067" y="2320414"/>
            <a:ext cx="8308171" cy="37740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8B7BE7-686A-5533-9760-B6E55A7ACCA1}"/>
              </a:ext>
            </a:extLst>
          </p:cNvPr>
          <p:cNvSpPr txBox="1"/>
          <p:nvPr/>
        </p:nvSpPr>
        <p:spPr>
          <a:xfrm>
            <a:off x="1465006" y="1455175"/>
            <a:ext cx="907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are asked to enter the token as the authorization value to get the access to other operations.</a:t>
            </a:r>
            <a:endParaRPr lang="en-IN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4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81C05-6905-88C2-D504-6B7F6726EB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0CD704-5862-C2EA-1DD3-2F46094EF453}"/>
              </a:ext>
            </a:extLst>
          </p:cNvPr>
          <p:cNvSpPr txBox="1"/>
          <p:nvPr/>
        </p:nvSpPr>
        <p:spPr>
          <a:xfrm>
            <a:off x="3323303" y="1474839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Users are given access once the token is validated.</a:t>
            </a:r>
            <a:endParaRPr lang="en-IN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33E008-50A5-16C6-27D1-04832B4AF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690" y="2339782"/>
            <a:ext cx="8340214" cy="37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70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D9C8F2-FAB6-87A9-3862-E8336B5CD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651EE2-9357-E263-C81E-1681366CCECE}"/>
              </a:ext>
            </a:extLst>
          </p:cNvPr>
          <p:cNvSpPr txBox="1"/>
          <p:nvPr/>
        </p:nvSpPr>
        <p:spPr>
          <a:xfrm>
            <a:off x="2841521" y="982176"/>
            <a:ext cx="7187381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Controller performs the operations like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Get</a:t>
            </a:r>
            <a:r>
              <a:rPr lang="en-IN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To get the user data with respect to id number.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Put-To update the user data with respect to id number.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Delete-remove the user data with respect to id number.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Get-To get all the user data in the database.</a:t>
            </a:r>
          </a:p>
          <a:p>
            <a:pPr algn="ctr"/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B84E94-DEF4-785C-0490-82EF45FD2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342" y="3278981"/>
            <a:ext cx="9537290" cy="259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703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D78444-A80D-3042-13A3-1A536087C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701620-42B1-1A86-20D3-37DED6DDB83E}"/>
              </a:ext>
            </a:extLst>
          </p:cNvPr>
          <p:cNvSpPr txBox="1"/>
          <p:nvPr/>
        </p:nvSpPr>
        <p:spPr>
          <a:xfrm>
            <a:off x="2576051" y="684652"/>
            <a:ext cx="71873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Staff Controller performs the operations like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Get</a:t>
            </a:r>
            <a:r>
              <a:rPr lang="en-IN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To get the staff data with respect to id number.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Put-To update the staff data with respect to id number.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Delete-remove the staff data with respect to id number.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Get-To get all the staff data in the database.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Post-To insert the data of new staff.</a:t>
            </a:r>
          </a:p>
          <a:p>
            <a:pPr algn="ctr"/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BBAFAE-61F9-C077-D41B-8A850AB65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579" y="3546974"/>
            <a:ext cx="10411665" cy="23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684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AA7A6C-EA88-C8B7-B731-0BFBB67B0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415C3F-FA76-3CEA-FA35-A525400FC594}"/>
              </a:ext>
            </a:extLst>
          </p:cNvPr>
          <p:cNvSpPr txBox="1"/>
          <p:nvPr/>
        </p:nvSpPr>
        <p:spPr>
          <a:xfrm>
            <a:off x="2576051" y="684652"/>
            <a:ext cx="71873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Patient Controller performs the operations like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Get</a:t>
            </a:r>
            <a:r>
              <a:rPr lang="en-IN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To get the patient data with respect to id number.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Put-To update the patient data with respect to id number.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Delete-remove the patient data with respect to id number.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Get-To get all the patient data in the database.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Post-To insert the data of new patient.</a:t>
            </a:r>
          </a:p>
          <a:p>
            <a:pPr algn="ctr"/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0D0B73-90C5-1A9B-6AE5-6642B4821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254" y="3546974"/>
            <a:ext cx="10203491" cy="230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75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B5EB-DCA7-F80B-A276-1AC6D170E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58845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Agenda:</a:t>
            </a:r>
            <a:endParaRPr lang="en-IN" sz="36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FB256-06E7-2FF1-CD5A-3BB870E92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1809135"/>
            <a:ext cx="8791575" cy="344866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Application overview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Spring eureka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Swagger ui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Controllers and its operations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Database schema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173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C691C-FD8B-71EC-0066-A641B6400E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486D73-C144-EE55-C10F-C307B5D9512F}"/>
              </a:ext>
            </a:extLst>
          </p:cNvPr>
          <p:cNvSpPr txBox="1"/>
          <p:nvPr/>
        </p:nvSpPr>
        <p:spPr>
          <a:xfrm>
            <a:off x="2576051" y="684652"/>
            <a:ext cx="82394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Bill Controller performs the operations like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Get</a:t>
            </a:r>
            <a:r>
              <a:rPr lang="en-IN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To get the billing amount of the patient with respect to id number.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Put-To update the billing amount of the patient with respect to id number.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Delete-remove the billing amount of the patient with respect to id number.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Get-To get all the billing amount of the patients in the database.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Post-To insert the billing amount of new patients.</a:t>
            </a:r>
          </a:p>
          <a:p>
            <a:pPr algn="ctr"/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6315A1-331C-9C11-94F3-C8299BBCB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058" y="3630681"/>
            <a:ext cx="10461523" cy="240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933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E7BB3B-B7B9-9892-9B7C-7A3DF33A18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9350D4-D230-333B-E044-5BB72B9DE917}"/>
              </a:ext>
            </a:extLst>
          </p:cNvPr>
          <p:cNvSpPr txBox="1"/>
          <p:nvPr/>
        </p:nvSpPr>
        <p:spPr>
          <a:xfrm>
            <a:off x="2576051" y="684652"/>
            <a:ext cx="71873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Appointment Controller performs the operations like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Get</a:t>
            </a:r>
            <a:r>
              <a:rPr lang="en-IN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To get the appointment details with respect to id number.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Put-To update the appointment details with respect to id number.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Delete-remove the appointment details with respect to id number.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Get-To get all the appointment details in the database.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Post-To insert new appointment details .</a:t>
            </a:r>
          </a:p>
          <a:p>
            <a:pPr algn="ctr"/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408BA3-9745-5868-3DFF-A80CE95C2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807" y="3619945"/>
            <a:ext cx="10590282" cy="243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233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271F35-54F1-34FE-3A12-998DA1FB4C1B}"/>
              </a:ext>
            </a:extLst>
          </p:cNvPr>
          <p:cNvSpPr txBox="1"/>
          <p:nvPr/>
        </p:nvSpPr>
        <p:spPr>
          <a:xfrm>
            <a:off x="4424516" y="678427"/>
            <a:ext cx="27855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SCHEMAS</a:t>
            </a:r>
            <a:endParaRPr lang="en-IN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DBA458-C286-67C0-9A2E-529C2A09C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095" y="4117378"/>
            <a:ext cx="5072296" cy="13446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60A9CE-AFB2-0262-BAB2-9FB039D10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095" y="1735231"/>
            <a:ext cx="5068007" cy="15623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49644A0-0875-5C11-16BC-5071BCB96E39}"/>
              </a:ext>
            </a:extLst>
          </p:cNvPr>
          <p:cNvSpPr txBox="1"/>
          <p:nvPr/>
        </p:nvSpPr>
        <p:spPr>
          <a:xfrm>
            <a:off x="1887794" y="1396181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table: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871CD4-3739-F6D2-0693-641BA7D49E50}"/>
              </a:ext>
            </a:extLst>
          </p:cNvPr>
          <p:cNvSpPr txBox="1"/>
          <p:nvPr/>
        </p:nvSpPr>
        <p:spPr>
          <a:xfrm>
            <a:off x="1887794" y="3636599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table: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3529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DE988CA-C344-A23E-13CA-93C5DD131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2811" y="2790502"/>
            <a:ext cx="4419983" cy="17314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963011-430D-E8DA-7FF8-60A8CE432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685" y="1113574"/>
            <a:ext cx="5876126" cy="14408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55093A-64D0-0CC6-63EE-D6FB067869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6685" y="4758022"/>
            <a:ext cx="5946006" cy="12769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1B0644C-20E4-E8EC-F500-87260DDAC513}"/>
              </a:ext>
            </a:extLst>
          </p:cNvPr>
          <p:cNvSpPr txBox="1"/>
          <p:nvPr/>
        </p:nvSpPr>
        <p:spPr>
          <a:xfrm>
            <a:off x="7570839" y="2421170"/>
            <a:ext cx="120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Staff table: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628E75-7365-EAB3-38E6-3202752CB168}"/>
              </a:ext>
            </a:extLst>
          </p:cNvPr>
          <p:cNvSpPr txBox="1"/>
          <p:nvPr/>
        </p:nvSpPr>
        <p:spPr>
          <a:xfrm>
            <a:off x="1838632" y="744242"/>
            <a:ext cx="197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Appointment table: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395D28-654B-0E50-925A-FD6B4DE5798E}"/>
              </a:ext>
            </a:extLst>
          </p:cNvPr>
          <p:cNvSpPr txBox="1"/>
          <p:nvPr/>
        </p:nvSpPr>
        <p:spPr>
          <a:xfrm>
            <a:off x="1838632" y="4270637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Billing table: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032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DC0DA-665B-22ED-BE79-D1B3DE68B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6257" y="461143"/>
            <a:ext cx="8791575" cy="66710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overview:</a:t>
            </a:r>
            <a:endParaRPr lang="en-IN" sz="3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273CE6-CD90-72AE-D3BD-7F3D1B98B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2959" y="1425677"/>
            <a:ext cx="3697005" cy="40246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60D5F3-B7BC-3862-D02A-D385E431B051}"/>
              </a:ext>
            </a:extLst>
          </p:cNvPr>
          <p:cNvSpPr txBox="1"/>
          <p:nvPr/>
        </p:nvSpPr>
        <p:spPr>
          <a:xfrm>
            <a:off x="2035278" y="2094271"/>
            <a:ext cx="5161936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name: AmazecareHospital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 languages: Java, Spring Boot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Package: com.amazecare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Type: Maven</a:t>
            </a:r>
          </a:p>
        </p:txBody>
      </p:sp>
    </p:spTree>
    <p:extLst>
      <p:ext uri="{BB962C8B-B14F-4D97-AF65-F5344CB8AC3E}">
        <p14:creationId xmlns:p14="http://schemas.microsoft.com/office/powerpoint/2010/main" val="3604555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D3142-2718-4756-4A20-C4C4745254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6BAFE-2C8D-6C45-46DE-ADDB40544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6256" y="499042"/>
            <a:ext cx="8791575" cy="66710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structure:</a:t>
            </a:r>
            <a:endParaRPr lang="en-IN" sz="3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4C53F7-DF86-B98B-3F60-B509924AB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545" y="1216080"/>
            <a:ext cx="3736862" cy="48093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201E3D-81C3-BE0C-CF48-020E1848FB0F}"/>
              </a:ext>
            </a:extLst>
          </p:cNvPr>
          <p:cNvSpPr txBox="1"/>
          <p:nvPr/>
        </p:nvSpPr>
        <p:spPr>
          <a:xfrm>
            <a:off x="2035278" y="1347020"/>
            <a:ext cx="5161936" cy="4191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Packages under src/main/java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com.amazecare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com.amazecare.config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com.amazecare.controller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com.amazecare.dto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com.amazecare.entity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com.amazecare.repository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com.amazecare.service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com.amazecare.service.impl      </a:t>
            </a:r>
            <a:endParaRPr lang="en-IN" sz="2000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157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376531E-E727-B417-74AA-FA78D0B4F975}"/>
              </a:ext>
            </a:extLst>
          </p:cNvPr>
          <p:cNvSpPr txBox="1"/>
          <p:nvPr/>
        </p:nvSpPr>
        <p:spPr>
          <a:xfrm>
            <a:off x="3785420" y="916818"/>
            <a:ext cx="5161936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com.amazecare and com.amazecare.config</a:t>
            </a:r>
            <a:endParaRPr lang="en-IN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365F298-0D1F-C2FD-802A-B0FE79BAA1EF}"/>
              </a:ext>
            </a:extLst>
          </p:cNvPr>
          <p:cNvSpPr txBox="1">
            <a:spLocks/>
          </p:cNvSpPr>
          <p:nvPr/>
        </p:nvSpPr>
        <p:spPr>
          <a:xfrm>
            <a:off x="2613843" y="583264"/>
            <a:ext cx="6608815" cy="498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 in </a:t>
            </a:r>
            <a:endParaRPr lang="en-IN" sz="2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8AF8E0-AECB-9D8F-3270-C65DB6C3D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9257" y="2707251"/>
            <a:ext cx="3514725" cy="21907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D56CFA3-69CA-4F12-30F1-0714C528F312}"/>
              </a:ext>
            </a:extLst>
          </p:cNvPr>
          <p:cNvSpPr txBox="1"/>
          <p:nvPr/>
        </p:nvSpPr>
        <p:spPr>
          <a:xfrm>
            <a:off x="1553497" y="1584451"/>
            <a:ext cx="555522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com.amazecare contains a class called AmazeCareHospitalApplication.java which act as the main class of the application.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com.amazecare.config contains 5 configuration classes such as: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JwtFilter.java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JwtProperties.java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JwtTokenProvider.java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SecurityConfig.java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SwaggerConfig.java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012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F21E1F-3961-60B3-8974-E5765F004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0528F49-3043-49E0-6C49-DEE24968B855}"/>
              </a:ext>
            </a:extLst>
          </p:cNvPr>
          <p:cNvSpPr txBox="1"/>
          <p:nvPr/>
        </p:nvSpPr>
        <p:spPr>
          <a:xfrm>
            <a:off x="3785420" y="916818"/>
            <a:ext cx="5161936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com.amazecare.controller</a:t>
            </a:r>
            <a:endParaRPr lang="en-IN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04A1114-2AB0-503F-390C-ECAF39C92C2C}"/>
              </a:ext>
            </a:extLst>
          </p:cNvPr>
          <p:cNvSpPr txBox="1">
            <a:spLocks/>
          </p:cNvSpPr>
          <p:nvPr/>
        </p:nvSpPr>
        <p:spPr>
          <a:xfrm>
            <a:off x="2613843" y="583264"/>
            <a:ext cx="6608815" cy="498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 in </a:t>
            </a:r>
            <a:endParaRPr lang="en-IN" sz="2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CF2F1D-01CC-60F8-CA63-93612B341210}"/>
              </a:ext>
            </a:extLst>
          </p:cNvPr>
          <p:cNvSpPr txBox="1"/>
          <p:nvPr/>
        </p:nvSpPr>
        <p:spPr>
          <a:xfrm>
            <a:off x="1553497" y="1584451"/>
            <a:ext cx="555522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com.amazecare.controller contains 6 controller classes such as: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AppointmentController.java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AuthController.java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BillController.java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PatientController.java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StaffController.java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UserController.java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CAAA54-55F6-828B-E99A-A803057A1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6635" y="2349909"/>
            <a:ext cx="3436188" cy="197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869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9E21CD-C5E2-DC9D-AF02-A6B82014A2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7813F17-1BF5-97BC-70CD-57A49730F5A4}"/>
              </a:ext>
            </a:extLst>
          </p:cNvPr>
          <p:cNvSpPr txBox="1"/>
          <p:nvPr/>
        </p:nvSpPr>
        <p:spPr>
          <a:xfrm>
            <a:off x="3785420" y="916818"/>
            <a:ext cx="5161936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com.amazecare.dto and com.amazecare.entity</a:t>
            </a:r>
            <a:endParaRPr lang="en-IN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BADD9FD-547D-2B50-4A42-C3400579349F}"/>
              </a:ext>
            </a:extLst>
          </p:cNvPr>
          <p:cNvSpPr txBox="1">
            <a:spLocks/>
          </p:cNvSpPr>
          <p:nvPr/>
        </p:nvSpPr>
        <p:spPr>
          <a:xfrm>
            <a:off x="2613843" y="583264"/>
            <a:ext cx="6608815" cy="498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 in </a:t>
            </a:r>
            <a:endParaRPr lang="en-IN" sz="2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85A22D-12F2-8171-9995-C9747D348C88}"/>
              </a:ext>
            </a:extLst>
          </p:cNvPr>
          <p:cNvSpPr txBox="1"/>
          <p:nvPr/>
        </p:nvSpPr>
        <p:spPr>
          <a:xfrm>
            <a:off x="1553497" y="1584451"/>
            <a:ext cx="5555227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com.amazecare.dto contains 2 classes called AuthRequest.java and AuthResponse.java.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com.amazecare.entity contains 5 configuration classes such as: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Appointment.java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Bill.java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Patient.java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Staff.java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User.java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48AD05-967E-900D-0ED7-F790066D0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684" y="2229695"/>
            <a:ext cx="2921530" cy="239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693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923AE6-32F6-2D1C-4AC3-F36F9FE0D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C4D6E54-8364-8778-231A-337A15312A91}"/>
              </a:ext>
            </a:extLst>
          </p:cNvPr>
          <p:cNvSpPr txBox="1"/>
          <p:nvPr/>
        </p:nvSpPr>
        <p:spPr>
          <a:xfrm>
            <a:off x="3421625" y="995476"/>
            <a:ext cx="5692879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com.amazecare.repository and com.amazecare.service</a:t>
            </a:r>
            <a:endParaRPr lang="en-IN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465B85A-21EE-2D33-8C66-EB2D4948716B}"/>
              </a:ext>
            </a:extLst>
          </p:cNvPr>
          <p:cNvSpPr txBox="1">
            <a:spLocks/>
          </p:cNvSpPr>
          <p:nvPr/>
        </p:nvSpPr>
        <p:spPr>
          <a:xfrm>
            <a:off x="2613843" y="583264"/>
            <a:ext cx="6608815" cy="498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 in </a:t>
            </a:r>
            <a:endParaRPr lang="en-IN" sz="2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6EC3E7-EB7F-9FD6-3F6B-C36F1C97C6D4}"/>
              </a:ext>
            </a:extLst>
          </p:cNvPr>
          <p:cNvSpPr txBox="1"/>
          <p:nvPr/>
        </p:nvSpPr>
        <p:spPr>
          <a:xfrm>
            <a:off x="1553497" y="1584451"/>
            <a:ext cx="5555227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com.amazecare.repository contains 5 classes such as :</a:t>
            </a:r>
          </a:p>
          <a:p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AppointmentRepository.java</a:t>
            </a:r>
          </a:p>
          <a:p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BillRepository.java</a:t>
            </a:r>
          </a:p>
          <a:p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PatientRepository.java</a:t>
            </a:r>
          </a:p>
          <a:p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StaffRepository.java</a:t>
            </a:r>
          </a:p>
          <a:p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UserRepository.java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com.amazecare.service contains 5 configuration classes such as:</a:t>
            </a:r>
          </a:p>
          <a:p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AppointmentService.java</a:t>
            </a:r>
          </a:p>
          <a:p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BillService.java</a:t>
            </a:r>
          </a:p>
          <a:p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PatientService.java</a:t>
            </a:r>
          </a:p>
          <a:p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StaffService.java</a:t>
            </a:r>
          </a:p>
          <a:p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UserService.java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C6DF97-58CA-9555-6E02-70610BDB5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3134" y="2123768"/>
            <a:ext cx="3176930" cy="292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844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BED5A9-8DAB-152B-EFBA-E2B40A9B94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EE66610-4A2C-444E-37E7-A0019A0FF98F}"/>
              </a:ext>
            </a:extLst>
          </p:cNvPr>
          <p:cNvSpPr txBox="1"/>
          <p:nvPr/>
        </p:nvSpPr>
        <p:spPr>
          <a:xfrm>
            <a:off x="3785420" y="916818"/>
            <a:ext cx="5161936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com.amazecare.service.impl</a:t>
            </a:r>
            <a:endParaRPr lang="en-IN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407FBB2-FF88-7839-5C3C-07A4839A0894}"/>
              </a:ext>
            </a:extLst>
          </p:cNvPr>
          <p:cNvSpPr txBox="1">
            <a:spLocks/>
          </p:cNvSpPr>
          <p:nvPr/>
        </p:nvSpPr>
        <p:spPr>
          <a:xfrm>
            <a:off x="2613843" y="583264"/>
            <a:ext cx="6608815" cy="498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 in </a:t>
            </a:r>
            <a:endParaRPr lang="en-IN" sz="2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959CB1-3FA2-2169-3C56-27861C84C323}"/>
              </a:ext>
            </a:extLst>
          </p:cNvPr>
          <p:cNvSpPr txBox="1"/>
          <p:nvPr/>
        </p:nvSpPr>
        <p:spPr>
          <a:xfrm>
            <a:off x="1553497" y="1584451"/>
            <a:ext cx="555522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com.amazecare.controller contains 6 controller classes such as: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AppointmentServiceImpl.java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BillServiceImpl.java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CustomUserDetailsService.java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PatientServiceImpl.java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StaffServiceImpl.java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UserServiceImpl.java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B7E11A-33BE-1F13-3EAE-A1A2104A7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5974" y="2366040"/>
            <a:ext cx="3762312" cy="212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617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119</TotalTime>
  <Words>864</Words>
  <Application>Microsoft Office PowerPoint</Application>
  <PresentationFormat>Widescreen</PresentationFormat>
  <Paragraphs>120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Times New Roman</vt:lpstr>
      <vt:lpstr>Tw Cen MT</vt:lpstr>
      <vt:lpstr>Wingdings</vt:lpstr>
      <vt:lpstr>Circuit</vt:lpstr>
      <vt:lpstr>Amazecare hospital management system</vt:lpstr>
      <vt:lpstr>Agenda:</vt:lpstr>
      <vt:lpstr>Application overview:</vt:lpstr>
      <vt:lpstr>Application structure: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UTHARRAJ M</dc:creator>
  <cp:lastModifiedBy>UTHARRAJ M</cp:lastModifiedBy>
  <cp:revision>1</cp:revision>
  <dcterms:created xsi:type="dcterms:W3CDTF">2025-06-27T11:15:16Z</dcterms:created>
  <dcterms:modified xsi:type="dcterms:W3CDTF">2025-06-27T13:14:25Z</dcterms:modified>
</cp:coreProperties>
</file>