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61" r:id="rId7"/>
    <p:sldId id="265" r:id="rId8"/>
    <p:sldId id="266" r:id="rId9"/>
    <p:sldId id="267" r:id="rId10"/>
    <p:sldId id="285" r:id="rId11"/>
    <p:sldId id="268" r:id="rId12"/>
    <p:sldId id="269" r:id="rId13"/>
    <p:sldId id="270" r:id="rId14"/>
    <p:sldId id="271" r:id="rId15"/>
    <p:sldId id="286" r:id="rId16"/>
    <p:sldId id="272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79" r:id="rId25"/>
    <p:sldId id="288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FC50-7DE2-9613-7ECC-8354786D7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WEBSITE 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0AFC2-F796-06CC-D44B-D3B95718A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CHARUHASINI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05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7508D-24EB-079B-E2F3-9B95C0AB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09598-2D6F-CF20-D7F9-7FD561996105}"/>
              </a:ext>
            </a:extLst>
          </p:cNvPr>
          <p:cNvSpPr txBox="1"/>
          <p:nvPr/>
        </p:nvSpPr>
        <p:spPr>
          <a:xfrm>
            <a:off x="580103" y="737419"/>
            <a:ext cx="363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 RECORD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98818-AF9E-B015-0D36-5240C94D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78619"/>
            <a:ext cx="11142518" cy="4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A01F-D43F-9C57-B986-9C0E73CB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F8C90-8227-18B9-B727-8AFD7F7F2E65}"/>
              </a:ext>
            </a:extLst>
          </p:cNvPr>
          <p:cNvSpPr txBox="1"/>
          <p:nvPr/>
        </p:nvSpPr>
        <p:spPr>
          <a:xfrm>
            <a:off x="580103" y="737419"/>
            <a:ext cx="36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APPOINTMENT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0813A-1EBB-E182-660B-7DCD9DBF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96291"/>
            <a:ext cx="10809546" cy="48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F7F4E-ED74-EF40-83EF-77E432655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98E9D-4BFB-F9E8-00D5-82BF9772C33D}"/>
              </a:ext>
            </a:extLst>
          </p:cNvPr>
          <p:cNvSpPr txBox="1"/>
          <p:nvPr/>
        </p:nvSpPr>
        <p:spPr>
          <a:xfrm>
            <a:off x="580103" y="737419"/>
            <a:ext cx="32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APPOINTMENT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B83BA-D765-E605-34F9-A6DDDDB7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66111"/>
            <a:ext cx="10706100" cy="47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B4659-0FEB-4DAD-85FA-A2883F6F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57005-4B47-C2FC-1E76-FF793BDEBBCE}"/>
              </a:ext>
            </a:extLst>
          </p:cNvPr>
          <p:cNvSpPr txBox="1"/>
          <p:nvPr/>
        </p:nvSpPr>
        <p:spPr>
          <a:xfrm>
            <a:off x="580103" y="737419"/>
            <a:ext cx="31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APPOINTMENT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40A3F-F2E5-42AE-3F9A-FEE249B9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32486"/>
            <a:ext cx="10778836" cy="48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8A53-8F3A-1507-BEBB-6329E73F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41897-322A-4B3B-019A-CE7B52A4A64F}"/>
              </a:ext>
            </a:extLst>
          </p:cNvPr>
          <p:cNvSpPr txBox="1"/>
          <p:nvPr/>
        </p:nvSpPr>
        <p:spPr>
          <a:xfrm>
            <a:off x="580103" y="737419"/>
            <a:ext cx="34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APPOINTMENT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83A9D-BB3A-7EE8-4499-616FF95E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" y="1284294"/>
            <a:ext cx="10425545" cy="51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4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F888-5F0C-E22C-2044-4E234D96C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31361-7231-EA22-E61C-0EBB8EA94249}"/>
              </a:ext>
            </a:extLst>
          </p:cNvPr>
          <p:cNvSpPr txBox="1"/>
          <p:nvPr/>
        </p:nvSpPr>
        <p:spPr>
          <a:xfrm>
            <a:off x="580103" y="737419"/>
            <a:ext cx="25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RECORD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7AB3F-B687-7FC1-374D-E3DD8F52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26886"/>
            <a:ext cx="10737273" cy="45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7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D4917-CB21-A140-F67A-CB21EE57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98CC8-DC0A-AF4C-151A-A42899BF7F70}"/>
              </a:ext>
            </a:extLst>
          </p:cNvPr>
          <p:cNvSpPr txBox="1"/>
          <p:nvPr/>
        </p:nvSpPr>
        <p:spPr>
          <a:xfrm>
            <a:off x="580103" y="737419"/>
            <a:ext cx="28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 NEW STAFF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226DB-AB5F-FD45-009B-4716BABA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38217"/>
            <a:ext cx="10248900" cy="45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9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66533-7567-4CFA-825D-22A41560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F1F1B-D528-13FC-BA15-15A6B29DE903}"/>
              </a:ext>
            </a:extLst>
          </p:cNvPr>
          <p:cNvSpPr txBox="1"/>
          <p:nvPr/>
        </p:nvSpPr>
        <p:spPr>
          <a:xfrm>
            <a:off x="580103" y="737419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STAFF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E913B-D0C0-6582-CE05-5BDBA41B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40428"/>
            <a:ext cx="10672038" cy="46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4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113C-713D-FF66-3C02-08D42255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7D822-40AF-520C-C923-E08A4F0000B7}"/>
              </a:ext>
            </a:extLst>
          </p:cNvPr>
          <p:cNvSpPr txBox="1"/>
          <p:nvPr/>
        </p:nvSpPr>
        <p:spPr>
          <a:xfrm>
            <a:off x="580103" y="737419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STAFF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63AC7-88AF-FAE4-0AC0-76395A1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57731"/>
            <a:ext cx="10780735" cy="46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3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58160-370C-0FD9-52FF-4F37BE8B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C8202-BF5F-7805-DEAE-CEF1B00232BB}"/>
              </a:ext>
            </a:extLst>
          </p:cNvPr>
          <p:cNvSpPr txBox="1"/>
          <p:nvPr/>
        </p:nvSpPr>
        <p:spPr>
          <a:xfrm>
            <a:off x="580103" y="737419"/>
            <a:ext cx="25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STAFF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5DD4E-29DD-A02B-8B5F-39655BF6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19646"/>
            <a:ext cx="10493847" cy="50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8D650-CDB3-5C2E-5D1E-E9EB69FDFF17}"/>
              </a:ext>
            </a:extLst>
          </p:cNvPr>
          <p:cNvSpPr txBox="1"/>
          <p:nvPr/>
        </p:nvSpPr>
        <p:spPr>
          <a:xfrm>
            <a:off x="580103" y="73741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85202-1C2D-7035-2A51-7CF9F11D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66454"/>
            <a:ext cx="11017827" cy="49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45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5CBA-E0E5-294D-65E5-A505ABDC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56FD9-179D-C729-B605-C88F3FC9874F}"/>
              </a:ext>
            </a:extLst>
          </p:cNvPr>
          <p:cNvSpPr txBox="1"/>
          <p:nvPr/>
        </p:nvSpPr>
        <p:spPr>
          <a:xfrm>
            <a:off x="580103" y="737419"/>
            <a:ext cx="252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 RECORD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132F5-6ADD-DA13-755D-1B7E5989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62658"/>
            <a:ext cx="10695709" cy="47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E953F-DE0E-E109-2FF8-5F7B3D6D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BC11E-2FC2-758E-5174-BD4A44FE1D98}"/>
              </a:ext>
            </a:extLst>
          </p:cNvPr>
          <p:cNvSpPr txBox="1"/>
          <p:nvPr/>
        </p:nvSpPr>
        <p:spPr>
          <a:xfrm>
            <a:off x="580103" y="737419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BILL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0A6F-DBC1-2BA4-B51A-FE8DDC70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1245455"/>
            <a:ext cx="11090564" cy="50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3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B5EF-45DC-11B0-E5B6-4CCE9447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F2455-18BF-9B93-99E8-91756CC671D4}"/>
              </a:ext>
            </a:extLst>
          </p:cNvPr>
          <p:cNvSpPr txBox="1"/>
          <p:nvPr/>
        </p:nvSpPr>
        <p:spPr>
          <a:xfrm>
            <a:off x="580103" y="737419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BILL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BEC7B-B05B-766E-ACF7-B356B24C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6" y="1363292"/>
            <a:ext cx="10578490" cy="47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2A9DD-1D50-69B5-A9E7-F9A719AF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0007C-C102-55C9-1715-85F506E659D5}"/>
              </a:ext>
            </a:extLst>
          </p:cNvPr>
          <p:cNvSpPr txBox="1"/>
          <p:nvPr/>
        </p:nvSpPr>
        <p:spPr>
          <a:xfrm>
            <a:off x="580103" y="737419"/>
            <a:ext cx="202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BILL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AB967-3637-BAC0-CAB9-2C84DCBC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73148"/>
            <a:ext cx="10884496" cy="47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9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9EF5B-63F8-65C6-2EE4-81CC91464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02F92-801D-2712-C85D-D78C629B2672}"/>
              </a:ext>
            </a:extLst>
          </p:cNvPr>
          <p:cNvSpPr txBox="1"/>
          <p:nvPr/>
        </p:nvSpPr>
        <p:spPr>
          <a:xfrm>
            <a:off x="580103" y="737419"/>
            <a:ext cx="23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BILL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81588-AAD8-32FF-2BB1-853C48E1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6" y="1337766"/>
            <a:ext cx="10508673" cy="50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059AC-6899-4BA5-1449-55FC8B139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0FE5C-3419-762B-A09A-9B1E2A30D58B}"/>
              </a:ext>
            </a:extLst>
          </p:cNvPr>
          <p:cNvSpPr txBox="1"/>
          <p:nvPr/>
        </p:nvSpPr>
        <p:spPr>
          <a:xfrm>
            <a:off x="580103" y="73741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RECORD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4CF3C-07BE-10C2-9879-FE664680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69028"/>
            <a:ext cx="10622575" cy="47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5F2D0-84CD-F317-C8A0-1B08D2ED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CC4AA-A7DD-DA86-AB4F-3FF74EDCEAA8}"/>
              </a:ext>
            </a:extLst>
          </p:cNvPr>
          <p:cNvSpPr txBox="1"/>
          <p:nvPr/>
        </p:nvSpPr>
        <p:spPr>
          <a:xfrm>
            <a:off x="580103" y="737419"/>
            <a:ext cx="26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USER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69933-CB2C-A320-E0CE-8817B44E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7" y="1465118"/>
            <a:ext cx="9938756" cy="44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6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ED214-A8A6-C4AC-9CE9-7C7FCEE78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0ACC3-5568-424F-8A26-36F1EA70443A}"/>
              </a:ext>
            </a:extLst>
          </p:cNvPr>
          <p:cNvSpPr txBox="1"/>
          <p:nvPr/>
        </p:nvSpPr>
        <p:spPr>
          <a:xfrm>
            <a:off x="580103" y="737419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38C2-F56C-1DF1-3229-2A1D11DD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3" y="1527464"/>
            <a:ext cx="10805213" cy="41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C74F3-B8C2-D94C-0528-0AE29806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0DC8A-953B-3814-170B-68913F96A876}"/>
              </a:ext>
            </a:extLst>
          </p:cNvPr>
          <p:cNvSpPr txBox="1"/>
          <p:nvPr/>
        </p:nvSpPr>
        <p:spPr>
          <a:xfrm>
            <a:off x="580103" y="737419"/>
            <a:ext cx="205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USER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F693F-F030-D0F9-4811-E5E142C8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02013"/>
            <a:ext cx="10300855" cy="43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DCE6E-08A0-D700-9A97-D03270D9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679B4-7929-4168-4E2F-A523CC5BE852}"/>
              </a:ext>
            </a:extLst>
          </p:cNvPr>
          <p:cNvSpPr txBox="1"/>
          <p:nvPr/>
        </p:nvSpPr>
        <p:spPr>
          <a:xfrm>
            <a:off x="580103" y="737419"/>
            <a:ext cx="240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89C4-82D7-A719-EAFE-B76E3568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5" y="1381990"/>
            <a:ext cx="10279097" cy="49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EA71E-F93E-4B7C-DC07-78F1B9B6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D6836-3E41-A304-48E5-35B18411C0C7}"/>
              </a:ext>
            </a:extLst>
          </p:cNvPr>
          <p:cNvSpPr txBox="1"/>
          <p:nvPr/>
        </p:nvSpPr>
        <p:spPr>
          <a:xfrm>
            <a:off x="580103" y="737419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4E4AD-1221-7A69-6009-ACB19454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283867"/>
            <a:ext cx="10498972" cy="47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C307-A35D-94A0-A13C-E21D2F2A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96934-A2FF-F645-6099-D4B2F762634B}"/>
              </a:ext>
            </a:extLst>
          </p:cNvPr>
          <p:cNvSpPr txBox="1"/>
          <p:nvPr/>
        </p:nvSpPr>
        <p:spPr>
          <a:xfrm>
            <a:off x="580103" y="737419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6027B-1E8E-56A3-0E71-B646C511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68716"/>
            <a:ext cx="11076709" cy="5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1FE3-E5E6-6C50-BE8F-E9D099B2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A85FE-2D7F-310E-CA95-2AFD13B2D8BB}"/>
              </a:ext>
            </a:extLst>
          </p:cNvPr>
          <p:cNvSpPr txBox="1"/>
          <p:nvPr/>
        </p:nvSpPr>
        <p:spPr>
          <a:xfrm>
            <a:off x="580103" y="737419"/>
            <a:ext cx="292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RECORD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77771-5912-E0F3-4C46-4256EA3D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502471"/>
            <a:ext cx="10690173" cy="461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E3DF0-2217-F30A-A8CC-B7F62423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926EB-5B2F-80AF-78A0-57C9C64725DD}"/>
              </a:ext>
            </a:extLst>
          </p:cNvPr>
          <p:cNvSpPr txBox="1"/>
          <p:nvPr/>
        </p:nvSpPr>
        <p:spPr>
          <a:xfrm>
            <a:off x="580103" y="737419"/>
            <a:ext cx="312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PATIENTS 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9DCC9-1500-282E-A137-3649B4CC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295980"/>
            <a:ext cx="11180618" cy="50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09809-E32E-3CA8-AFB8-62ED44E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7C6E7-BB64-3A44-A769-575288E3E6E2}"/>
              </a:ext>
            </a:extLst>
          </p:cNvPr>
          <p:cNvSpPr txBox="1"/>
          <p:nvPr/>
        </p:nvSpPr>
        <p:spPr>
          <a:xfrm>
            <a:off x="580103" y="737419"/>
            <a:ext cx="266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A82A4-7666-F502-D895-8D84ED5B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404345"/>
            <a:ext cx="10560627" cy="47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20AC8-2B2C-F8E1-EA77-CDC4AF75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33354-26AE-D9DE-EFFA-F88CC6AE6DF3}"/>
              </a:ext>
            </a:extLst>
          </p:cNvPr>
          <p:cNvSpPr txBox="1"/>
          <p:nvPr/>
        </p:nvSpPr>
        <p:spPr>
          <a:xfrm>
            <a:off x="580103" y="737419"/>
            <a:ext cx="237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PATIENT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4D43A-44AC-E836-C70B-9360EB50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07155"/>
            <a:ext cx="10810009" cy="48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117B-9FB3-67FD-888B-BFEB55D5D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CB06F-E72A-F62B-EA15-2F2E78393F4D}"/>
              </a:ext>
            </a:extLst>
          </p:cNvPr>
          <p:cNvSpPr txBox="1"/>
          <p:nvPr/>
        </p:nvSpPr>
        <p:spPr>
          <a:xfrm>
            <a:off x="580103" y="737419"/>
            <a:ext cx="27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PATIENT PAGE: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C3837-BD9B-793A-E706-C7E64A65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324413"/>
            <a:ext cx="10280073" cy="49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2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{1A3B4767-FB76-4F0E-A7D7-14631F15795C}tf03457503</Template>
  <TotalTime>30</TotalTime>
  <Words>120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Century Gothic</vt:lpstr>
      <vt:lpstr>Times New Roman</vt:lpstr>
      <vt:lpstr>Wingdings 2</vt:lpstr>
      <vt:lpstr>Quotable</vt:lpstr>
      <vt:lpstr>BOOK MANAGEMENT WEBSITE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UTHARRAJ M</dc:creator>
  <cp:lastModifiedBy>UTHARRAJ M</cp:lastModifiedBy>
  <cp:revision>2</cp:revision>
  <dcterms:created xsi:type="dcterms:W3CDTF">2025-07-11T12:34:26Z</dcterms:created>
  <dcterms:modified xsi:type="dcterms:W3CDTF">2025-07-17T15:34:35Z</dcterms:modified>
</cp:coreProperties>
</file>