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3A8C13-E039-46F7-AADD-C71484728AB4}" type="doc">
      <dgm:prSet loTypeId="urn:microsoft.com/office/officeart/2005/8/layout/hierarchy3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1C06BD5-7F96-47F9-9961-29BA50696E6D}">
      <dgm:prSet/>
      <dgm:spPr/>
      <dgm:t>
        <a:bodyPr/>
        <a:lstStyle/>
        <a:p>
          <a:r>
            <a:rPr lang="en-US" b="1" dirty="0"/>
            <a:t>Total Records:</a:t>
          </a:r>
          <a:r>
            <a:rPr lang="en-US" dirty="0"/>
            <a:t> 12864 entries</a:t>
          </a:r>
        </a:p>
      </dgm:t>
    </dgm:pt>
    <dgm:pt modelId="{BB0A840A-DFE3-45CE-BF63-05C5B92A600A}" type="parTrans" cxnId="{1175F8B0-698E-47B6-9988-C5420A558964}">
      <dgm:prSet/>
      <dgm:spPr/>
      <dgm:t>
        <a:bodyPr/>
        <a:lstStyle/>
        <a:p>
          <a:endParaRPr lang="en-US"/>
        </a:p>
      </dgm:t>
    </dgm:pt>
    <dgm:pt modelId="{D361215B-B487-487B-9900-62296F41E0AC}" type="sibTrans" cxnId="{1175F8B0-698E-47B6-9988-C5420A558964}">
      <dgm:prSet/>
      <dgm:spPr/>
      <dgm:t>
        <a:bodyPr/>
        <a:lstStyle/>
        <a:p>
          <a:endParaRPr lang="en-US"/>
        </a:p>
      </dgm:t>
    </dgm:pt>
    <dgm:pt modelId="{D02A960B-A969-45E0-9E0D-42FA20686428}">
      <dgm:prSet/>
      <dgm:spPr/>
      <dgm:t>
        <a:bodyPr/>
        <a:lstStyle/>
        <a:p>
          <a:r>
            <a:rPr lang="en-US" b="1" dirty="0"/>
            <a:t>Number of Features:</a:t>
          </a:r>
          <a:r>
            <a:rPr lang="en-US" dirty="0"/>
            <a:t> 15 key features after preprocessing</a:t>
          </a:r>
        </a:p>
      </dgm:t>
    </dgm:pt>
    <dgm:pt modelId="{F2F3B034-DAAC-4CC0-8C1D-6E4359DB9466}" type="parTrans" cxnId="{E7236744-8DB4-42B8-BC26-5D2D5469D7D0}">
      <dgm:prSet/>
      <dgm:spPr/>
      <dgm:t>
        <a:bodyPr/>
        <a:lstStyle/>
        <a:p>
          <a:endParaRPr lang="en-US"/>
        </a:p>
      </dgm:t>
    </dgm:pt>
    <dgm:pt modelId="{C0430B54-0854-4D90-97BA-BBD262DE1054}" type="sibTrans" cxnId="{E7236744-8DB4-42B8-BC26-5D2D5469D7D0}">
      <dgm:prSet/>
      <dgm:spPr/>
      <dgm:t>
        <a:bodyPr/>
        <a:lstStyle/>
        <a:p>
          <a:endParaRPr lang="en-US"/>
        </a:p>
      </dgm:t>
    </dgm:pt>
    <dgm:pt modelId="{30107665-3FC0-4EAB-A88F-5054FBB2F63C}">
      <dgm:prSet/>
      <dgm:spPr/>
      <dgm:t>
        <a:bodyPr/>
        <a:lstStyle/>
        <a:p>
          <a:r>
            <a:rPr lang="en-US" b="1" dirty="0"/>
            <a:t>Missing Values:</a:t>
          </a:r>
        </a:p>
        <a:p>
          <a:r>
            <a:rPr lang="en-US" dirty="0"/>
            <a:t> Less than 5% missing data handled through imputation</a:t>
          </a:r>
        </a:p>
      </dgm:t>
    </dgm:pt>
    <dgm:pt modelId="{8E421A9D-3B7C-413A-868E-F3C00D995ED5}" type="parTrans" cxnId="{7DB002FF-9D88-4C39-90E4-546CD6CB2979}">
      <dgm:prSet/>
      <dgm:spPr/>
      <dgm:t>
        <a:bodyPr/>
        <a:lstStyle/>
        <a:p>
          <a:endParaRPr lang="en-US"/>
        </a:p>
      </dgm:t>
    </dgm:pt>
    <dgm:pt modelId="{260B07A9-3B9F-484B-B0CE-75D19E28C170}" type="sibTrans" cxnId="{7DB002FF-9D88-4C39-90E4-546CD6CB2979}">
      <dgm:prSet/>
      <dgm:spPr/>
      <dgm:t>
        <a:bodyPr/>
        <a:lstStyle/>
        <a:p>
          <a:endParaRPr lang="en-US"/>
        </a:p>
      </dgm:t>
    </dgm:pt>
    <dgm:pt modelId="{2C767B2D-F00E-4BEA-85C9-2A8FC2F56D4B}">
      <dgm:prSet/>
      <dgm:spPr/>
      <dgm:t>
        <a:bodyPr/>
        <a:lstStyle/>
        <a:p>
          <a:r>
            <a:rPr lang="en-US" b="1"/>
            <a:t>Class Distribution:</a:t>
          </a:r>
          <a:endParaRPr lang="en-US"/>
        </a:p>
      </dgm:t>
    </dgm:pt>
    <dgm:pt modelId="{C2929EDC-7F3C-4176-B823-205A64355283}" type="parTrans" cxnId="{497F35B2-3945-461E-8CB1-1B8F68231C8C}">
      <dgm:prSet/>
      <dgm:spPr/>
      <dgm:t>
        <a:bodyPr/>
        <a:lstStyle/>
        <a:p>
          <a:endParaRPr lang="en-US"/>
        </a:p>
      </dgm:t>
    </dgm:pt>
    <dgm:pt modelId="{F040C53F-E3F5-4FB5-975A-91B3D1D2D3C1}" type="sibTrans" cxnId="{497F35B2-3945-461E-8CB1-1B8F68231C8C}">
      <dgm:prSet/>
      <dgm:spPr/>
      <dgm:t>
        <a:bodyPr/>
        <a:lstStyle/>
        <a:p>
          <a:endParaRPr lang="en-US"/>
        </a:p>
      </dgm:t>
    </dgm:pt>
    <dgm:pt modelId="{25F19570-2F31-48ED-8087-3A41AE95BE5B}">
      <dgm:prSet/>
      <dgm:spPr/>
      <dgm:t>
        <a:bodyPr/>
        <a:lstStyle/>
        <a:p>
          <a:r>
            <a:rPr lang="en-US" b="1"/>
            <a:t>Accepted Coupons:</a:t>
          </a:r>
          <a:r>
            <a:rPr lang="en-US"/>
            <a:t> 60%</a:t>
          </a:r>
        </a:p>
      </dgm:t>
    </dgm:pt>
    <dgm:pt modelId="{10612780-E409-4DCC-BE15-47F6C128EE62}" type="parTrans" cxnId="{1A3C3428-EB37-49D9-89D8-5DAE2B80FCEC}">
      <dgm:prSet/>
      <dgm:spPr/>
      <dgm:t>
        <a:bodyPr/>
        <a:lstStyle/>
        <a:p>
          <a:endParaRPr lang="en-US"/>
        </a:p>
      </dgm:t>
    </dgm:pt>
    <dgm:pt modelId="{D20CB4EF-804C-4B2A-8F15-132C107377BE}" type="sibTrans" cxnId="{1A3C3428-EB37-49D9-89D8-5DAE2B80FCEC}">
      <dgm:prSet/>
      <dgm:spPr/>
      <dgm:t>
        <a:bodyPr/>
        <a:lstStyle/>
        <a:p>
          <a:endParaRPr lang="en-US"/>
        </a:p>
      </dgm:t>
    </dgm:pt>
    <dgm:pt modelId="{DB1EFA1B-1736-4366-8A7E-6759739DEF98}">
      <dgm:prSet/>
      <dgm:spPr/>
      <dgm:t>
        <a:bodyPr/>
        <a:lstStyle/>
        <a:p>
          <a:r>
            <a:rPr lang="en-US" b="1"/>
            <a:t>Not Accepted Coupons:</a:t>
          </a:r>
          <a:r>
            <a:rPr lang="en-US"/>
            <a:t> 40%</a:t>
          </a:r>
        </a:p>
      </dgm:t>
    </dgm:pt>
    <dgm:pt modelId="{A0CE3BE3-DDD8-456B-84D0-D6EDA6835533}" type="parTrans" cxnId="{700254DD-1048-467D-82A2-4087CB690701}">
      <dgm:prSet/>
      <dgm:spPr/>
      <dgm:t>
        <a:bodyPr/>
        <a:lstStyle/>
        <a:p>
          <a:endParaRPr lang="en-US"/>
        </a:p>
      </dgm:t>
    </dgm:pt>
    <dgm:pt modelId="{3AA33776-D45B-4B93-8A42-E387323BBF8F}" type="sibTrans" cxnId="{700254DD-1048-467D-82A2-4087CB690701}">
      <dgm:prSet/>
      <dgm:spPr/>
      <dgm:t>
        <a:bodyPr/>
        <a:lstStyle/>
        <a:p>
          <a:endParaRPr lang="en-US"/>
        </a:p>
      </dgm:t>
    </dgm:pt>
    <dgm:pt modelId="{ACFA567A-40C6-499E-819A-F2175F605A45}">
      <dgm:prSet/>
      <dgm:spPr/>
      <dgm:t>
        <a:bodyPr/>
        <a:lstStyle/>
        <a:p>
          <a:r>
            <a:rPr lang="en-US" b="1"/>
            <a:t>Age Range:</a:t>
          </a:r>
          <a:r>
            <a:rPr lang="en-US"/>
            <a:t> 18 to 60 years</a:t>
          </a:r>
        </a:p>
      </dgm:t>
    </dgm:pt>
    <dgm:pt modelId="{B950C83F-C8E1-4059-BEAD-EB6BAD3625DC}" type="parTrans" cxnId="{795C9C4F-8A51-4F07-A11B-7F3265F447D0}">
      <dgm:prSet/>
      <dgm:spPr/>
      <dgm:t>
        <a:bodyPr/>
        <a:lstStyle/>
        <a:p>
          <a:endParaRPr lang="en-US"/>
        </a:p>
      </dgm:t>
    </dgm:pt>
    <dgm:pt modelId="{F8B2793A-AEED-4F47-A881-7DBC7C7A42A8}" type="sibTrans" cxnId="{795C9C4F-8A51-4F07-A11B-7F3265F447D0}">
      <dgm:prSet/>
      <dgm:spPr/>
      <dgm:t>
        <a:bodyPr/>
        <a:lstStyle/>
        <a:p>
          <a:endParaRPr lang="en-US"/>
        </a:p>
      </dgm:t>
    </dgm:pt>
    <dgm:pt modelId="{DCFE5E88-EC8E-4C4B-BA34-A12EB2BE189A}">
      <dgm:prSet/>
      <dgm:spPr/>
      <dgm:t>
        <a:bodyPr/>
        <a:lstStyle/>
        <a:p>
          <a:r>
            <a:rPr lang="en-US" b="1"/>
            <a:t>Income Range:</a:t>
          </a:r>
          <a:r>
            <a:rPr lang="en-US"/>
            <a:t> $20,000 to $120,000 annually</a:t>
          </a:r>
        </a:p>
      </dgm:t>
    </dgm:pt>
    <dgm:pt modelId="{FE1C8950-BA7C-443D-A920-EE7F3A7F353C}" type="parTrans" cxnId="{0B0E5580-6756-4AF3-BADC-FAC9E32CAC75}">
      <dgm:prSet/>
      <dgm:spPr/>
      <dgm:t>
        <a:bodyPr/>
        <a:lstStyle/>
        <a:p>
          <a:endParaRPr lang="en-US"/>
        </a:p>
      </dgm:t>
    </dgm:pt>
    <dgm:pt modelId="{F1A62286-CB4F-4248-BD63-C4699967C6F1}" type="sibTrans" cxnId="{0B0E5580-6756-4AF3-BADC-FAC9E32CAC75}">
      <dgm:prSet/>
      <dgm:spPr/>
      <dgm:t>
        <a:bodyPr/>
        <a:lstStyle/>
        <a:p>
          <a:endParaRPr lang="en-US"/>
        </a:p>
      </dgm:t>
    </dgm:pt>
    <dgm:pt modelId="{199DDACF-E151-4AA1-A52A-908C88BB1490}">
      <dgm:prSet/>
      <dgm:spPr/>
      <dgm:t>
        <a:bodyPr/>
        <a:lstStyle/>
        <a:p>
          <a:r>
            <a:rPr lang="en-US" b="1" dirty="0"/>
            <a:t>Coupon Types:</a:t>
          </a:r>
          <a:r>
            <a:rPr lang="en-US" dirty="0"/>
            <a:t> 5 categories (Bar, Coffee House, Carry Away, Restaurant Less Than $20, Restaurant $20 to $50)</a:t>
          </a:r>
        </a:p>
      </dgm:t>
    </dgm:pt>
    <dgm:pt modelId="{9FA43B12-1EFC-492F-BD35-1024DB21307A}" type="parTrans" cxnId="{CB6B08BC-D051-4480-952F-EF3241187BC3}">
      <dgm:prSet/>
      <dgm:spPr/>
      <dgm:t>
        <a:bodyPr/>
        <a:lstStyle/>
        <a:p>
          <a:endParaRPr lang="en-US"/>
        </a:p>
      </dgm:t>
    </dgm:pt>
    <dgm:pt modelId="{70517B74-1B8F-4046-97B5-5C70A6AE7FCB}" type="sibTrans" cxnId="{CB6B08BC-D051-4480-952F-EF3241187BC3}">
      <dgm:prSet/>
      <dgm:spPr/>
      <dgm:t>
        <a:bodyPr/>
        <a:lstStyle/>
        <a:p>
          <a:endParaRPr lang="en-US"/>
        </a:p>
      </dgm:t>
    </dgm:pt>
    <dgm:pt modelId="{2071EC28-841C-4786-B449-9C53DABB3765}" type="pres">
      <dgm:prSet presAssocID="{893A8C13-E039-46F7-AADD-C71484728AB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E7A5B6-47CE-4698-8C82-2D15B08B9AD8}" type="pres">
      <dgm:prSet presAssocID="{41C06BD5-7F96-47F9-9961-29BA50696E6D}" presName="root" presStyleCnt="0"/>
      <dgm:spPr/>
    </dgm:pt>
    <dgm:pt modelId="{78997E1E-15C1-4C8B-B705-72DBCDF8862C}" type="pres">
      <dgm:prSet presAssocID="{41C06BD5-7F96-47F9-9961-29BA50696E6D}" presName="rootComposite" presStyleCnt="0"/>
      <dgm:spPr/>
    </dgm:pt>
    <dgm:pt modelId="{CD52E6F1-DC79-4A4A-9F51-9D0B894B70F5}" type="pres">
      <dgm:prSet presAssocID="{41C06BD5-7F96-47F9-9961-29BA50696E6D}" presName="rootText" presStyleLbl="node1" presStyleIdx="0" presStyleCnt="7" custScaleY="144486"/>
      <dgm:spPr/>
    </dgm:pt>
    <dgm:pt modelId="{A394A982-03FF-468E-B38B-1E47FBDCCBD8}" type="pres">
      <dgm:prSet presAssocID="{41C06BD5-7F96-47F9-9961-29BA50696E6D}" presName="rootConnector" presStyleLbl="node1" presStyleIdx="0" presStyleCnt="7"/>
      <dgm:spPr/>
    </dgm:pt>
    <dgm:pt modelId="{A54032D0-00C3-441B-8580-C31B0FD32454}" type="pres">
      <dgm:prSet presAssocID="{41C06BD5-7F96-47F9-9961-29BA50696E6D}" presName="childShape" presStyleCnt="0"/>
      <dgm:spPr/>
    </dgm:pt>
    <dgm:pt modelId="{7191C0D0-7D2A-4C3F-B7F7-EF9C5EFE4B75}" type="pres">
      <dgm:prSet presAssocID="{D02A960B-A969-45E0-9E0D-42FA20686428}" presName="root" presStyleCnt="0"/>
      <dgm:spPr/>
    </dgm:pt>
    <dgm:pt modelId="{D9201C5D-5006-4464-B0F1-E17BD1E21CCD}" type="pres">
      <dgm:prSet presAssocID="{D02A960B-A969-45E0-9E0D-42FA20686428}" presName="rootComposite" presStyleCnt="0"/>
      <dgm:spPr/>
    </dgm:pt>
    <dgm:pt modelId="{720266B5-966F-4DFE-854B-3DEB2083EDC6}" type="pres">
      <dgm:prSet presAssocID="{D02A960B-A969-45E0-9E0D-42FA20686428}" presName="rootText" presStyleLbl="node1" presStyleIdx="1" presStyleCnt="7" custScaleY="148921"/>
      <dgm:spPr/>
    </dgm:pt>
    <dgm:pt modelId="{37D3B4FB-BFF6-48B2-A2AB-2A6A61BD38D5}" type="pres">
      <dgm:prSet presAssocID="{D02A960B-A969-45E0-9E0D-42FA20686428}" presName="rootConnector" presStyleLbl="node1" presStyleIdx="1" presStyleCnt="7"/>
      <dgm:spPr/>
    </dgm:pt>
    <dgm:pt modelId="{D885E720-0E0D-407B-86E8-20ADFCE9A41F}" type="pres">
      <dgm:prSet presAssocID="{D02A960B-A969-45E0-9E0D-42FA20686428}" presName="childShape" presStyleCnt="0"/>
      <dgm:spPr/>
    </dgm:pt>
    <dgm:pt modelId="{CDB50874-C510-44F9-838C-33EA314B2540}" type="pres">
      <dgm:prSet presAssocID="{30107665-3FC0-4EAB-A88F-5054FBB2F63C}" presName="root" presStyleCnt="0"/>
      <dgm:spPr/>
    </dgm:pt>
    <dgm:pt modelId="{9035A7F4-DEAA-49A5-930E-D2565FFEC752}" type="pres">
      <dgm:prSet presAssocID="{30107665-3FC0-4EAB-A88F-5054FBB2F63C}" presName="rootComposite" presStyleCnt="0"/>
      <dgm:spPr/>
    </dgm:pt>
    <dgm:pt modelId="{BD668006-DD66-4932-B017-A6056693C00C}" type="pres">
      <dgm:prSet presAssocID="{30107665-3FC0-4EAB-A88F-5054FBB2F63C}" presName="rootText" presStyleLbl="node1" presStyleIdx="2" presStyleCnt="7" custScaleY="134228"/>
      <dgm:spPr/>
    </dgm:pt>
    <dgm:pt modelId="{04CF4E2D-67F6-4921-99EC-851C0DE58B32}" type="pres">
      <dgm:prSet presAssocID="{30107665-3FC0-4EAB-A88F-5054FBB2F63C}" presName="rootConnector" presStyleLbl="node1" presStyleIdx="2" presStyleCnt="7"/>
      <dgm:spPr/>
    </dgm:pt>
    <dgm:pt modelId="{9C4BC089-10A4-4C70-9867-25E616361C7E}" type="pres">
      <dgm:prSet presAssocID="{30107665-3FC0-4EAB-A88F-5054FBB2F63C}" presName="childShape" presStyleCnt="0"/>
      <dgm:spPr/>
    </dgm:pt>
    <dgm:pt modelId="{861927B6-9614-45B3-B2A6-E7C64BF7F593}" type="pres">
      <dgm:prSet presAssocID="{2C767B2D-F00E-4BEA-85C9-2A8FC2F56D4B}" presName="root" presStyleCnt="0"/>
      <dgm:spPr/>
    </dgm:pt>
    <dgm:pt modelId="{67F037DD-4A05-46CE-AF16-B44ABF3DA8BF}" type="pres">
      <dgm:prSet presAssocID="{2C767B2D-F00E-4BEA-85C9-2A8FC2F56D4B}" presName="rootComposite" presStyleCnt="0"/>
      <dgm:spPr/>
    </dgm:pt>
    <dgm:pt modelId="{8B7A8443-9318-4C7C-85AC-F9A152751B31}" type="pres">
      <dgm:prSet presAssocID="{2C767B2D-F00E-4BEA-85C9-2A8FC2F56D4B}" presName="rootText" presStyleLbl="node1" presStyleIdx="3" presStyleCnt="7"/>
      <dgm:spPr/>
    </dgm:pt>
    <dgm:pt modelId="{CD2B8C98-C8E6-48B1-800F-2B194E457134}" type="pres">
      <dgm:prSet presAssocID="{2C767B2D-F00E-4BEA-85C9-2A8FC2F56D4B}" presName="rootConnector" presStyleLbl="node1" presStyleIdx="3" presStyleCnt="7"/>
      <dgm:spPr/>
    </dgm:pt>
    <dgm:pt modelId="{6CE4BEED-DC76-4594-968C-A40DCEA2222D}" type="pres">
      <dgm:prSet presAssocID="{2C767B2D-F00E-4BEA-85C9-2A8FC2F56D4B}" presName="childShape" presStyleCnt="0"/>
      <dgm:spPr/>
    </dgm:pt>
    <dgm:pt modelId="{E3BD0770-E952-4DC2-92CE-3C3F73B1976F}" type="pres">
      <dgm:prSet presAssocID="{10612780-E409-4DCC-BE15-47F6C128EE62}" presName="Name13" presStyleLbl="parChTrans1D2" presStyleIdx="0" presStyleCnt="2"/>
      <dgm:spPr/>
    </dgm:pt>
    <dgm:pt modelId="{0BC712CC-F3A2-4FD4-BACB-B19C5D63918B}" type="pres">
      <dgm:prSet presAssocID="{25F19570-2F31-48ED-8087-3A41AE95BE5B}" presName="childText" presStyleLbl="bgAcc1" presStyleIdx="0" presStyleCnt="2">
        <dgm:presLayoutVars>
          <dgm:bulletEnabled val="1"/>
        </dgm:presLayoutVars>
      </dgm:prSet>
      <dgm:spPr/>
    </dgm:pt>
    <dgm:pt modelId="{B9153755-5A3A-43CF-8DA4-EA1FAFA5F70B}" type="pres">
      <dgm:prSet presAssocID="{A0CE3BE3-DDD8-456B-84D0-D6EDA6835533}" presName="Name13" presStyleLbl="parChTrans1D2" presStyleIdx="1" presStyleCnt="2"/>
      <dgm:spPr/>
    </dgm:pt>
    <dgm:pt modelId="{C589E3D5-8584-42C2-A716-4E6D6F9525B4}" type="pres">
      <dgm:prSet presAssocID="{DB1EFA1B-1736-4366-8A7E-6759739DEF98}" presName="childText" presStyleLbl="bgAcc1" presStyleIdx="1" presStyleCnt="2">
        <dgm:presLayoutVars>
          <dgm:bulletEnabled val="1"/>
        </dgm:presLayoutVars>
      </dgm:prSet>
      <dgm:spPr/>
    </dgm:pt>
    <dgm:pt modelId="{55F4CDBD-30E1-420B-8269-6DB33B7943BB}" type="pres">
      <dgm:prSet presAssocID="{ACFA567A-40C6-499E-819A-F2175F605A45}" presName="root" presStyleCnt="0"/>
      <dgm:spPr/>
    </dgm:pt>
    <dgm:pt modelId="{ACC9FC52-4B33-42D2-9009-13713861FACC}" type="pres">
      <dgm:prSet presAssocID="{ACFA567A-40C6-499E-819A-F2175F605A45}" presName="rootComposite" presStyleCnt="0"/>
      <dgm:spPr/>
    </dgm:pt>
    <dgm:pt modelId="{A3944F47-1DFD-4A52-AA0D-560D51811D1C}" type="pres">
      <dgm:prSet presAssocID="{ACFA567A-40C6-499E-819A-F2175F605A45}" presName="rootText" presStyleLbl="node1" presStyleIdx="4" presStyleCnt="7" custScaleY="146068"/>
      <dgm:spPr/>
    </dgm:pt>
    <dgm:pt modelId="{68AC77C9-BF13-4E4D-91B9-557FF8852257}" type="pres">
      <dgm:prSet presAssocID="{ACFA567A-40C6-499E-819A-F2175F605A45}" presName="rootConnector" presStyleLbl="node1" presStyleIdx="4" presStyleCnt="7"/>
      <dgm:spPr/>
    </dgm:pt>
    <dgm:pt modelId="{E2E681B6-CB3F-4750-AB90-B696AAC5B43F}" type="pres">
      <dgm:prSet presAssocID="{ACFA567A-40C6-499E-819A-F2175F605A45}" presName="childShape" presStyleCnt="0"/>
      <dgm:spPr/>
    </dgm:pt>
    <dgm:pt modelId="{BBEF494E-F8AC-462E-92DB-C1C2D2888429}" type="pres">
      <dgm:prSet presAssocID="{DCFE5E88-EC8E-4C4B-BA34-A12EB2BE189A}" presName="root" presStyleCnt="0"/>
      <dgm:spPr/>
    </dgm:pt>
    <dgm:pt modelId="{E689B358-66B5-4168-8E7F-42A0621E5938}" type="pres">
      <dgm:prSet presAssocID="{DCFE5E88-EC8E-4C4B-BA34-A12EB2BE189A}" presName="rootComposite" presStyleCnt="0"/>
      <dgm:spPr/>
    </dgm:pt>
    <dgm:pt modelId="{4A172295-B381-4609-8A37-DC2A54231427}" type="pres">
      <dgm:prSet presAssocID="{DCFE5E88-EC8E-4C4B-BA34-A12EB2BE189A}" presName="rootText" presStyleLbl="node1" presStyleIdx="5" presStyleCnt="7" custScaleY="156896"/>
      <dgm:spPr/>
    </dgm:pt>
    <dgm:pt modelId="{1472B12D-CC83-4FA3-A847-A8B77F8D089B}" type="pres">
      <dgm:prSet presAssocID="{DCFE5E88-EC8E-4C4B-BA34-A12EB2BE189A}" presName="rootConnector" presStyleLbl="node1" presStyleIdx="5" presStyleCnt="7"/>
      <dgm:spPr/>
    </dgm:pt>
    <dgm:pt modelId="{A159CC3B-4B1D-46DB-BCAE-425E6504DADE}" type="pres">
      <dgm:prSet presAssocID="{DCFE5E88-EC8E-4C4B-BA34-A12EB2BE189A}" presName="childShape" presStyleCnt="0"/>
      <dgm:spPr/>
    </dgm:pt>
    <dgm:pt modelId="{DFBEA20B-5CE7-49A8-B2D7-921ECB26D2E3}" type="pres">
      <dgm:prSet presAssocID="{199DDACF-E151-4AA1-A52A-908C88BB1490}" presName="root" presStyleCnt="0"/>
      <dgm:spPr/>
    </dgm:pt>
    <dgm:pt modelId="{245999AC-F794-4CE8-BB33-AE695E70167A}" type="pres">
      <dgm:prSet presAssocID="{199DDACF-E151-4AA1-A52A-908C88BB1490}" presName="rootComposite" presStyleCnt="0"/>
      <dgm:spPr/>
    </dgm:pt>
    <dgm:pt modelId="{114D3F12-5CBD-4DF1-99A2-953695BA0828}" type="pres">
      <dgm:prSet presAssocID="{199DDACF-E151-4AA1-A52A-908C88BB1490}" presName="rootText" presStyleLbl="node1" presStyleIdx="6" presStyleCnt="7" custScaleY="182137"/>
      <dgm:spPr/>
    </dgm:pt>
    <dgm:pt modelId="{C5470F6A-6024-4354-BFDD-F48E5894927D}" type="pres">
      <dgm:prSet presAssocID="{199DDACF-E151-4AA1-A52A-908C88BB1490}" presName="rootConnector" presStyleLbl="node1" presStyleIdx="6" presStyleCnt="7"/>
      <dgm:spPr/>
    </dgm:pt>
    <dgm:pt modelId="{2F989E3B-F938-4D91-BA6D-AA525E22741D}" type="pres">
      <dgm:prSet presAssocID="{199DDACF-E151-4AA1-A52A-908C88BB1490}" presName="childShape" presStyleCnt="0"/>
      <dgm:spPr/>
    </dgm:pt>
  </dgm:ptLst>
  <dgm:cxnLst>
    <dgm:cxn modelId="{8955DE00-66B2-466A-8881-EEA6B93C3688}" type="presOf" srcId="{893A8C13-E039-46F7-AADD-C71484728AB4}" destId="{2071EC28-841C-4786-B449-9C53DABB3765}" srcOrd="0" destOrd="0" presId="urn:microsoft.com/office/officeart/2005/8/layout/hierarchy3"/>
    <dgm:cxn modelId="{A5C8DA05-FA36-4A9F-9DF5-51432C2F009C}" type="presOf" srcId="{199DDACF-E151-4AA1-A52A-908C88BB1490}" destId="{C5470F6A-6024-4354-BFDD-F48E5894927D}" srcOrd="1" destOrd="0" presId="urn:microsoft.com/office/officeart/2005/8/layout/hierarchy3"/>
    <dgm:cxn modelId="{C8AE7209-D22C-4B8D-9508-093EE548CDD3}" type="presOf" srcId="{D02A960B-A969-45E0-9E0D-42FA20686428}" destId="{37D3B4FB-BFF6-48B2-A2AB-2A6A61BD38D5}" srcOrd="1" destOrd="0" presId="urn:microsoft.com/office/officeart/2005/8/layout/hierarchy3"/>
    <dgm:cxn modelId="{7E1ED709-8A6D-49FA-A160-E7D57892C7E2}" type="presOf" srcId="{ACFA567A-40C6-499E-819A-F2175F605A45}" destId="{A3944F47-1DFD-4A52-AA0D-560D51811D1C}" srcOrd="0" destOrd="0" presId="urn:microsoft.com/office/officeart/2005/8/layout/hierarchy3"/>
    <dgm:cxn modelId="{249DB40E-1D9B-4B0D-ADF6-60BC63B88B4E}" type="presOf" srcId="{A0CE3BE3-DDD8-456B-84D0-D6EDA6835533}" destId="{B9153755-5A3A-43CF-8DA4-EA1FAFA5F70B}" srcOrd="0" destOrd="0" presId="urn:microsoft.com/office/officeart/2005/8/layout/hierarchy3"/>
    <dgm:cxn modelId="{4B892D1B-8FD1-4A52-8DDE-2AB87DCCC59A}" type="presOf" srcId="{30107665-3FC0-4EAB-A88F-5054FBB2F63C}" destId="{BD668006-DD66-4932-B017-A6056693C00C}" srcOrd="0" destOrd="0" presId="urn:microsoft.com/office/officeart/2005/8/layout/hierarchy3"/>
    <dgm:cxn modelId="{1A3C3428-EB37-49D9-89D8-5DAE2B80FCEC}" srcId="{2C767B2D-F00E-4BEA-85C9-2A8FC2F56D4B}" destId="{25F19570-2F31-48ED-8087-3A41AE95BE5B}" srcOrd="0" destOrd="0" parTransId="{10612780-E409-4DCC-BE15-47F6C128EE62}" sibTransId="{D20CB4EF-804C-4B2A-8F15-132C107377BE}"/>
    <dgm:cxn modelId="{96560A38-350C-4A65-A6E9-9E1346F44D1D}" type="presOf" srcId="{DCFE5E88-EC8E-4C4B-BA34-A12EB2BE189A}" destId="{4A172295-B381-4609-8A37-DC2A54231427}" srcOrd="0" destOrd="0" presId="urn:microsoft.com/office/officeart/2005/8/layout/hierarchy3"/>
    <dgm:cxn modelId="{2516075B-27AF-424B-926C-F32C62B75386}" type="presOf" srcId="{ACFA567A-40C6-499E-819A-F2175F605A45}" destId="{68AC77C9-BF13-4E4D-91B9-557FF8852257}" srcOrd="1" destOrd="0" presId="urn:microsoft.com/office/officeart/2005/8/layout/hierarchy3"/>
    <dgm:cxn modelId="{E7236744-8DB4-42B8-BC26-5D2D5469D7D0}" srcId="{893A8C13-E039-46F7-AADD-C71484728AB4}" destId="{D02A960B-A969-45E0-9E0D-42FA20686428}" srcOrd="1" destOrd="0" parTransId="{F2F3B034-DAAC-4CC0-8C1D-6E4359DB9466}" sibTransId="{C0430B54-0854-4D90-97BA-BBD262DE1054}"/>
    <dgm:cxn modelId="{795C9C4F-8A51-4F07-A11B-7F3265F447D0}" srcId="{893A8C13-E039-46F7-AADD-C71484728AB4}" destId="{ACFA567A-40C6-499E-819A-F2175F605A45}" srcOrd="4" destOrd="0" parTransId="{B950C83F-C8E1-4059-BEAD-EB6BAD3625DC}" sibTransId="{F8B2793A-AEED-4F47-A881-7DBC7C7A42A8}"/>
    <dgm:cxn modelId="{71FCD974-DEC3-4107-AA9A-51CA8A08D743}" type="presOf" srcId="{DB1EFA1B-1736-4366-8A7E-6759739DEF98}" destId="{C589E3D5-8584-42C2-A716-4E6D6F9525B4}" srcOrd="0" destOrd="0" presId="urn:microsoft.com/office/officeart/2005/8/layout/hierarchy3"/>
    <dgm:cxn modelId="{2615077F-3752-4624-9C43-B4596A634AB9}" type="presOf" srcId="{2C767B2D-F00E-4BEA-85C9-2A8FC2F56D4B}" destId="{CD2B8C98-C8E6-48B1-800F-2B194E457134}" srcOrd="1" destOrd="0" presId="urn:microsoft.com/office/officeart/2005/8/layout/hierarchy3"/>
    <dgm:cxn modelId="{0B0E5580-6756-4AF3-BADC-FAC9E32CAC75}" srcId="{893A8C13-E039-46F7-AADD-C71484728AB4}" destId="{DCFE5E88-EC8E-4C4B-BA34-A12EB2BE189A}" srcOrd="5" destOrd="0" parTransId="{FE1C8950-BA7C-443D-A920-EE7F3A7F353C}" sibTransId="{F1A62286-CB4F-4248-BD63-C4699967C6F1}"/>
    <dgm:cxn modelId="{F11BB785-5A26-45D8-AB1F-139B7F329B70}" type="presOf" srcId="{30107665-3FC0-4EAB-A88F-5054FBB2F63C}" destId="{04CF4E2D-67F6-4921-99EC-851C0DE58B32}" srcOrd="1" destOrd="0" presId="urn:microsoft.com/office/officeart/2005/8/layout/hierarchy3"/>
    <dgm:cxn modelId="{67261B89-584D-41F6-992A-1833644EC1A3}" type="presOf" srcId="{DCFE5E88-EC8E-4C4B-BA34-A12EB2BE189A}" destId="{1472B12D-CC83-4FA3-A847-A8B77F8D089B}" srcOrd="1" destOrd="0" presId="urn:microsoft.com/office/officeart/2005/8/layout/hierarchy3"/>
    <dgm:cxn modelId="{D1FDCF8F-B0AB-4AD5-BCAE-E78FDAEB583A}" type="presOf" srcId="{10612780-E409-4DCC-BE15-47F6C128EE62}" destId="{E3BD0770-E952-4DC2-92CE-3C3F73B1976F}" srcOrd="0" destOrd="0" presId="urn:microsoft.com/office/officeart/2005/8/layout/hierarchy3"/>
    <dgm:cxn modelId="{3E26AC9E-2F27-4B3D-9E60-E808AEEB5224}" type="presOf" srcId="{25F19570-2F31-48ED-8087-3A41AE95BE5B}" destId="{0BC712CC-F3A2-4FD4-BACB-B19C5D63918B}" srcOrd="0" destOrd="0" presId="urn:microsoft.com/office/officeart/2005/8/layout/hierarchy3"/>
    <dgm:cxn modelId="{E23DAAA2-36BE-41F3-9678-25C3146880E2}" type="presOf" srcId="{41C06BD5-7F96-47F9-9961-29BA50696E6D}" destId="{A394A982-03FF-468E-B38B-1E47FBDCCBD8}" srcOrd="1" destOrd="0" presId="urn:microsoft.com/office/officeart/2005/8/layout/hierarchy3"/>
    <dgm:cxn modelId="{1175F8B0-698E-47B6-9988-C5420A558964}" srcId="{893A8C13-E039-46F7-AADD-C71484728AB4}" destId="{41C06BD5-7F96-47F9-9961-29BA50696E6D}" srcOrd="0" destOrd="0" parTransId="{BB0A840A-DFE3-45CE-BF63-05C5B92A600A}" sibTransId="{D361215B-B487-487B-9900-62296F41E0AC}"/>
    <dgm:cxn modelId="{FFD2F1B1-1C0E-42C6-945A-F2F192791FEB}" type="presOf" srcId="{2C767B2D-F00E-4BEA-85C9-2A8FC2F56D4B}" destId="{8B7A8443-9318-4C7C-85AC-F9A152751B31}" srcOrd="0" destOrd="0" presId="urn:microsoft.com/office/officeart/2005/8/layout/hierarchy3"/>
    <dgm:cxn modelId="{497F35B2-3945-461E-8CB1-1B8F68231C8C}" srcId="{893A8C13-E039-46F7-AADD-C71484728AB4}" destId="{2C767B2D-F00E-4BEA-85C9-2A8FC2F56D4B}" srcOrd="3" destOrd="0" parTransId="{C2929EDC-7F3C-4176-B823-205A64355283}" sibTransId="{F040C53F-E3F5-4FB5-975A-91B3D1D2D3C1}"/>
    <dgm:cxn modelId="{CB6B08BC-D051-4480-952F-EF3241187BC3}" srcId="{893A8C13-E039-46F7-AADD-C71484728AB4}" destId="{199DDACF-E151-4AA1-A52A-908C88BB1490}" srcOrd="6" destOrd="0" parTransId="{9FA43B12-1EFC-492F-BD35-1024DB21307A}" sibTransId="{70517B74-1B8F-4046-97B5-5C70A6AE7FCB}"/>
    <dgm:cxn modelId="{700254DD-1048-467D-82A2-4087CB690701}" srcId="{2C767B2D-F00E-4BEA-85C9-2A8FC2F56D4B}" destId="{DB1EFA1B-1736-4366-8A7E-6759739DEF98}" srcOrd="1" destOrd="0" parTransId="{A0CE3BE3-DDD8-456B-84D0-D6EDA6835533}" sibTransId="{3AA33776-D45B-4B93-8A42-E387323BBF8F}"/>
    <dgm:cxn modelId="{90F4CAE6-9823-4FA5-A895-0B319815F73B}" type="presOf" srcId="{D02A960B-A969-45E0-9E0D-42FA20686428}" destId="{720266B5-966F-4DFE-854B-3DEB2083EDC6}" srcOrd="0" destOrd="0" presId="urn:microsoft.com/office/officeart/2005/8/layout/hierarchy3"/>
    <dgm:cxn modelId="{CD1FD6FE-8EB6-43E2-9733-3ADC037BC3F2}" type="presOf" srcId="{199DDACF-E151-4AA1-A52A-908C88BB1490}" destId="{114D3F12-5CBD-4DF1-99A2-953695BA0828}" srcOrd="0" destOrd="0" presId="urn:microsoft.com/office/officeart/2005/8/layout/hierarchy3"/>
    <dgm:cxn modelId="{7DB002FF-9D88-4C39-90E4-546CD6CB2979}" srcId="{893A8C13-E039-46F7-AADD-C71484728AB4}" destId="{30107665-3FC0-4EAB-A88F-5054FBB2F63C}" srcOrd="2" destOrd="0" parTransId="{8E421A9D-3B7C-413A-868E-F3C00D995ED5}" sibTransId="{260B07A9-3B9F-484B-B0CE-75D19E28C170}"/>
    <dgm:cxn modelId="{EA92F3FF-5684-4208-901A-76949A286ED8}" type="presOf" srcId="{41C06BD5-7F96-47F9-9961-29BA50696E6D}" destId="{CD52E6F1-DC79-4A4A-9F51-9D0B894B70F5}" srcOrd="0" destOrd="0" presId="urn:microsoft.com/office/officeart/2005/8/layout/hierarchy3"/>
    <dgm:cxn modelId="{316B4C17-F4F8-4AE7-84D6-38F85B99B1C0}" type="presParOf" srcId="{2071EC28-841C-4786-B449-9C53DABB3765}" destId="{D9E7A5B6-47CE-4698-8C82-2D15B08B9AD8}" srcOrd="0" destOrd="0" presId="urn:microsoft.com/office/officeart/2005/8/layout/hierarchy3"/>
    <dgm:cxn modelId="{E746E18D-CB68-4442-B6DE-510683711389}" type="presParOf" srcId="{D9E7A5B6-47CE-4698-8C82-2D15B08B9AD8}" destId="{78997E1E-15C1-4C8B-B705-72DBCDF8862C}" srcOrd="0" destOrd="0" presId="urn:microsoft.com/office/officeart/2005/8/layout/hierarchy3"/>
    <dgm:cxn modelId="{E6F3F175-C6DC-440F-8C8F-79FE52BC68A7}" type="presParOf" srcId="{78997E1E-15C1-4C8B-B705-72DBCDF8862C}" destId="{CD52E6F1-DC79-4A4A-9F51-9D0B894B70F5}" srcOrd="0" destOrd="0" presId="urn:microsoft.com/office/officeart/2005/8/layout/hierarchy3"/>
    <dgm:cxn modelId="{E58F1E25-9AFF-432E-A89E-4BD95EA58AE5}" type="presParOf" srcId="{78997E1E-15C1-4C8B-B705-72DBCDF8862C}" destId="{A394A982-03FF-468E-B38B-1E47FBDCCBD8}" srcOrd="1" destOrd="0" presId="urn:microsoft.com/office/officeart/2005/8/layout/hierarchy3"/>
    <dgm:cxn modelId="{484F2E01-5531-4A69-9185-129A278B4BAD}" type="presParOf" srcId="{D9E7A5B6-47CE-4698-8C82-2D15B08B9AD8}" destId="{A54032D0-00C3-441B-8580-C31B0FD32454}" srcOrd="1" destOrd="0" presId="urn:microsoft.com/office/officeart/2005/8/layout/hierarchy3"/>
    <dgm:cxn modelId="{419B1093-D17E-46EC-9231-3520E74B5D63}" type="presParOf" srcId="{2071EC28-841C-4786-B449-9C53DABB3765}" destId="{7191C0D0-7D2A-4C3F-B7F7-EF9C5EFE4B75}" srcOrd="1" destOrd="0" presId="urn:microsoft.com/office/officeart/2005/8/layout/hierarchy3"/>
    <dgm:cxn modelId="{70B7D104-A3A0-4B08-82E8-35586BCFC21C}" type="presParOf" srcId="{7191C0D0-7D2A-4C3F-B7F7-EF9C5EFE4B75}" destId="{D9201C5D-5006-4464-B0F1-E17BD1E21CCD}" srcOrd="0" destOrd="0" presId="urn:microsoft.com/office/officeart/2005/8/layout/hierarchy3"/>
    <dgm:cxn modelId="{9BFA7555-825E-4CCD-9882-D2DD9F11E2A3}" type="presParOf" srcId="{D9201C5D-5006-4464-B0F1-E17BD1E21CCD}" destId="{720266B5-966F-4DFE-854B-3DEB2083EDC6}" srcOrd="0" destOrd="0" presId="urn:microsoft.com/office/officeart/2005/8/layout/hierarchy3"/>
    <dgm:cxn modelId="{C112D67B-B4A9-41F1-BFC3-BE5DB6C66BA3}" type="presParOf" srcId="{D9201C5D-5006-4464-B0F1-E17BD1E21CCD}" destId="{37D3B4FB-BFF6-48B2-A2AB-2A6A61BD38D5}" srcOrd="1" destOrd="0" presId="urn:microsoft.com/office/officeart/2005/8/layout/hierarchy3"/>
    <dgm:cxn modelId="{2A6544FC-DC25-4EEC-B517-6E6315F243EF}" type="presParOf" srcId="{7191C0D0-7D2A-4C3F-B7F7-EF9C5EFE4B75}" destId="{D885E720-0E0D-407B-86E8-20ADFCE9A41F}" srcOrd="1" destOrd="0" presId="urn:microsoft.com/office/officeart/2005/8/layout/hierarchy3"/>
    <dgm:cxn modelId="{A125E2B0-4E4F-46BB-A48D-59AB36A96F59}" type="presParOf" srcId="{2071EC28-841C-4786-B449-9C53DABB3765}" destId="{CDB50874-C510-44F9-838C-33EA314B2540}" srcOrd="2" destOrd="0" presId="urn:microsoft.com/office/officeart/2005/8/layout/hierarchy3"/>
    <dgm:cxn modelId="{8C3F95A0-2876-4561-8892-95345E885389}" type="presParOf" srcId="{CDB50874-C510-44F9-838C-33EA314B2540}" destId="{9035A7F4-DEAA-49A5-930E-D2565FFEC752}" srcOrd="0" destOrd="0" presId="urn:microsoft.com/office/officeart/2005/8/layout/hierarchy3"/>
    <dgm:cxn modelId="{8C0A05B6-85B5-4F4C-B61F-033CD79139BD}" type="presParOf" srcId="{9035A7F4-DEAA-49A5-930E-D2565FFEC752}" destId="{BD668006-DD66-4932-B017-A6056693C00C}" srcOrd="0" destOrd="0" presId="urn:microsoft.com/office/officeart/2005/8/layout/hierarchy3"/>
    <dgm:cxn modelId="{E2F21A22-3DD6-4FBE-B47F-42AC6DE7622F}" type="presParOf" srcId="{9035A7F4-DEAA-49A5-930E-D2565FFEC752}" destId="{04CF4E2D-67F6-4921-99EC-851C0DE58B32}" srcOrd="1" destOrd="0" presId="urn:microsoft.com/office/officeart/2005/8/layout/hierarchy3"/>
    <dgm:cxn modelId="{8624A349-692E-466D-B359-6295E855B221}" type="presParOf" srcId="{CDB50874-C510-44F9-838C-33EA314B2540}" destId="{9C4BC089-10A4-4C70-9867-25E616361C7E}" srcOrd="1" destOrd="0" presId="urn:microsoft.com/office/officeart/2005/8/layout/hierarchy3"/>
    <dgm:cxn modelId="{B2EB6598-7763-45CF-9A98-169D6F033C2F}" type="presParOf" srcId="{2071EC28-841C-4786-B449-9C53DABB3765}" destId="{861927B6-9614-45B3-B2A6-E7C64BF7F593}" srcOrd="3" destOrd="0" presId="urn:microsoft.com/office/officeart/2005/8/layout/hierarchy3"/>
    <dgm:cxn modelId="{06222A71-0090-4296-B987-5234C3584B98}" type="presParOf" srcId="{861927B6-9614-45B3-B2A6-E7C64BF7F593}" destId="{67F037DD-4A05-46CE-AF16-B44ABF3DA8BF}" srcOrd="0" destOrd="0" presId="urn:microsoft.com/office/officeart/2005/8/layout/hierarchy3"/>
    <dgm:cxn modelId="{C7AFCB17-696A-4ABD-89A8-BCDD024476E8}" type="presParOf" srcId="{67F037DD-4A05-46CE-AF16-B44ABF3DA8BF}" destId="{8B7A8443-9318-4C7C-85AC-F9A152751B31}" srcOrd="0" destOrd="0" presId="urn:microsoft.com/office/officeart/2005/8/layout/hierarchy3"/>
    <dgm:cxn modelId="{247F78FF-5D61-49B3-A1C8-EBAD2AC3479D}" type="presParOf" srcId="{67F037DD-4A05-46CE-AF16-B44ABF3DA8BF}" destId="{CD2B8C98-C8E6-48B1-800F-2B194E457134}" srcOrd="1" destOrd="0" presId="urn:microsoft.com/office/officeart/2005/8/layout/hierarchy3"/>
    <dgm:cxn modelId="{ADA52E36-3C5D-4BCB-9DA0-E251ED32FCF7}" type="presParOf" srcId="{861927B6-9614-45B3-B2A6-E7C64BF7F593}" destId="{6CE4BEED-DC76-4594-968C-A40DCEA2222D}" srcOrd="1" destOrd="0" presId="urn:microsoft.com/office/officeart/2005/8/layout/hierarchy3"/>
    <dgm:cxn modelId="{312E2670-6916-4023-B3EF-643C4D0F354D}" type="presParOf" srcId="{6CE4BEED-DC76-4594-968C-A40DCEA2222D}" destId="{E3BD0770-E952-4DC2-92CE-3C3F73B1976F}" srcOrd="0" destOrd="0" presId="urn:microsoft.com/office/officeart/2005/8/layout/hierarchy3"/>
    <dgm:cxn modelId="{B39754EF-E16A-4003-8B1A-3832578578A7}" type="presParOf" srcId="{6CE4BEED-DC76-4594-968C-A40DCEA2222D}" destId="{0BC712CC-F3A2-4FD4-BACB-B19C5D63918B}" srcOrd="1" destOrd="0" presId="urn:microsoft.com/office/officeart/2005/8/layout/hierarchy3"/>
    <dgm:cxn modelId="{81612E5B-7E45-43D3-83CC-D048FA7F1B53}" type="presParOf" srcId="{6CE4BEED-DC76-4594-968C-A40DCEA2222D}" destId="{B9153755-5A3A-43CF-8DA4-EA1FAFA5F70B}" srcOrd="2" destOrd="0" presId="urn:microsoft.com/office/officeart/2005/8/layout/hierarchy3"/>
    <dgm:cxn modelId="{8098657B-BD59-49AE-B307-F23EF61D8EA1}" type="presParOf" srcId="{6CE4BEED-DC76-4594-968C-A40DCEA2222D}" destId="{C589E3D5-8584-42C2-A716-4E6D6F9525B4}" srcOrd="3" destOrd="0" presId="urn:microsoft.com/office/officeart/2005/8/layout/hierarchy3"/>
    <dgm:cxn modelId="{4BDB15BC-8DDB-41CD-99FF-2C1A5FF16F20}" type="presParOf" srcId="{2071EC28-841C-4786-B449-9C53DABB3765}" destId="{55F4CDBD-30E1-420B-8269-6DB33B7943BB}" srcOrd="4" destOrd="0" presId="urn:microsoft.com/office/officeart/2005/8/layout/hierarchy3"/>
    <dgm:cxn modelId="{68C74254-85AA-41BC-874D-8F55C1F823BD}" type="presParOf" srcId="{55F4CDBD-30E1-420B-8269-6DB33B7943BB}" destId="{ACC9FC52-4B33-42D2-9009-13713861FACC}" srcOrd="0" destOrd="0" presId="urn:microsoft.com/office/officeart/2005/8/layout/hierarchy3"/>
    <dgm:cxn modelId="{C77B64D8-AFAC-446A-83BE-1532F4A0F5B3}" type="presParOf" srcId="{ACC9FC52-4B33-42D2-9009-13713861FACC}" destId="{A3944F47-1DFD-4A52-AA0D-560D51811D1C}" srcOrd="0" destOrd="0" presId="urn:microsoft.com/office/officeart/2005/8/layout/hierarchy3"/>
    <dgm:cxn modelId="{701B6A6D-E27A-4CA2-92D1-978744ABF261}" type="presParOf" srcId="{ACC9FC52-4B33-42D2-9009-13713861FACC}" destId="{68AC77C9-BF13-4E4D-91B9-557FF8852257}" srcOrd="1" destOrd="0" presId="urn:microsoft.com/office/officeart/2005/8/layout/hierarchy3"/>
    <dgm:cxn modelId="{01DD59D9-84C7-471A-AEB3-607B3D33CCE4}" type="presParOf" srcId="{55F4CDBD-30E1-420B-8269-6DB33B7943BB}" destId="{E2E681B6-CB3F-4750-AB90-B696AAC5B43F}" srcOrd="1" destOrd="0" presId="urn:microsoft.com/office/officeart/2005/8/layout/hierarchy3"/>
    <dgm:cxn modelId="{B1CED087-BCB4-4E63-AC65-F2ED76993E39}" type="presParOf" srcId="{2071EC28-841C-4786-B449-9C53DABB3765}" destId="{BBEF494E-F8AC-462E-92DB-C1C2D2888429}" srcOrd="5" destOrd="0" presId="urn:microsoft.com/office/officeart/2005/8/layout/hierarchy3"/>
    <dgm:cxn modelId="{CF30229A-3C8F-4A9E-981C-5CB07EA52658}" type="presParOf" srcId="{BBEF494E-F8AC-462E-92DB-C1C2D2888429}" destId="{E689B358-66B5-4168-8E7F-42A0621E5938}" srcOrd="0" destOrd="0" presId="urn:microsoft.com/office/officeart/2005/8/layout/hierarchy3"/>
    <dgm:cxn modelId="{D306A924-87EE-450D-AB7F-B34543589E3C}" type="presParOf" srcId="{E689B358-66B5-4168-8E7F-42A0621E5938}" destId="{4A172295-B381-4609-8A37-DC2A54231427}" srcOrd="0" destOrd="0" presId="urn:microsoft.com/office/officeart/2005/8/layout/hierarchy3"/>
    <dgm:cxn modelId="{D53A5EB6-5BA4-4960-9BC0-96FF02E380E2}" type="presParOf" srcId="{E689B358-66B5-4168-8E7F-42A0621E5938}" destId="{1472B12D-CC83-4FA3-A847-A8B77F8D089B}" srcOrd="1" destOrd="0" presId="urn:microsoft.com/office/officeart/2005/8/layout/hierarchy3"/>
    <dgm:cxn modelId="{8F56715F-572F-4C1B-B159-22347F280B94}" type="presParOf" srcId="{BBEF494E-F8AC-462E-92DB-C1C2D2888429}" destId="{A159CC3B-4B1D-46DB-BCAE-425E6504DADE}" srcOrd="1" destOrd="0" presId="urn:microsoft.com/office/officeart/2005/8/layout/hierarchy3"/>
    <dgm:cxn modelId="{14520D6E-7F28-43AC-87B7-BA018CB66598}" type="presParOf" srcId="{2071EC28-841C-4786-B449-9C53DABB3765}" destId="{DFBEA20B-5CE7-49A8-B2D7-921ECB26D2E3}" srcOrd="6" destOrd="0" presId="urn:microsoft.com/office/officeart/2005/8/layout/hierarchy3"/>
    <dgm:cxn modelId="{334D5748-2845-4128-917C-AA48CC5DA190}" type="presParOf" srcId="{DFBEA20B-5CE7-49A8-B2D7-921ECB26D2E3}" destId="{245999AC-F794-4CE8-BB33-AE695E70167A}" srcOrd="0" destOrd="0" presId="urn:microsoft.com/office/officeart/2005/8/layout/hierarchy3"/>
    <dgm:cxn modelId="{8FEB8379-E14D-4266-91CD-D435E34569F0}" type="presParOf" srcId="{245999AC-F794-4CE8-BB33-AE695E70167A}" destId="{114D3F12-5CBD-4DF1-99A2-953695BA0828}" srcOrd="0" destOrd="0" presId="urn:microsoft.com/office/officeart/2005/8/layout/hierarchy3"/>
    <dgm:cxn modelId="{7799E6A7-B821-4076-860F-C9A21A9BEEB4}" type="presParOf" srcId="{245999AC-F794-4CE8-BB33-AE695E70167A}" destId="{C5470F6A-6024-4354-BFDD-F48E5894927D}" srcOrd="1" destOrd="0" presId="urn:microsoft.com/office/officeart/2005/8/layout/hierarchy3"/>
    <dgm:cxn modelId="{97E84A4B-2B07-4B7D-BEDE-EF34E7B26134}" type="presParOf" srcId="{DFBEA20B-5CE7-49A8-B2D7-921ECB26D2E3}" destId="{2F989E3B-F938-4D91-BA6D-AA525E22741D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F55B76-FAED-4528-8FD7-0958448DAECE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0AAC66B-103E-433F-9DDF-AF5E9374D62F}">
      <dgm:prSet/>
      <dgm:spPr/>
      <dgm:t>
        <a:bodyPr/>
        <a:lstStyle/>
        <a:p>
          <a:r>
            <a:rPr lang="en-US" b="1">
              <a:latin typeface="Aptos" panose="020B0004020202020204" pitchFamily="34" charset="0"/>
            </a:rPr>
            <a:t>Handling Missing Values:</a:t>
          </a:r>
          <a:r>
            <a:rPr lang="en-US">
              <a:latin typeface="Aptos" panose="020B0004020202020204" pitchFamily="34" charset="0"/>
            </a:rPr>
            <a:t> Filled using suitable imputation techniques.</a:t>
          </a:r>
        </a:p>
      </dgm:t>
    </dgm:pt>
    <dgm:pt modelId="{132C6ADE-9AD3-49BB-9F78-7879DE59612C}" type="parTrans" cxnId="{F8382A22-66DB-46AB-B271-59068E34B46D}">
      <dgm:prSet/>
      <dgm:spPr/>
      <dgm:t>
        <a:bodyPr/>
        <a:lstStyle/>
        <a:p>
          <a:endParaRPr lang="en-US"/>
        </a:p>
      </dgm:t>
    </dgm:pt>
    <dgm:pt modelId="{04B98760-B685-4CAD-B211-41E0B850E2F9}" type="sibTrans" cxnId="{F8382A22-66DB-46AB-B271-59068E34B46D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2DEA2FC6-2BE9-4B01-87C4-568E0B3BEF1C}">
      <dgm:prSet/>
      <dgm:spPr/>
      <dgm:t>
        <a:bodyPr/>
        <a:lstStyle/>
        <a:p>
          <a:r>
            <a:rPr lang="en-US" b="1">
              <a:latin typeface="Aptos" panose="020B0004020202020204" pitchFamily="34" charset="0"/>
            </a:rPr>
            <a:t>Encoding Categorical Variables:</a:t>
          </a:r>
          <a:r>
            <a:rPr lang="en-US">
              <a:latin typeface="Aptos" panose="020B0004020202020204" pitchFamily="34" charset="0"/>
            </a:rPr>
            <a:t> Applied label encoding and one-hot encoding where appropriate.</a:t>
          </a:r>
        </a:p>
      </dgm:t>
    </dgm:pt>
    <dgm:pt modelId="{E98F64FF-C773-482C-A638-295E168A9A52}" type="parTrans" cxnId="{B6BF5785-E6D3-4FCB-BD18-9497C20C12C7}">
      <dgm:prSet/>
      <dgm:spPr/>
      <dgm:t>
        <a:bodyPr/>
        <a:lstStyle/>
        <a:p>
          <a:endParaRPr lang="en-US"/>
        </a:p>
      </dgm:t>
    </dgm:pt>
    <dgm:pt modelId="{F3518AAF-2EA2-4111-A78B-19352E5B182A}" type="sibTrans" cxnId="{B6BF5785-E6D3-4FCB-BD18-9497C20C12C7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5563D7F9-E460-4B2B-955A-1B91955C3702}">
      <dgm:prSet/>
      <dgm:spPr/>
      <dgm:t>
        <a:bodyPr/>
        <a:lstStyle/>
        <a:p>
          <a:r>
            <a:rPr lang="en-US" b="1">
              <a:latin typeface="Aptos" panose="020B0004020202020204" pitchFamily="34" charset="0"/>
            </a:rPr>
            <a:t>Feature Engineering:</a:t>
          </a:r>
          <a:r>
            <a:rPr lang="en-US">
              <a:latin typeface="Aptos" panose="020B0004020202020204" pitchFamily="34" charset="0"/>
            </a:rPr>
            <a:t> Converted 'expiration' from categorical to numerical (2 hours as 2, 1 day as 24).</a:t>
          </a:r>
        </a:p>
      </dgm:t>
    </dgm:pt>
    <dgm:pt modelId="{4BFC1E29-6FD5-4FC2-80D8-7756D34C0A3D}" type="parTrans" cxnId="{7F59ADDC-F588-4F73-A20F-0E8B69F2EFDB}">
      <dgm:prSet/>
      <dgm:spPr/>
      <dgm:t>
        <a:bodyPr/>
        <a:lstStyle/>
        <a:p>
          <a:endParaRPr lang="en-US"/>
        </a:p>
      </dgm:t>
    </dgm:pt>
    <dgm:pt modelId="{4EC60167-A32E-40F2-9BC4-5BDB65CE2C2D}" type="sibTrans" cxnId="{7F59ADDC-F588-4F73-A20F-0E8B69F2EFDB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D77B0E74-284E-4E1C-82B0-C43C8C67D48C}">
      <dgm:prSet/>
      <dgm:spPr/>
      <dgm:t>
        <a:bodyPr/>
        <a:lstStyle/>
        <a:p>
          <a:r>
            <a:rPr lang="en-US" b="1">
              <a:latin typeface="Aptos" panose="020B0004020202020204" pitchFamily="34" charset="0"/>
            </a:rPr>
            <a:t>Outlier Treatment:</a:t>
          </a:r>
          <a:r>
            <a:rPr lang="en-US">
              <a:latin typeface="Aptos" panose="020B0004020202020204" pitchFamily="34" charset="0"/>
            </a:rPr>
            <a:t> Identified and managed outliers to improve model performance.</a:t>
          </a:r>
        </a:p>
      </dgm:t>
    </dgm:pt>
    <dgm:pt modelId="{7F09A87B-D504-4BD8-B190-44250C69FC83}" type="parTrans" cxnId="{C5CDDAE1-77F6-4FDA-8E33-38A30BF20179}">
      <dgm:prSet/>
      <dgm:spPr/>
      <dgm:t>
        <a:bodyPr/>
        <a:lstStyle/>
        <a:p>
          <a:endParaRPr lang="en-US"/>
        </a:p>
      </dgm:t>
    </dgm:pt>
    <dgm:pt modelId="{95638582-418F-4CE3-92F3-5F49E5C77F78}" type="sibTrans" cxnId="{C5CDDAE1-77F6-4FDA-8E33-38A30BF20179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0508AD22-4137-45A0-BDA0-027C0E590E65}" type="pres">
      <dgm:prSet presAssocID="{3BF55B76-FAED-4528-8FD7-0958448DAECE}" presName="Name0" presStyleCnt="0">
        <dgm:presLayoutVars>
          <dgm:animLvl val="lvl"/>
          <dgm:resizeHandles val="exact"/>
        </dgm:presLayoutVars>
      </dgm:prSet>
      <dgm:spPr/>
    </dgm:pt>
    <dgm:pt modelId="{AA037ECB-0E9A-4D63-B20C-187071C50AFE}" type="pres">
      <dgm:prSet presAssocID="{E0AAC66B-103E-433F-9DDF-AF5E9374D62F}" presName="compositeNode" presStyleCnt="0">
        <dgm:presLayoutVars>
          <dgm:bulletEnabled val="1"/>
        </dgm:presLayoutVars>
      </dgm:prSet>
      <dgm:spPr/>
    </dgm:pt>
    <dgm:pt modelId="{2AC0B519-55C1-440F-B71A-DEEB93AA28AE}" type="pres">
      <dgm:prSet presAssocID="{E0AAC66B-103E-433F-9DDF-AF5E9374D62F}" presName="bgRect" presStyleLbl="alignNode1" presStyleIdx="0" presStyleCnt="4"/>
      <dgm:spPr/>
    </dgm:pt>
    <dgm:pt modelId="{079F5C17-1315-45D3-AD87-B0142ACEBD31}" type="pres">
      <dgm:prSet presAssocID="{04B98760-B685-4CAD-B211-41E0B850E2F9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CF877692-0A6B-404B-B4D7-10401866E8FE}" type="pres">
      <dgm:prSet presAssocID="{E0AAC66B-103E-433F-9DDF-AF5E9374D62F}" presName="nodeRect" presStyleLbl="alignNode1" presStyleIdx="0" presStyleCnt="4">
        <dgm:presLayoutVars>
          <dgm:bulletEnabled val="1"/>
        </dgm:presLayoutVars>
      </dgm:prSet>
      <dgm:spPr/>
    </dgm:pt>
    <dgm:pt modelId="{5DAD7C89-2AEB-4DC4-974E-6AC34B5C0A46}" type="pres">
      <dgm:prSet presAssocID="{04B98760-B685-4CAD-B211-41E0B850E2F9}" presName="sibTrans" presStyleCnt="0"/>
      <dgm:spPr/>
    </dgm:pt>
    <dgm:pt modelId="{4542AA15-321A-47D6-8418-EBED3208D208}" type="pres">
      <dgm:prSet presAssocID="{2DEA2FC6-2BE9-4B01-87C4-568E0B3BEF1C}" presName="compositeNode" presStyleCnt="0">
        <dgm:presLayoutVars>
          <dgm:bulletEnabled val="1"/>
        </dgm:presLayoutVars>
      </dgm:prSet>
      <dgm:spPr/>
    </dgm:pt>
    <dgm:pt modelId="{5544FD82-9546-4C7F-9CE8-588437F5C780}" type="pres">
      <dgm:prSet presAssocID="{2DEA2FC6-2BE9-4B01-87C4-568E0B3BEF1C}" presName="bgRect" presStyleLbl="alignNode1" presStyleIdx="1" presStyleCnt="4"/>
      <dgm:spPr/>
    </dgm:pt>
    <dgm:pt modelId="{EF5B15AC-2507-4F53-B4F0-35648121102E}" type="pres">
      <dgm:prSet presAssocID="{F3518AAF-2EA2-4111-A78B-19352E5B182A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2A255A41-ECAF-423C-9B86-69FEB4974090}" type="pres">
      <dgm:prSet presAssocID="{2DEA2FC6-2BE9-4B01-87C4-568E0B3BEF1C}" presName="nodeRect" presStyleLbl="alignNode1" presStyleIdx="1" presStyleCnt="4">
        <dgm:presLayoutVars>
          <dgm:bulletEnabled val="1"/>
        </dgm:presLayoutVars>
      </dgm:prSet>
      <dgm:spPr/>
    </dgm:pt>
    <dgm:pt modelId="{F30272EC-0AD0-4623-A06D-8F3369EA16D4}" type="pres">
      <dgm:prSet presAssocID="{F3518AAF-2EA2-4111-A78B-19352E5B182A}" presName="sibTrans" presStyleCnt="0"/>
      <dgm:spPr/>
    </dgm:pt>
    <dgm:pt modelId="{001EC55A-047F-4B7B-953B-2BE626430921}" type="pres">
      <dgm:prSet presAssocID="{5563D7F9-E460-4B2B-955A-1B91955C3702}" presName="compositeNode" presStyleCnt="0">
        <dgm:presLayoutVars>
          <dgm:bulletEnabled val="1"/>
        </dgm:presLayoutVars>
      </dgm:prSet>
      <dgm:spPr/>
    </dgm:pt>
    <dgm:pt modelId="{DF00AA6F-4636-4B98-8150-B44D092FF3A7}" type="pres">
      <dgm:prSet presAssocID="{5563D7F9-E460-4B2B-955A-1B91955C3702}" presName="bgRect" presStyleLbl="alignNode1" presStyleIdx="2" presStyleCnt="4"/>
      <dgm:spPr/>
    </dgm:pt>
    <dgm:pt modelId="{D87E54DF-4BE9-4E7C-9124-C9239AC72B49}" type="pres">
      <dgm:prSet presAssocID="{4EC60167-A32E-40F2-9BC4-5BDB65CE2C2D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78A0B2BC-034F-4B6F-8253-C6F4FA8366DD}" type="pres">
      <dgm:prSet presAssocID="{5563D7F9-E460-4B2B-955A-1B91955C3702}" presName="nodeRect" presStyleLbl="alignNode1" presStyleIdx="2" presStyleCnt="4">
        <dgm:presLayoutVars>
          <dgm:bulletEnabled val="1"/>
        </dgm:presLayoutVars>
      </dgm:prSet>
      <dgm:spPr/>
    </dgm:pt>
    <dgm:pt modelId="{0EB61A9B-48ED-42C0-ABE1-2A95F3AF96A5}" type="pres">
      <dgm:prSet presAssocID="{4EC60167-A32E-40F2-9BC4-5BDB65CE2C2D}" presName="sibTrans" presStyleCnt="0"/>
      <dgm:spPr/>
    </dgm:pt>
    <dgm:pt modelId="{BB57FF65-5A4C-40FC-BDD0-02F9608A41D1}" type="pres">
      <dgm:prSet presAssocID="{D77B0E74-284E-4E1C-82B0-C43C8C67D48C}" presName="compositeNode" presStyleCnt="0">
        <dgm:presLayoutVars>
          <dgm:bulletEnabled val="1"/>
        </dgm:presLayoutVars>
      </dgm:prSet>
      <dgm:spPr/>
    </dgm:pt>
    <dgm:pt modelId="{0398A6F5-F0AF-4777-86C0-072E1A2E9FB3}" type="pres">
      <dgm:prSet presAssocID="{D77B0E74-284E-4E1C-82B0-C43C8C67D48C}" presName="bgRect" presStyleLbl="alignNode1" presStyleIdx="3" presStyleCnt="4"/>
      <dgm:spPr/>
    </dgm:pt>
    <dgm:pt modelId="{BC8D8BBF-FD6A-4800-A488-9DB298BA9CA6}" type="pres">
      <dgm:prSet presAssocID="{95638582-418F-4CE3-92F3-5F49E5C77F78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463E2908-7535-4928-B563-B8F99A69B904}" type="pres">
      <dgm:prSet presAssocID="{D77B0E74-284E-4E1C-82B0-C43C8C67D48C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383AE414-BCB9-45A2-9BC8-CCA943E71838}" type="presOf" srcId="{D77B0E74-284E-4E1C-82B0-C43C8C67D48C}" destId="{0398A6F5-F0AF-4777-86C0-072E1A2E9FB3}" srcOrd="0" destOrd="0" presId="urn:microsoft.com/office/officeart/2016/7/layout/LinearBlockProcessNumbered"/>
    <dgm:cxn modelId="{F8382A22-66DB-46AB-B271-59068E34B46D}" srcId="{3BF55B76-FAED-4528-8FD7-0958448DAECE}" destId="{E0AAC66B-103E-433F-9DDF-AF5E9374D62F}" srcOrd="0" destOrd="0" parTransId="{132C6ADE-9AD3-49BB-9F78-7879DE59612C}" sibTransId="{04B98760-B685-4CAD-B211-41E0B850E2F9}"/>
    <dgm:cxn modelId="{89FFF822-649C-4D44-A7D6-CA06FE1FB76E}" type="presOf" srcId="{4EC60167-A32E-40F2-9BC4-5BDB65CE2C2D}" destId="{D87E54DF-4BE9-4E7C-9124-C9239AC72B49}" srcOrd="0" destOrd="0" presId="urn:microsoft.com/office/officeart/2016/7/layout/LinearBlockProcessNumbered"/>
    <dgm:cxn modelId="{720C6B4A-B2B4-4C84-A622-49C58F2268B6}" type="presOf" srcId="{2DEA2FC6-2BE9-4B01-87C4-568E0B3BEF1C}" destId="{5544FD82-9546-4C7F-9CE8-588437F5C780}" srcOrd="0" destOrd="0" presId="urn:microsoft.com/office/officeart/2016/7/layout/LinearBlockProcessNumbered"/>
    <dgm:cxn modelId="{B6BF5785-E6D3-4FCB-BD18-9497C20C12C7}" srcId="{3BF55B76-FAED-4528-8FD7-0958448DAECE}" destId="{2DEA2FC6-2BE9-4B01-87C4-568E0B3BEF1C}" srcOrd="1" destOrd="0" parTransId="{E98F64FF-C773-482C-A638-295E168A9A52}" sibTransId="{F3518AAF-2EA2-4111-A78B-19352E5B182A}"/>
    <dgm:cxn modelId="{D9F0B289-8EA2-4702-9AFB-671B4E878318}" type="presOf" srcId="{5563D7F9-E460-4B2B-955A-1B91955C3702}" destId="{DF00AA6F-4636-4B98-8150-B44D092FF3A7}" srcOrd="0" destOrd="0" presId="urn:microsoft.com/office/officeart/2016/7/layout/LinearBlockProcessNumbered"/>
    <dgm:cxn modelId="{8E2B2DA4-4F49-4EF2-8B2A-A87EE0897FE8}" type="presOf" srcId="{04B98760-B685-4CAD-B211-41E0B850E2F9}" destId="{079F5C17-1315-45D3-AD87-B0142ACEBD31}" srcOrd="0" destOrd="0" presId="urn:microsoft.com/office/officeart/2016/7/layout/LinearBlockProcessNumbered"/>
    <dgm:cxn modelId="{CA6883A5-E2DC-429D-A539-9D7EB4E121AA}" type="presOf" srcId="{2DEA2FC6-2BE9-4B01-87C4-568E0B3BEF1C}" destId="{2A255A41-ECAF-423C-9B86-69FEB4974090}" srcOrd="1" destOrd="0" presId="urn:microsoft.com/office/officeart/2016/7/layout/LinearBlockProcessNumbered"/>
    <dgm:cxn modelId="{7ECD5CB4-963D-454D-8212-0A5C9C38317B}" type="presOf" srcId="{5563D7F9-E460-4B2B-955A-1B91955C3702}" destId="{78A0B2BC-034F-4B6F-8253-C6F4FA8366DD}" srcOrd="1" destOrd="0" presId="urn:microsoft.com/office/officeart/2016/7/layout/LinearBlockProcessNumbered"/>
    <dgm:cxn modelId="{C8750EC3-5A2F-4B0A-957E-ADA30B0A0F94}" type="presOf" srcId="{D77B0E74-284E-4E1C-82B0-C43C8C67D48C}" destId="{463E2908-7535-4928-B563-B8F99A69B904}" srcOrd="1" destOrd="0" presId="urn:microsoft.com/office/officeart/2016/7/layout/LinearBlockProcessNumbered"/>
    <dgm:cxn modelId="{40CA7CD7-6374-49CD-BA6F-6F35D47A85E9}" type="presOf" srcId="{E0AAC66B-103E-433F-9DDF-AF5E9374D62F}" destId="{2AC0B519-55C1-440F-B71A-DEEB93AA28AE}" srcOrd="0" destOrd="0" presId="urn:microsoft.com/office/officeart/2016/7/layout/LinearBlockProcessNumbered"/>
    <dgm:cxn modelId="{CC9998D7-43B9-4B44-B70E-FDF7ACACE0E7}" type="presOf" srcId="{E0AAC66B-103E-433F-9DDF-AF5E9374D62F}" destId="{CF877692-0A6B-404B-B4D7-10401866E8FE}" srcOrd="1" destOrd="0" presId="urn:microsoft.com/office/officeart/2016/7/layout/LinearBlockProcessNumbered"/>
    <dgm:cxn modelId="{977C1DD8-5E08-4340-AD19-5C54DF06D3F1}" type="presOf" srcId="{F3518AAF-2EA2-4111-A78B-19352E5B182A}" destId="{EF5B15AC-2507-4F53-B4F0-35648121102E}" srcOrd="0" destOrd="0" presId="urn:microsoft.com/office/officeart/2016/7/layout/LinearBlockProcessNumbered"/>
    <dgm:cxn modelId="{7F59ADDC-F588-4F73-A20F-0E8B69F2EFDB}" srcId="{3BF55B76-FAED-4528-8FD7-0958448DAECE}" destId="{5563D7F9-E460-4B2B-955A-1B91955C3702}" srcOrd="2" destOrd="0" parTransId="{4BFC1E29-6FD5-4FC2-80D8-7756D34C0A3D}" sibTransId="{4EC60167-A32E-40F2-9BC4-5BDB65CE2C2D}"/>
    <dgm:cxn modelId="{C5CDDAE1-77F6-4FDA-8E33-38A30BF20179}" srcId="{3BF55B76-FAED-4528-8FD7-0958448DAECE}" destId="{D77B0E74-284E-4E1C-82B0-C43C8C67D48C}" srcOrd="3" destOrd="0" parTransId="{7F09A87B-D504-4BD8-B190-44250C69FC83}" sibTransId="{95638582-418F-4CE3-92F3-5F49E5C77F78}"/>
    <dgm:cxn modelId="{9D789BF3-7624-422E-B469-D636A7F8C397}" type="presOf" srcId="{3BF55B76-FAED-4528-8FD7-0958448DAECE}" destId="{0508AD22-4137-45A0-BDA0-027C0E590E65}" srcOrd="0" destOrd="0" presId="urn:microsoft.com/office/officeart/2016/7/layout/LinearBlockProcessNumbered"/>
    <dgm:cxn modelId="{48D0B0F4-C452-4990-A71E-18607B5ECE7D}" type="presOf" srcId="{95638582-418F-4CE3-92F3-5F49E5C77F78}" destId="{BC8D8BBF-FD6A-4800-A488-9DB298BA9CA6}" srcOrd="0" destOrd="0" presId="urn:microsoft.com/office/officeart/2016/7/layout/LinearBlockProcessNumbered"/>
    <dgm:cxn modelId="{8F4AE61D-70CC-4E4D-B66B-ABCEEC4EA7E9}" type="presParOf" srcId="{0508AD22-4137-45A0-BDA0-027C0E590E65}" destId="{AA037ECB-0E9A-4D63-B20C-187071C50AFE}" srcOrd="0" destOrd="0" presId="urn:microsoft.com/office/officeart/2016/7/layout/LinearBlockProcessNumbered"/>
    <dgm:cxn modelId="{6CE51DC1-174C-41E1-9C2B-1397B03A3E7E}" type="presParOf" srcId="{AA037ECB-0E9A-4D63-B20C-187071C50AFE}" destId="{2AC0B519-55C1-440F-B71A-DEEB93AA28AE}" srcOrd="0" destOrd="0" presId="urn:microsoft.com/office/officeart/2016/7/layout/LinearBlockProcessNumbered"/>
    <dgm:cxn modelId="{71982882-9120-462A-8ABB-138D8AF567C1}" type="presParOf" srcId="{AA037ECB-0E9A-4D63-B20C-187071C50AFE}" destId="{079F5C17-1315-45D3-AD87-B0142ACEBD31}" srcOrd="1" destOrd="0" presId="urn:microsoft.com/office/officeart/2016/7/layout/LinearBlockProcessNumbered"/>
    <dgm:cxn modelId="{B36CDAE6-A3A6-42D1-9F4C-8AD1A3AF8ADA}" type="presParOf" srcId="{AA037ECB-0E9A-4D63-B20C-187071C50AFE}" destId="{CF877692-0A6B-404B-B4D7-10401866E8FE}" srcOrd="2" destOrd="0" presId="urn:microsoft.com/office/officeart/2016/7/layout/LinearBlockProcessNumbered"/>
    <dgm:cxn modelId="{48498F12-1AA9-4F09-ACF8-17E81DC66BD3}" type="presParOf" srcId="{0508AD22-4137-45A0-BDA0-027C0E590E65}" destId="{5DAD7C89-2AEB-4DC4-974E-6AC34B5C0A46}" srcOrd="1" destOrd="0" presId="urn:microsoft.com/office/officeart/2016/7/layout/LinearBlockProcessNumbered"/>
    <dgm:cxn modelId="{92ED641F-0827-415F-8BA5-70F598C7BBBE}" type="presParOf" srcId="{0508AD22-4137-45A0-BDA0-027C0E590E65}" destId="{4542AA15-321A-47D6-8418-EBED3208D208}" srcOrd="2" destOrd="0" presId="urn:microsoft.com/office/officeart/2016/7/layout/LinearBlockProcessNumbered"/>
    <dgm:cxn modelId="{ED3E6050-1197-4297-BE33-44D83251EB31}" type="presParOf" srcId="{4542AA15-321A-47D6-8418-EBED3208D208}" destId="{5544FD82-9546-4C7F-9CE8-588437F5C780}" srcOrd="0" destOrd="0" presId="urn:microsoft.com/office/officeart/2016/7/layout/LinearBlockProcessNumbered"/>
    <dgm:cxn modelId="{31580FE3-3AC9-4A79-BA0D-BC76C70C196A}" type="presParOf" srcId="{4542AA15-321A-47D6-8418-EBED3208D208}" destId="{EF5B15AC-2507-4F53-B4F0-35648121102E}" srcOrd="1" destOrd="0" presId="urn:microsoft.com/office/officeart/2016/7/layout/LinearBlockProcessNumbered"/>
    <dgm:cxn modelId="{EE7F05FE-3BE9-4D24-BEB9-0BAEF7540C73}" type="presParOf" srcId="{4542AA15-321A-47D6-8418-EBED3208D208}" destId="{2A255A41-ECAF-423C-9B86-69FEB4974090}" srcOrd="2" destOrd="0" presId="urn:microsoft.com/office/officeart/2016/7/layout/LinearBlockProcessNumbered"/>
    <dgm:cxn modelId="{AA3C40E1-62BF-4E64-9CE0-D6BB9031809D}" type="presParOf" srcId="{0508AD22-4137-45A0-BDA0-027C0E590E65}" destId="{F30272EC-0AD0-4623-A06D-8F3369EA16D4}" srcOrd="3" destOrd="0" presId="urn:microsoft.com/office/officeart/2016/7/layout/LinearBlockProcessNumbered"/>
    <dgm:cxn modelId="{60607D4F-096A-41A5-8862-5158E7D0004E}" type="presParOf" srcId="{0508AD22-4137-45A0-BDA0-027C0E590E65}" destId="{001EC55A-047F-4B7B-953B-2BE626430921}" srcOrd="4" destOrd="0" presId="urn:microsoft.com/office/officeart/2016/7/layout/LinearBlockProcessNumbered"/>
    <dgm:cxn modelId="{0CF06252-ABEF-4F4C-AE87-602FB38BE53A}" type="presParOf" srcId="{001EC55A-047F-4B7B-953B-2BE626430921}" destId="{DF00AA6F-4636-4B98-8150-B44D092FF3A7}" srcOrd="0" destOrd="0" presId="urn:microsoft.com/office/officeart/2016/7/layout/LinearBlockProcessNumbered"/>
    <dgm:cxn modelId="{04029966-AA1D-4600-A460-F29D6FD4BCA7}" type="presParOf" srcId="{001EC55A-047F-4B7B-953B-2BE626430921}" destId="{D87E54DF-4BE9-4E7C-9124-C9239AC72B49}" srcOrd="1" destOrd="0" presId="urn:microsoft.com/office/officeart/2016/7/layout/LinearBlockProcessNumbered"/>
    <dgm:cxn modelId="{9BB8F675-2545-40F9-9F31-F16AE613B324}" type="presParOf" srcId="{001EC55A-047F-4B7B-953B-2BE626430921}" destId="{78A0B2BC-034F-4B6F-8253-C6F4FA8366DD}" srcOrd="2" destOrd="0" presId="urn:microsoft.com/office/officeart/2016/7/layout/LinearBlockProcessNumbered"/>
    <dgm:cxn modelId="{7257D8E1-5DEC-42C8-9BCD-EFB88F7F140A}" type="presParOf" srcId="{0508AD22-4137-45A0-BDA0-027C0E590E65}" destId="{0EB61A9B-48ED-42C0-ABE1-2A95F3AF96A5}" srcOrd="5" destOrd="0" presId="urn:microsoft.com/office/officeart/2016/7/layout/LinearBlockProcessNumbered"/>
    <dgm:cxn modelId="{31A1722B-BF57-4888-B69A-02F7229A4A54}" type="presParOf" srcId="{0508AD22-4137-45A0-BDA0-027C0E590E65}" destId="{BB57FF65-5A4C-40FC-BDD0-02F9608A41D1}" srcOrd="6" destOrd="0" presId="urn:microsoft.com/office/officeart/2016/7/layout/LinearBlockProcessNumbered"/>
    <dgm:cxn modelId="{167242CB-D807-48D4-94F8-7A292D0A254C}" type="presParOf" srcId="{BB57FF65-5A4C-40FC-BDD0-02F9608A41D1}" destId="{0398A6F5-F0AF-4777-86C0-072E1A2E9FB3}" srcOrd="0" destOrd="0" presId="urn:microsoft.com/office/officeart/2016/7/layout/LinearBlockProcessNumbered"/>
    <dgm:cxn modelId="{712BF0F3-F2D8-4717-AD93-07EA54EE37CA}" type="presParOf" srcId="{BB57FF65-5A4C-40FC-BDD0-02F9608A41D1}" destId="{BC8D8BBF-FD6A-4800-A488-9DB298BA9CA6}" srcOrd="1" destOrd="0" presId="urn:microsoft.com/office/officeart/2016/7/layout/LinearBlockProcessNumbered"/>
    <dgm:cxn modelId="{81C65231-6E8C-46CB-85E0-7B4D54318F91}" type="presParOf" srcId="{BB57FF65-5A4C-40FC-BDD0-02F9608A41D1}" destId="{463E2908-7535-4928-B563-B8F99A69B904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AD0922-BD0F-4ED5-813B-21FA6CDD690C}" type="doc">
      <dgm:prSet loTypeId="urn:microsoft.com/office/officeart/2005/8/layout/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BFB1209-9765-4F72-8F27-AF862874F014}">
      <dgm:prSet/>
      <dgm:spPr/>
      <dgm:t>
        <a:bodyPr/>
        <a:lstStyle/>
        <a:p>
          <a:pPr>
            <a:defRPr b="1"/>
          </a:pPr>
          <a:r>
            <a:rPr lang="en-US" b="1" i="0"/>
            <a:t>Key Insights:</a:t>
          </a:r>
          <a:endParaRPr lang="en-US"/>
        </a:p>
      </dgm:t>
    </dgm:pt>
    <dgm:pt modelId="{0A4FD662-6681-45E2-86B5-1476AD2A7C89}" type="parTrans" cxnId="{8E17FD9D-C277-48AC-A227-109578229075}">
      <dgm:prSet/>
      <dgm:spPr/>
      <dgm:t>
        <a:bodyPr/>
        <a:lstStyle/>
        <a:p>
          <a:endParaRPr lang="en-US"/>
        </a:p>
      </dgm:t>
    </dgm:pt>
    <dgm:pt modelId="{30065CCC-F56A-41D4-9437-F7A0BBA9C871}" type="sibTrans" cxnId="{8E17FD9D-C277-48AC-A227-109578229075}">
      <dgm:prSet/>
      <dgm:spPr/>
      <dgm:t>
        <a:bodyPr/>
        <a:lstStyle/>
        <a:p>
          <a:endParaRPr lang="en-US"/>
        </a:p>
      </dgm:t>
    </dgm:pt>
    <dgm:pt modelId="{558E8B90-C3A9-4C6A-9BED-124C744B17F3}">
      <dgm:prSet/>
      <dgm:spPr/>
      <dgm:t>
        <a:bodyPr/>
        <a:lstStyle/>
        <a:p>
          <a:r>
            <a:rPr lang="en-US" b="1" i="0"/>
            <a:t>Coupon Acceptance Rate:</a:t>
          </a:r>
          <a:r>
            <a:rPr lang="en-US" b="0" i="0"/>
            <a:t> ~57% (7,210 acceptances out of 12,684).</a:t>
          </a:r>
          <a:endParaRPr lang="en-US"/>
        </a:p>
      </dgm:t>
    </dgm:pt>
    <dgm:pt modelId="{8C1EE62B-C1BE-45B5-8759-51C7034C41B3}" type="parTrans" cxnId="{A318C2A7-C7AB-458F-8748-CA06756D7E11}">
      <dgm:prSet/>
      <dgm:spPr/>
      <dgm:t>
        <a:bodyPr/>
        <a:lstStyle/>
        <a:p>
          <a:endParaRPr lang="en-US"/>
        </a:p>
      </dgm:t>
    </dgm:pt>
    <dgm:pt modelId="{3F756B12-3F4B-474B-888C-CE3C75E1FE05}" type="sibTrans" cxnId="{A318C2A7-C7AB-458F-8748-CA06756D7E11}">
      <dgm:prSet/>
      <dgm:spPr/>
      <dgm:t>
        <a:bodyPr/>
        <a:lstStyle/>
        <a:p>
          <a:endParaRPr lang="en-US"/>
        </a:p>
      </dgm:t>
    </dgm:pt>
    <dgm:pt modelId="{112DEEA0-987F-459F-9394-E3A784D0446E}">
      <dgm:prSet/>
      <dgm:spPr/>
      <dgm:t>
        <a:bodyPr/>
        <a:lstStyle/>
        <a:p>
          <a:r>
            <a:rPr lang="en-US" b="1" i="0"/>
            <a:t>Popular Coupons:</a:t>
          </a:r>
          <a:r>
            <a:rPr lang="en-US" b="0" i="0"/>
            <a:t> Coffee House, Restaurant(&lt;20), Carry out &amp; Take away.</a:t>
          </a:r>
          <a:endParaRPr lang="en-US"/>
        </a:p>
      </dgm:t>
    </dgm:pt>
    <dgm:pt modelId="{9D9B3790-1C57-4779-9B0F-D4E3410FCB6A}" type="parTrans" cxnId="{75C7DA84-FDCC-4C3E-8304-1B20941CE086}">
      <dgm:prSet/>
      <dgm:spPr/>
      <dgm:t>
        <a:bodyPr/>
        <a:lstStyle/>
        <a:p>
          <a:endParaRPr lang="en-US"/>
        </a:p>
      </dgm:t>
    </dgm:pt>
    <dgm:pt modelId="{1894F7C4-9A9A-47DA-B080-EE602A03A89E}" type="sibTrans" cxnId="{75C7DA84-FDCC-4C3E-8304-1B20941CE086}">
      <dgm:prSet/>
      <dgm:spPr/>
      <dgm:t>
        <a:bodyPr/>
        <a:lstStyle/>
        <a:p>
          <a:endParaRPr lang="en-US"/>
        </a:p>
      </dgm:t>
    </dgm:pt>
    <dgm:pt modelId="{4CBE549E-C2A5-4899-8098-7FD8428F814C}">
      <dgm:prSet/>
      <dgm:spPr/>
      <dgm:t>
        <a:bodyPr/>
        <a:lstStyle/>
        <a:p>
          <a:r>
            <a:rPr lang="en-US" b="1" i="0"/>
            <a:t>Demographics:</a:t>
          </a:r>
          <a:r>
            <a:rPr lang="en-US" b="0" i="0"/>
            <a:t> Most users are unmarried, aged 21-26, with income less than $50,000.</a:t>
          </a:r>
          <a:endParaRPr lang="en-US"/>
        </a:p>
      </dgm:t>
    </dgm:pt>
    <dgm:pt modelId="{02346A58-9D0F-4162-897D-AAFD67A155C3}" type="parTrans" cxnId="{8FC4EC0B-0E7D-4F39-BF41-8C0A3288F738}">
      <dgm:prSet/>
      <dgm:spPr/>
      <dgm:t>
        <a:bodyPr/>
        <a:lstStyle/>
        <a:p>
          <a:endParaRPr lang="en-US"/>
        </a:p>
      </dgm:t>
    </dgm:pt>
    <dgm:pt modelId="{F1AF2739-22B4-487D-B31A-25E5CAC3EE00}" type="sibTrans" cxnId="{8FC4EC0B-0E7D-4F39-BF41-8C0A3288F738}">
      <dgm:prSet/>
      <dgm:spPr/>
      <dgm:t>
        <a:bodyPr/>
        <a:lstStyle/>
        <a:p>
          <a:endParaRPr lang="en-US"/>
        </a:p>
      </dgm:t>
    </dgm:pt>
    <dgm:pt modelId="{764838C5-E24E-4515-91F9-6C52FFA91C0C}">
      <dgm:prSet/>
      <dgm:spPr/>
      <dgm:t>
        <a:bodyPr/>
        <a:lstStyle/>
        <a:p>
          <a:pPr>
            <a:defRPr b="1"/>
          </a:pPr>
          <a:r>
            <a:rPr lang="en-US" b="1" i="0"/>
            <a:t>Visualizations:</a:t>
          </a:r>
          <a:endParaRPr lang="en-US"/>
        </a:p>
      </dgm:t>
    </dgm:pt>
    <dgm:pt modelId="{40214F21-BA69-4BC1-9E4D-2C1387A89563}" type="parTrans" cxnId="{F9D0D3F4-A3BD-4513-AD64-737260E6D166}">
      <dgm:prSet/>
      <dgm:spPr/>
      <dgm:t>
        <a:bodyPr/>
        <a:lstStyle/>
        <a:p>
          <a:endParaRPr lang="en-US"/>
        </a:p>
      </dgm:t>
    </dgm:pt>
    <dgm:pt modelId="{EAABFD6A-DFC2-4D6F-A99E-66CCFDE5CFF6}" type="sibTrans" cxnId="{F9D0D3F4-A3BD-4513-AD64-737260E6D166}">
      <dgm:prSet/>
      <dgm:spPr/>
      <dgm:t>
        <a:bodyPr/>
        <a:lstStyle/>
        <a:p>
          <a:endParaRPr lang="en-US"/>
        </a:p>
      </dgm:t>
    </dgm:pt>
    <dgm:pt modelId="{BF05122B-14B4-4844-8EBA-6109DCD1AC28}">
      <dgm:prSet/>
      <dgm:spPr/>
      <dgm:t>
        <a:bodyPr/>
        <a:lstStyle/>
        <a:p>
          <a:r>
            <a:rPr lang="en-US" b="0" i="0"/>
            <a:t>Heatmap of feature correlations.</a:t>
          </a:r>
          <a:endParaRPr lang="en-US"/>
        </a:p>
      </dgm:t>
    </dgm:pt>
    <dgm:pt modelId="{C3199F43-8E62-4ACE-83D1-8D939CF489D8}" type="parTrans" cxnId="{C0CB5F95-F7AD-436F-8904-4500A2344F54}">
      <dgm:prSet/>
      <dgm:spPr/>
      <dgm:t>
        <a:bodyPr/>
        <a:lstStyle/>
        <a:p>
          <a:endParaRPr lang="en-US"/>
        </a:p>
      </dgm:t>
    </dgm:pt>
    <dgm:pt modelId="{158CA25C-8ED8-49A4-8E7D-974DDE043E0A}" type="sibTrans" cxnId="{C0CB5F95-F7AD-436F-8904-4500A2344F54}">
      <dgm:prSet/>
      <dgm:spPr/>
      <dgm:t>
        <a:bodyPr/>
        <a:lstStyle/>
        <a:p>
          <a:endParaRPr lang="en-US"/>
        </a:p>
      </dgm:t>
    </dgm:pt>
    <dgm:pt modelId="{0F915C03-FDE8-4B5C-A421-A426F10C7668}">
      <dgm:prSet/>
      <dgm:spPr/>
      <dgm:t>
        <a:bodyPr/>
        <a:lstStyle/>
        <a:p>
          <a:r>
            <a:rPr lang="en-US" b="0" i="0" dirty="0"/>
            <a:t>Distribution of coupon acceptance by age, income, and coupon type.</a:t>
          </a:r>
          <a:endParaRPr lang="en-US" dirty="0"/>
        </a:p>
      </dgm:t>
    </dgm:pt>
    <dgm:pt modelId="{32B3B2BD-0FEF-48EF-8DB5-EA6D2BE9154E}" type="parTrans" cxnId="{202E2F88-3CEB-42F6-8B08-945912B001E4}">
      <dgm:prSet/>
      <dgm:spPr/>
      <dgm:t>
        <a:bodyPr/>
        <a:lstStyle/>
        <a:p>
          <a:endParaRPr lang="en-US"/>
        </a:p>
      </dgm:t>
    </dgm:pt>
    <dgm:pt modelId="{155B5D9D-05A2-474E-BBCD-52B3F76874DF}" type="sibTrans" cxnId="{202E2F88-3CEB-42F6-8B08-945912B001E4}">
      <dgm:prSet/>
      <dgm:spPr/>
      <dgm:t>
        <a:bodyPr/>
        <a:lstStyle/>
        <a:p>
          <a:endParaRPr lang="en-US"/>
        </a:p>
      </dgm:t>
    </dgm:pt>
    <dgm:pt modelId="{0995D703-D28E-4834-A9AC-FBD64B8B293E}">
      <dgm:prSet/>
      <dgm:spPr/>
      <dgm:t>
        <a:bodyPr/>
        <a:lstStyle/>
        <a:p>
          <a:r>
            <a:rPr lang="en-US" b="1" i="0"/>
            <a:t>Coupon Acceptance Rate:</a:t>
          </a:r>
          <a:r>
            <a:rPr lang="en-US" b="0" i="0"/>
            <a:t> ~57% (7,210 acceptances out of 12,684).</a:t>
          </a:r>
          <a:endParaRPr lang="en-US"/>
        </a:p>
      </dgm:t>
    </dgm:pt>
    <dgm:pt modelId="{054CDEF6-44D9-44EF-9746-D807D3BB7238}" type="parTrans" cxnId="{906A77AB-9F8C-424A-9D85-863ED3B44AE0}">
      <dgm:prSet/>
      <dgm:spPr/>
      <dgm:t>
        <a:bodyPr/>
        <a:lstStyle/>
        <a:p>
          <a:endParaRPr lang="en-US"/>
        </a:p>
      </dgm:t>
    </dgm:pt>
    <dgm:pt modelId="{E3622C90-A788-4351-BFD5-763CF1B10490}" type="sibTrans" cxnId="{906A77AB-9F8C-424A-9D85-863ED3B44AE0}">
      <dgm:prSet/>
      <dgm:spPr/>
      <dgm:t>
        <a:bodyPr/>
        <a:lstStyle/>
        <a:p>
          <a:endParaRPr lang="en-US"/>
        </a:p>
      </dgm:t>
    </dgm:pt>
    <dgm:pt modelId="{DD1F95DC-1504-4969-A698-686DCF71B912}">
      <dgm:prSet/>
      <dgm:spPr/>
      <dgm:t>
        <a:bodyPr/>
        <a:lstStyle/>
        <a:p>
          <a:r>
            <a:rPr lang="en-US" b="1" i="0"/>
            <a:t>Popular Coupons:</a:t>
          </a:r>
          <a:r>
            <a:rPr lang="en-US" b="0" i="0"/>
            <a:t> Coffee House, Restaurant(&lt;20), Carry out &amp; Take away.</a:t>
          </a:r>
          <a:endParaRPr lang="en-US"/>
        </a:p>
      </dgm:t>
    </dgm:pt>
    <dgm:pt modelId="{4F229CE7-C594-4E17-86B0-A70B13A2854F}" type="parTrans" cxnId="{D9E67477-A2DA-49FC-9D09-89258AD9CF98}">
      <dgm:prSet/>
      <dgm:spPr/>
      <dgm:t>
        <a:bodyPr/>
        <a:lstStyle/>
        <a:p>
          <a:endParaRPr lang="en-US"/>
        </a:p>
      </dgm:t>
    </dgm:pt>
    <dgm:pt modelId="{25B9A3A1-F590-46D9-AE82-8A64B82743CA}" type="sibTrans" cxnId="{D9E67477-A2DA-49FC-9D09-89258AD9CF98}">
      <dgm:prSet/>
      <dgm:spPr/>
      <dgm:t>
        <a:bodyPr/>
        <a:lstStyle/>
        <a:p>
          <a:endParaRPr lang="en-US"/>
        </a:p>
      </dgm:t>
    </dgm:pt>
    <dgm:pt modelId="{3CF39FAE-AA5A-4121-9671-6E9E1CB9800B}">
      <dgm:prSet/>
      <dgm:spPr/>
      <dgm:t>
        <a:bodyPr/>
        <a:lstStyle/>
        <a:p>
          <a:r>
            <a:rPr lang="en-US" b="1" i="0" dirty="0"/>
            <a:t>Demographics:</a:t>
          </a:r>
          <a:r>
            <a:rPr lang="en-US" b="0" i="0" dirty="0"/>
            <a:t> Most users are unmarried, aged 21-26, with income less than $50,000.</a:t>
          </a:r>
          <a:endParaRPr lang="en-US" dirty="0"/>
        </a:p>
      </dgm:t>
    </dgm:pt>
    <dgm:pt modelId="{CAE82360-B3A3-48BE-96F5-90CD9873E7B0}" type="parTrans" cxnId="{E3F17160-8C30-4971-BE2A-411E34118830}">
      <dgm:prSet/>
      <dgm:spPr/>
      <dgm:t>
        <a:bodyPr/>
        <a:lstStyle/>
        <a:p>
          <a:endParaRPr lang="en-US"/>
        </a:p>
      </dgm:t>
    </dgm:pt>
    <dgm:pt modelId="{A9D1F4A7-BF83-42CC-8372-34B63159A3B2}" type="sibTrans" cxnId="{E3F17160-8C30-4971-BE2A-411E34118830}">
      <dgm:prSet/>
      <dgm:spPr/>
      <dgm:t>
        <a:bodyPr/>
        <a:lstStyle/>
        <a:p>
          <a:endParaRPr lang="en-US"/>
        </a:p>
      </dgm:t>
    </dgm:pt>
    <dgm:pt modelId="{2973976E-06E2-41F7-BE6A-D0E60C34B102}" type="pres">
      <dgm:prSet presAssocID="{F7AD0922-BD0F-4ED5-813B-21FA6CDD690C}" presName="linear" presStyleCnt="0">
        <dgm:presLayoutVars>
          <dgm:dir/>
          <dgm:animLvl val="lvl"/>
          <dgm:resizeHandles val="exact"/>
        </dgm:presLayoutVars>
      </dgm:prSet>
      <dgm:spPr/>
    </dgm:pt>
    <dgm:pt modelId="{63D53687-E303-4280-8C90-0868D465B839}" type="pres">
      <dgm:prSet presAssocID="{7BFB1209-9765-4F72-8F27-AF862874F014}" presName="parentLin" presStyleCnt="0"/>
      <dgm:spPr/>
    </dgm:pt>
    <dgm:pt modelId="{9F4929F4-589B-47C7-8997-1B28F8CF2EA8}" type="pres">
      <dgm:prSet presAssocID="{7BFB1209-9765-4F72-8F27-AF862874F014}" presName="parentLeftMargin" presStyleLbl="node1" presStyleIdx="0" presStyleCnt="2"/>
      <dgm:spPr/>
    </dgm:pt>
    <dgm:pt modelId="{6411C485-F467-4734-BBD1-8252CDD93287}" type="pres">
      <dgm:prSet presAssocID="{7BFB1209-9765-4F72-8F27-AF862874F01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3F2A094-3603-47D9-B69D-C291641D3159}" type="pres">
      <dgm:prSet presAssocID="{7BFB1209-9765-4F72-8F27-AF862874F014}" presName="negativeSpace" presStyleCnt="0"/>
      <dgm:spPr/>
    </dgm:pt>
    <dgm:pt modelId="{3F6BDD15-F7FD-4508-92EB-490C1AF3D3E1}" type="pres">
      <dgm:prSet presAssocID="{7BFB1209-9765-4F72-8F27-AF862874F014}" presName="childText" presStyleLbl="conFgAcc1" presStyleIdx="0" presStyleCnt="2">
        <dgm:presLayoutVars>
          <dgm:bulletEnabled val="1"/>
        </dgm:presLayoutVars>
      </dgm:prSet>
      <dgm:spPr/>
    </dgm:pt>
    <dgm:pt modelId="{73288020-F408-43BB-A8F0-7BFEE2F6114C}" type="pres">
      <dgm:prSet presAssocID="{30065CCC-F56A-41D4-9437-F7A0BBA9C871}" presName="spaceBetweenRectangles" presStyleCnt="0"/>
      <dgm:spPr/>
    </dgm:pt>
    <dgm:pt modelId="{576265F6-5D25-4C0B-B154-0A53A820FE5A}" type="pres">
      <dgm:prSet presAssocID="{764838C5-E24E-4515-91F9-6C52FFA91C0C}" presName="parentLin" presStyleCnt="0"/>
      <dgm:spPr/>
    </dgm:pt>
    <dgm:pt modelId="{7C1D7CCF-7503-4200-94A2-3291563494E5}" type="pres">
      <dgm:prSet presAssocID="{764838C5-E24E-4515-91F9-6C52FFA91C0C}" presName="parentLeftMargin" presStyleLbl="node1" presStyleIdx="0" presStyleCnt="2"/>
      <dgm:spPr/>
    </dgm:pt>
    <dgm:pt modelId="{E83117B9-4666-4E71-BD4C-2AD9EFBDD1C5}" type="pres">
      <dgm:prSet presAssocID="{764838C5-E24E-4515-91F9-6C52FFA91C0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9775C70-4A67-42B5-8016-E002FFA9F61E}" type="pres">
      <dgm:prSet presAssocID="{764838C5-E24E-4515-91F9-6C52FFA91C0C}" presName="negativeSpace" presStyleCnt="0"/>
      <dgm:spPr/>
    </dgm:pt>
    <dgm:pt modelId="{9CBACEF4-3FD7-47E9-9D1C-E2327A3B0A58}" type="pres">
      <dgm:prSet presAssocID="{764838C5-E24E-4515-91F9-6C52FFA91C0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B3FE800-122D-45F1-8D54-F699BF6E50E8}" type="presOf" srcId="{F7AD0922-BD0F-4ED5-813B-21FA6CDD690C}" destId="{2973976E-06E2-41F7-BE6A-D0E60C34B102}" srcOrd="0" destOrd="0" presId="urn:microsoft.com/office/officeart/2005/8/layout/list1"/>
    <dgm:cxn modelId="{8FC4EC0B-0E7D-4F39-BF41-8C0A3288F738}" srcId="{7BFB1209-9765-4F72-8F27-AF862874F014}" destId="{4CBE549E-C2A5-4899-8098-7FD8428F814C}" srcOrd="2" destOrd="0" parTransId="{02346A58-9D0F-4162-897D-AAFD67A155C3}" sibTransId="{F1AF2739-22B4-487D-B31A-25E5CAC3EE00}"/>
    <dgm:cxn modelId="{20120F14-F56D-4763-9B78-1507D6F75AE3}" type="presOf" srcId="{7BFB1209-9765-4F72-8F27-AF862874F014}" destId="{6411C485-F467-4734-BBD1-8252CDD93287}" srcOrd="1" destOrd="0" presId="urn:microsoft.com/office/officeart/2005/8/layout/list1"/>
    <dgm:cxn modelId="{677C5B1E-2F9A-4A96-889A-5740BE075C1E}" type="presOf" srcId="{112DEEA0-987F-459F-9394-E3A784D0446E}" destId="{3F6BDD15-F7FD-4508-92EB-490C1AF3D3E1}" srcOrd="0" destOrd="1" presId="urn:microsoft.com/office/officeart/2005/8/layout/list1"/>
    <dgm:cxn modelId="{CADB251F-E6D5-410B-BE3A-7B18C19BD893}" type="presOf" srcId="{0995D703-D28E-4834-A9AC-FBD64B8B293E}" destId="{9CBACEF4-3FD7-47E9-9D1C-E2327A3B0A58}" srcOrd="0" destOrd="2" presId="urn:microsoft.com/office/officeart/2005/8/layout/list1"/>
    <dgm:cxn modelId="{72AAA822-02C2-4C71-8E5A-2E2F61AB0698}" type="presOf" srcId="{BF05122B-14B4-4844-8EBA-6109DCD1AC28}" destId="{9CBACEF4-3FD7-47E9-9D1C-E2327A3B0A58}" srcOrd="0" destOrd="0" presId="urn:microsoft.com/office/officeart/2005/8/layout/list1"/>
    <dgm:cxn modelId="{32AA2D25-9A27-4E10-929B-D314E162FF9E}" type="presOf" srcId="{4CBE549E-C2A5-4899-8098-7FD8428F814C}" destId="{3F6BDD15-F7FD-4508-92EB-490C1AF3D3E1}" srcOrd="0" destOrd="2" presId="urn:microsoft.com/office/officeart/2005/8/layout/list1"/>
    <dgm:cxn modelId="{CE8D215D-CAEB-4A79-AE0E-BE7CC962CDE1}" type="presOf" srcId="{DD1F95DC-1504-4969-A698-686DCF71B912}" destId="{9CBACEF4-3FD7-47E9-9D1C-E2327A3B0A58}" srcOrd="0" destOrd="3" presId="urn:microsoft.com/office/officeart/2005/8/layout/list1"/>
    <dgm:cxn modelId="{E3F17160-8C30-4971-BE2A-411E34118830}" srcId="{764838C5-E24E-4515-91F9-6C52FFA91C0C}" destId="{3CF39FAE-AA5A-4121-9671-6E9E1CB9800B}" srcOrd="4" destOrd="0" parTransId="{CAE82360-B3A3-48BE-96F5-90CD9873E7B0}" sibTransId="{A9D1F4A7-BF83-42CC-8372-34B63159A3B2}"/>
    <dgm:cxn modelId="{C5DE6C72-6787-4ECE-B7F6-8BF32D0CDBD2}" type="presOf" srcId="{764838C5-E24E-4515-91F9-6C52FFA91C0C}" destId="{E83117B9-4666-4E71-BD4C-2AD9EFBDD1C5}" srcOrd="1" destOrd="0" presId="urn:microsoft.com/office/officeart/2005/8/layout/list1"/>
    <dgm:cxn modelId="{D9E67477-A2DA-49FC-9D09-89258AD9CF98}" srcId="{764838C5-E24E-4515-91F9-6C52FFA91C0C}" destId="{DD1F95DC-1504-4969-A698-686DCF71B912}" srcOrd="3" destOrd="0" parTransId="{4F229CE7-C594-4E17-86B0-A70B13A2854F}" sibTransId="{25B9A3A1-F590-46D9-AE82-8A64B82743CA}"/>
    <dgm:cxn modelId="{75C7DA84-FDCC-4C3E-8304-1B20941CE086}" srcId="{7BFB1209-9765-4F72-8F27-AF862874F014}" destId="{112DEEA0-987F-459F-9394-E3A784D0446E}" srcOrd="1" destOrd="0" parTransId="{9D9B3790-1C57-4779-9B0F-D4E3410FCB6A}" sibTransId="{1894F7C4-9A9A-47DA-B080-EE602A03A89E}"/>
    <dgm:cxn modelId="{202E2F88-3CEB-42F6-8B08-945912B001E4}" srcId="{764838C5-E24E-4515-91F9-6C52FFA91C0C}" destId="{0F915C03-FDE8-4B5C-A421-A426F10C7668}" srcOrd="1" destOrd="0" parTransId="{32B3B2BD-0FEF-48EF-8DB5-EA6D2BE9154E}" sibTransId="{155B5D9D-05A2-474E-BBCD-52B3F76874DF}"/>
    <dgm:cxn modelId="{C0CB5F95-F7AD-436F-8904-4500A2344F54}" srcId="{764838C5-E24E-4515-91F9-6C52FFA91C0C}" destId="{BF05122B-14B4-4844-8EBA-6109DCD1AC28}" srcOrd="0" destOrd="0" parTransId="{C3199F43-8E62-4ACE-83D1-8D939CF489D8}" sibTransId="{158CA25C-8ED8-49A4-8E7D-974DDE043E0A}"/>
    <dgm:cxn modelId="{8E17FD9D-C277-48AC-A227-109578229075}" srcId="{F7AD0922-BD0F-4ED5-813B-21FA6CDD690C}" destId="{7BFB1209-9765-4F72-8F27-AF862874F014}" srcOrd="0" destOrd="0" parTransId="{0A4FD662-6681-45E2-86B5-1476AD2A7C89}" sibTransId="{30065CCC-F56A-41D4-9437-F7A0BBA9C871}"/>
    <dgm:cxn modelId="{8A2ABCA1-E59A-4D2B-A35A-3CD50DBFE6E7}" type="presOf" srcId="{558E8B90-C3A9-4C6A-9BED-124C744B17F3}" destId="{3F6BDD15-F7FD-4508-92EB-490C1AF3D3E1}" srcOrd="0" destOrd="0" presId="urn:microsoft.com/office/officeart/2005/8/layout/list1"/>
    <dgm:cxn modelId="{A318C2A7-C7AB-458F-8748-CA06756D7E11}" srcId="{7BFB1209-9765-4F72-8F27-AF862874F014}" destId="{558E8B90-C3A9-4C6A-9BED-124C744B17F3}" srcOrd="0" destOrd="0" parTransId="{8C1EE62B-C1BE-45B5-8759-51C7034C41B3}" sibTransId="{3F756B12-3F4B-474B-888C-CE3C75E1FE05}"/>
    <dgm:cxn modelId="{E25380A9-7737-4BF9-8A22-CEA0A6B9B369}" type="presOf" srcId="{3CF39FAE-AA5A-4121-9671-6E9E1CB9800B}" destId="{9CBACEF4-3FD7-47E9-9D1C-E2327A3B0A58}" srcOrd="0" destOrd="4" presId="urn:microsoft.com/office/officeart/2005/8/layout/list1"/>
    <dgm:cxn modelId="{906A77AB-9F8C-424A-9D85-863ED3B44AE0}" srcId="{764838C5-E24E-4515-91F9-6C52FFA91C0C}" destId="{0995D703-D28E-4834-A9AC-FBD64B8B293E}" srcOrd="2" destOrd="0" parTransId="{054CDEF6-44D9-44EF-9746-D807D3BB7238}" sibTransId="{E3622C90-A788-4351-BFD5-763CF1B10490}"/>
    <dgm:cxn modelId="{53585EAE-1F76-4DA3-9A8D-0E23C6C44DDA}" type="presOf" srcId="{7BFB1209-9765-4F72-8F27-AF862874F014}" destId="{9F4929F4-589B-47C7-8997-1B28F8CF2EA8}" srcOrd="0" destOrd="0" presId="urn:microsoft.com/office/officeart/2005/8/layout/list1"/>
    <dgm:cxn modelId="{4F50AAD7-DAB5-477A-A6C6-B4E19859BF5A}" type="presOf" srcId="{0F915C03-FDE8-4B5C-A421-A426F10C7668}" destId="{9CBACEF4-3FD7-47E9-9D1C-E2327A3B0A58}" srcOrd="0" destOrd="1" presId="urn:microsoft.com/office/officeart/2005/8/layout/list1"/>
    <dgm:cxn modelId="{F9D0D3F4-A3BD-4513-AD64-737260E6D166}" srcId="{F7AD0922-BD0F-4ED5-813B-21FA6CDD690C}" destId="{764838C5-E24E-4515-91F9-6C52FFA91C0C}" srcOrd="1" destOrd="0" parTransId="{40214F21-BA69-4BC1-9E4D-2C1387A89563}" sibTransId="{EAABFD6A-DFC2-4D6F-A99E-66CCFDE5CFF6}"/>
    <dgm:cxn modelId="{2DD8C3FA-6C0D-4660-B03E-407BC2690A0B}" type="presOf" srcId="{764838C5-E24E-4515-91F9-6C52FFA91C0C}" destId="{7C1D7CCF-7503-4200-94A2-3291563494E5}" srcOrd="0" destOrd="0" presId="urn:microsoft.com/office/officeart/2005/8/layout/list1"/>
    <dgm:cxn modelId="{954C1A95-9E03-4A17-82B1-CF4EDB5FC841}" type="presParOf" srcId="{2973976E-06E2-41F7-BE6A-D0E60C34B102}" destId="{63D53687-E303-4280-8C90-0868D465B839}" srcOrd="0" destOrd="0" presId="urn:microsoft.com/office/officeart/2005/8/layout/list1"/>
    <dgm:cxn modelId="{DA1127A6-7CFC-42A5-B120-12E3E2685B25}" type="presParOf" srcId="{63D53687-E303-4280-8C90-0868D465B839}" destId="{9F4929F4-589B-47C7-8997-1B28F8CF2EA8}" srcOrd="0" destOrd="0" presId="urn:microsoft.com/office/officeart/2005/8/layout/list1"/>
    <dgm:cxn modelId="{FE193285-331A-40E1-8A4F-22D9AB22664C}" type="presParOf" srcId="{63D53687-E303-4280-8C90-0868D465B839}" destId="{6411C485-F467-4734-BBD1-8252CDD93287}" srcOrd="1" destOrd="0" presId="urn:microsoft.com/office/officeart/2005/8/layout/list1"/>
    <dgm:cxn modelId="{2DF38C01-3AC9-449E-943F-C9034A50846A}" type="presParOf" srcId="{2973976E-06E2-41F7-BE6A-D0E60C34B102}" destId="{23F2A094-3603-47D9-B69D-C291641D3159}" srcOrd="1" destOrd="0" presId="urn:microsoft.com/office/officeart/2005/8/layout/list1"/>
    <dgm:cxn modelId="{2C88E101-2C44-436E-B117-712B634850C9}" type="presParOf" srcId="{2973976E-06E2-41F7-BE6A-D0E60C34B102}" destId="{3F6BDD15-F7FD-4508-92EB-490C1AF3D3E1}" srcOrd="2" destOrd="0" presId="urn:microsoft.com/office/officeart/2005/8/layout/list1"/>
    <dgm:cxn modelId="{572BE52F-B997-4152-A2FA-9443796CD631}" type="presParOf" srcId="{2973976E-06E2-41F7-BE6A-D0E60C34B102}" destId="{73288020-F408-43BB-A8F0-7BFEE2F6114C}" srcOrd="3" destOrd="0" presId="urn:microsoft.com/office/officeart/2005/8/layout/list1"/>
    <dgm:cxn modelId="{FFF786AB-F6D9-4302-A58D-F9C3691BAFB1}" type="presParOf" srcId="{2973976E-06E2-41F7-BE6A-D0E60C34B102}" destId="{576265F6-5D25-4C0B-B154-0A53A820FE5A}" srcOrd="4" destOrd="0" presId="urn:microsoft.com/office/officeart/2005/8/layout/list1"/>
    <dgm:cxn modelId="{115A92D3-B331-490E-AE2C-6706E2BECEF3}" type="presParOf" srcId="{576265F6-5D25-4C0B-B154-0A53A820FE5A}" destId="{7C1D7CCF-7503-4200-94A2-3291563494E5}" srcOrd="0" destOrd="0" presId="urn:microsoft.com/office/officeart/2005/8/layout/list1"/>
    <dgm:cxn modelId="{13F020AA-A68F-40CD-90C1-7ECE00E0BA84}" type="presParOf" srcId="{576265F6-5D25-4C0B-B154-0A53A820FE5A}" destId="{E83117B9-4666-4E71-BD4C-2AD9EFBDD1C5}" srcOrd="1" destOrd="0" presId="urn:microsoft.com/office/officeart/2005/8/layout/list1"/>
    <dgm:cxn modelId="{08C92763-A47F-4D32-8025-3058DC81D99F}" type="presParOf" srcId="{2973976E-06E2-41F7-BE6A-D0E60C34B102}" destId="{A9775C70-4A67-42B5-8016-E002FFA9F61E}" srcOrd="5" destOrd="0" presId="urn:microsoft.com/office/officeart/2005/8/layout/list1"/>
    <dgm:cxn modelId="{D0408808-868F-4AFB-AC36-A7EFA8FAD396}" type="presParOf" srcId="{2973976E-06E2-41F7-BE6A-D0E60C34B102}" destId="{9CBACEF4-3FD7-47E9-9D1C-E2327A3B0A5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D194245-0BC4-48F3-A75E-C17B115996A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AA1095E6-A344-4098-86DC-3E573519BF89}">
      <dgm:prSet/>
      <dgm:spPr/>
      <dgm:t>
        <a:bodyPr/>
        <a:lstStyle/>
        <a:p>
          <a:pPr>
            <a:defRPr cap="all"/>
          </a:pPr>
          <a:r>
            <a:rPr lang="en-US" b="1" i="0" baseline="0"/>
            <a:t>Models Used:</a:t>
          </a:r>
          <a:endParaRPr lang="en-US"/>
        </a:p>
      </dgm:t>
    </dgm:pt>
    <dgm:pt modelId="{93CF8A13-84B5-4935-B0F5-4B4254A8994E}" type="parTrans" cxnId="{CE0F088D-2AD1-44C1-BAF9-31AC17AE63C6}">
      <dgm:prSet/>
      <dgm:spPr/>
      <dgm:t>
        <a:bodyPr/>
        <a:lstStyle/>
        <a:p>
          <a:endParaRPr lang="en-US"/>
        </a:p>
      </dgm:t>
    </dgm:pt>
    <dgm:pt modelId="{07FA4CB8-95FD-4715-8CD6-DB784AA706AC}" type="sibTrans" cxnId="{CE0F088D-2AD1-44C1-BAF9-31AC17AE63C6}">
      <dgm:prSet/>
      <dgm:spPr/>
      <dgm:t>
        <a:bodyPr/>
        <a:lstStyle/>
        <a:p>
          <a:endParaRPr lang="en-US"/>
        </a:p>
      </dgm:t>
    </dgm:pt>
    <dgm:pt modelId="{8F8FC2C3-A390-4E0F-9BC1-D73AF823BF00}">
      <dgm:prSet/>
      <dgm:spPr/>
      <dgm:t>
        <a:bodyPr/>
        <a:lstStyle/>
        <a:p>
          <a:pPr>
            <a:defRPr cap="all"/>
          </a:pPr>
          <a:r>
            <a:rPr lang="en-US" b="1" i="0" baseline="0"/>
            <a:t>Random Forest Classifier:</a:t>
          </a:r>
          <a:r>
            <a:rPr lang="en-US" b="0" i="0" baseline="0"/>
            <a:t> Robust against overfitting, handles large datasets efficiently.</a:t>
          </a:r>
          <a:endParaRPr lang="en-US"/>
        </a:p>
      </dgm:t>
    </dgm:pt>
    <dgm:pt modelId="{7511F773-C317-469A-AF99-EECE53EE5526}" type="parTrans" cxnId="{49FB3516-7937-48D5-BA59-D9F139032E39}">
      <dgm:prSet/>
      <dgm:spPr/>
      <dgm:t>
        <a:bodyPr/>
        <a:lstStyle/>
        <a:p>
          <a:endParaRPr lang="en-US"/>
        </a:p>
      </dgm:t>
    </dgm:pt>
    <dgm:pt modelId="{C7372274-7188-4944-8BA8-1DD4BF748A21}" type="sibTrans" cxnId="{49FB3516-7937-48D5-BA59-D9F139032E39}">
      <dgm:prSet/>
      <dgm:spPr/>
      <dgm:t>
        <a:bodyPr/>
        <a:lstStyle/>
        <a:p>
          <a:endParaRPr lang="en-US"/>
        </a:p>
      </dgm:t>
    </dgm:pt>
    <dgm:pt modelId="{9AD953B5-F899-4BD6-B95D-D38F01CB6B01}">
      <dgm:prSet/>
      <dgm:spPr/>
      <dgm:t>
        <a:bodyPr/>
        <a:lstStyle/>
        <a:p>
          <a:pPr>
            <a:defRPr cap="all"/>
          </a:pPr>
          <a:r>
            <a:rPr lang="en-US" b="1" i="0" baseline="0" dirty="0" err="1"/>
            <a:t>XGBoost</a:t>
          </a:r>
          <a:r>
            <a:rPr lang="en-US" b="1" i="0" baseline="0" dirty="0"/>
            <a:t>:</a:t>
          </a:r>
        </a:p>
        <a:p>
          <a:pPr>
            <a:defRPr cap="all"/>
          </a:pPr>
          <a:r>
            <a:rPr lang="en-US" b="0" i="0" baseline="0" dirty="0"/>
            <a:t> Optimized gradient boosting technique, high performance with fine-tuned hyperparameters.</a:t>
          </a:r>
          <a:endParaRPr lang="en-US" dirty="0"/>
        </a:p>
      </dgm:t>
    </dgm:pt>
    <dgm:pt modelId="{2CD5A05E-E72D-4125-98D4-65549218CA68}" type="parTrans" cxnId="{352C4DA6-463C-4D23-A569-AFB90CE8E468}">
      <dgm:prSet/>
      <dgm:spPr/>
      <dgm:t>
        <a:bodyPr/>
        <a:lstStyle/>
        <a:p>
          <a:endParaRPr lang="en-US"/>
        </a:p>
      </dgm:t>
    </dgm:pt>
    <dgm:pt modelId="{72139E10-47C1-4E2F-92E1-7A9771709787}" type="sibTrans" cxnId="{352C4DA6-463C-4D23-A569-AFB90CE8E468}">
      <dgm:prSet/>
      <dgm:spPr/>
      <dgm:t>
        <a:bodyPr/>
        <a:lstStyle/>
        <a:p>
          <a:endParaRPr lang="en-US"/>
        </a:p>
      </dgm:t>
    </dgm:pt>
    <dgm:pt modelId="{F57B9477-E921-40BF-A094-F754C83C9509}">
      <dgm:prSet/>
      <dgm:spPr/>
      <dgm:t>
        <a:bodyPr/>
        <a:lstStyle/>
        <a:p>
          <a:pPr>
            <a:defRPr cap="all"/>
          </a:pPr>
          <a:r>
            <a:rPr lang="en-US" b="1" i="0" baseline="0"/>
            <a:t>Decision Tree Classifier:</a:t>
          </a:r>
          <a:r>
            <a:rPr lang="en-US" b="0" i="0" baseline="0"/>
            <a:t> Simple, interpretable model providing baseline performance.</a:t>
          </a:r>
          <a:endParaRPr lang="en-US"/>
        </a:p>
      </dgm:t>
    </dgm:pt>
    <dgm:pt modelId="{9C0452DC-EAD9-4226-9114-03C8102E359E}" type="parTrans" cxnId="{B58F3464-25D7-4B26-BE23-09A8758E460D}">
      <dgm:prSet/>
      <dgm:spPr/>
      <dgm:t>
        <a:bodyPr/>
        <a:lstStyle/>
        <a:p>
          <a:endParaRPr lang="en-US"/>
        </a:p>
      </dgm:t>
    </dgm:pt>
    <dgm:pt modelId="{C5029B06-B5B4-4CC3-B86F-99D8B04D72BE}" type="sibTrans" cxnId="{B58F3464-25D7-4B26-BE23-09A8758E460D}">
      <dgm:prSet/>
      <dgm:spPr/>
      <dgm:t>
        <a:bodyPr/>
        <a:lstStyle/>
        <a:p>
          <a:endParaRPr lang="en-US"/>
        </a:p>
      </dgm:t>
    </dgm:pt>
    <dgm:pt modelId="{F8A1DE98-C1D6-4F94-AB33-8C1A079563E6}" type="pres">
      <dgm:prSet presAssocID="{BD194245-0BC4-48F3-A75E-C17B115996AC}" presName="root" presStyleCnt="0">
        <dgm:presLayoutVars>
          <dgm:dir/>
          <dgm:resizeHandles val="exact"/>
        </dgm:presLayoutVars>
      </dgm:prSet>
      <dgm:spPr/>
    </dgm:pt>
    <dgm:pt modelId="{119B4949-C8F8-4BA6-99D9-AAFABB136364}" type="pres">
      <dgm:prSet presAssocID="{AA1095E6-A344-4098-86DC-3E573519BF89}" presName="compNode" presStyleCnt="0"/>
      <dgm:spPr/>
    </dgm:pt>
    <dgm:pt modelId="{E038B37A-034E-4CC3-BD17-058AF7579A96}" type="pres">
      <dgm:prSet presAssocID="{AA1095E6-A344-4098-86DC-3E573519BF89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8DF3DF5-4577-4C7A-B100-62A11074A6F6}" type="pres">
      <dgm:prSet presAssocID="{AA1095E6-A344-4098-86DC-3E573519BF8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E9860C1-5E7B-4221-93F3-E7C5ADC36EAC}" type="pres">
      <dgm:prSet presAssocID="{AA1095E6-A344-4098-86DC-3E573519BF89}" presName="spaceRect" presStyleCnt="0"/>
      <dgm:spPr/>
    </dgm:pt>
    <dgm:pt modelId="{95706994-1CB6-497D-996B-768C5C8FD601}" type="pres">
      <dgm:prSet presAssocID="{AA1095E6-A344-4098-86DC-3E573519BF89}" presName="textRect" presStyleLbl="revTx" presStyleIdx="0" presStyleCnt="4">
        <dgm:presLayoutVars>
          <dgm:chMax val="1"/>
          <dgm:chPref val="1"/>
        </dgm:presLayoutVars>
      </dgm:prSet>
      <dgm:spPr/>
    </dgm:pt>
    <dgm:pt modelId="{E8FFBC52-F461-4C6F-89C7-5AACE182DD37}" type="pres">
      <dgm:prSet presAssocID="{07FA4CB8-95FD-4715-8CD6-DB784AA706AC}" presName="sibTrans" presStyleCnt="0"/>
      <dgm:spPr/>
    </dgm:pt>
    <dgm:pt modelId="{76AA2C6C-8398-4D56-ACDB-C01ED1BAF0D5}" type="pres">
      <dgm:prSet presAssocID="{8F8FC2C3-A390-4E0F-9BC1-D73AF823BF00}" presName="compNode" presStyleCnt="0"/>
      <dgm:spPr/>
    </dgm:pt>
    <dgm:pt modelId="{F52708A5-C5D9-475E-8A09-952D82F4FF39}" type="pres">
      <dgm:prSet presAssocID="{8F8FC2C3-A390-4E0F-9BC1-D73AF823BF00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4DD92C9-67A3-4AB5-967A-BE2040B7FFF8}" type="pres">
      <dgm:prSet presAssocID="{8F8FC2C3-A390-4E0F-9BC1-D73AF823BF0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1FA88C36-0C85-4FE4-B5F3-5982FD81F400}" type="pres">
      <dgm:prSet presAssocID="{8F8FC2C3-A390-4E0F-9BC1-D73AF823BF00}" presName="spaceRect" presStyleCnt="0"/>
      <dgm:spPr/>
    </dgm:pt>
    <dgm:pt modelId="{BB570CC1-D367-4B64-8E6F-727762ED5618}" type="pres">
      <dgm:prSet presAssocID="{8F8FC2C3-A390-4E0F-9BC1-D73AF823BF00}" presName="textRect" presStyleLbl="revTx" presStyleIdx="1" presStyleCnt="4">
        <dgm:presLayoutVars>
          <dgm:chMax val="1"/>
          <dgm:chPref val="1"/>
        </dgm:presLayoutVars>
      </dgm:prSet>
      <dgm:spPr/>
    </dgm:pt>
    <dgm:pt modelId="{59A297A6-62E0-4C16-87C7-5DA298A53891}" type="pres">
      <dgm:prSet presAssocID="{C7372274-7188-4944-8BA8-1DD4BF748A21}" presName="sibTrans" presStyleCnt="0"/>
      <dgm:spPr/>
    </dgm:pt>
    <dgm:pt modelId="{34EC6E5D-639D-4B7D-B153-9FDB84FD19B0}" type="pres">
      <dgm:prSet presAssocID="{9AD953B5-F899-4BD6-B95D-D38F01CB6B01}" presName="compNode" presStyleCnt="0"/>
      <dgm:spPr/>
    </dgm:pt>
    <dgm:pt modelId="{99C5AABC-5161-45D6-B2B4-644047F2CC32}" type="pres">
      <dgm:prSet presAssocID="{9AD953B5-F899-4BD6-B95D-D38F01CB6B01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B13A64C-19B9-46FC-BFF4-88A00F151BD6}" type="pres">
      <dgm:prSet presAssocID="{9AD953B5-F899-4BD6-B95D-D38F01CB6B0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7F296BCA-1BC8-463D-9527-9AAEE937A266}" type="pres">
      <dgm:prSet presAssocID="{9AD953B5-F899-4BD6-B95D-D38F01CB6B01}" presName="spaceRect" presStyleCnt="0"/>
      <dgm:spPr/>
    </dgm:pt>
    <dgm:pt modelId="{6A819DA4-5BA8-44EC-BCB5-5BE7E644AC58}" type="pres">
      <dgm:prSet presAssocID="{9AD953B5-F899-4BD6-B95D-D38F01CB6B01}" presName="textRect" presStyleLbl="revTx" presStyleIdx="2" presStyleCnt="4">
        <dgm:presLayoutVars>
          <dgm:chMax val="1"/>
          <dgm:chPref val="1"/>
        </dgm:presLayoutVars>
      </dgm:prSet>
      <dgm:spPr/>
    </dgm:pt>
    <dgm:pt modelId="{8B1AF718-1939-4E57-9A0B-D833F36EDFA1}" type="pres">
      <dgm:prSet presAssocID="{72139E10-47C1-4E2F-92E1-7A9771709787}" presName="sibTrans" presStyleCnt="0"/>
      <dgm:spPr/>
    </dgm:pt>
    <dgm:pt modelId="{E097023A-B406-48BD-A4B0-ED8D61E07A21}" type="pres">
      <dgm:prSet presAssocID="{F57B9477-E921-40BF-A094-F754C83C9509}" presName="compNode" presStyleCnt="0"/>
      <dgm:spPr/>
    </dgm:pt>
    <dgm:pt modelId="{1B2B1D56-A4A8-4DB0-9998-F9957938C688}" type="pres">
      <dgm:prSet presAssocID="{F57B9477-E921-40BF-A094-F754C83C9509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D96BEA8-0317-4FE3-BB9A-A9BADFFB1B8E}" type="pres">
      <dgm:prSet presAssocID="{F57B9477-E921-40BF-A094-F754C83C950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BD3A961-95FF-4AF3-860D-1802709ED980}" type="pres">
      <dgm:prSet presAssocID="{F57B9477-E921-40BF-A094-F754C83C9509}" presName="spaceRect" presStyleCnt="0"/>
      <dgm:spPr/>
    </dgm:pt>
    <dgm:pt modelId="{F0D74EE2-315F-43D5-A7EF-BF96C7D33D74}" type="pres">
      <dgm:prSet presAssocID="{F57B9477-E921-40BF-A094-F754C83C950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9FB3516-7937-48D5-BA59-D9F139032E39}" srcId="{BD194245-0BC4-48F3-A75E-C17B115996AC}" destId="{8F8FC2C3-A390-4E0F-9BC1-D73AF823BF00}" srcOrd="1" destOrd="0" parTransId="{7511F773-C317-469A-AF99-EECE53EE5526}" sibTransId="{C7372274-7188-4944-8BA8-1DD4BF748A21}"/>
    <dgm:cxn modelId="{A0B1405F-D0EB-4B86-BCB3-6F6623CBF9D7}" type="presOf" srcId="{9AD953B5-F899-4BD6-B95D-D38F01CB6B01}" destId="{6A819DA4-5BA8-44EC-BCB5-5BE7E644AC58}" srcOrd="0" destOrd="0" presId="urn:microsoft.com/office/officeart/2018/5/layout/IconLeafLabelList"/>
    <dgm:cxn modelId="{B58F3464-25D7-4B26-BE23-09A8758E460D}" srcId="{BD194245-0BC4-48F3-A75E-C17B115996AC}" destId="{F57B9477-E921-40BF-A094-F754C83C9509}" srcOrd="3" destOrd="0" parTransId="{9C0452DC-EAD9-4226-9114-03C8102E359E}" sibTransId="{C5029B06-B5B4-4CC3-B86F-99D8B04D72BE}"/>
    <dgm:cxn modelId="{91515359-D0A5-455E-90CB-BC96FA639957}" type="presOf" srcId="{BD194245-0BC4-48F3-A75E-C17B115996AC}" destId="{F8A1DE98-C1D6-4F94-AB33-8C1A079563E6}" srcOrd="0" destOrd="0" presId="urn:microsoft.com/office/officeart/2018/5/layout/IconLeafLabelList"/>
    <dgm:cxn modelId="{CE0F088D-2AD1-44C1-BAF9-31AC17AE63C6}" srcId="{BD194245-0BC4-48F3-A75E-C17B115996AC}" destId="{AA1095E6-A344-4098-86DC-3E573519BF89}" srcOrd="0" destOrd="0" parTransId="{93CF8A13-84B5-4935-B0F5-4B4254A8994E}" sibTransId="{07FA4CB8-95FD-4715-8CD6-DB784AA706AC}"/>
    <dgm:cxn modelId="{352C4DA6-463C-4D23-A569-AFB90CE8E468}" srcId="{BD194245-0BC4-48F3-A75E-C17B115996AC}" destId="{9AD953B5-F899-4BD6-B95D-D38F01CB6B01}" srcOrd="2" destOrd="0" parTransId="{2CD5A05E-E72D-4125-98D4-65549218CA68}" sibTransId="{72139E10-47C1-4E2F-92E1-7A9771709787}"/>
    <dgm:cxn modelId="{7699CEEE-1044-4BA1-B284-5A2A4B71A2C8}" type="presOf" srcId="{AA1095E6-A344-4098-86DC-3E573519BF89}" destId="{95706994-1CB6-497D-996B-768C5C8FD601}" srcOrd="0" destOrd="0" presId="urn:microsoft.com/office/officeart/2018/5/layout/IconLeafLabelList"/>
    <dgm:cxn modelId="{DC24D0EF-DA61-4F11-A885-D815557CD4F3}" type="presOf" srcId="{8F8FC2C3-A390-4E0F-9BC1-D73AF823BF00}" destId="{BB570CC1-D367-4B64-8E6F-727762ED5618}" srcOrd="0" destOrd="0" presId="urn:microsoft.com/office/officeart/2018/5/layout/IconLeafLabelList"/>
    <dgm:cxn modelId="{F0096EF3-859D-4DC8-8460-7CE478367D85}" type="presOf" srcId="{F57B9477-E921-40BF-A094-F754C83C9509}" destId="{F0D74EE2-315F-43D5-A7EF-BF96C7D33D74}" srcOrd="0" destOrd="0" presId="urn:microsoft.com/office/officeart/2018/5/layout/IconLeafLabelList"/>
    <dgm:cxn modelId="{C3044D81-33AA-422E-9EB7-41D1AFF576BE}" type="presParOf" srcId="{F8A1DE98-C1D6-4F94-AB33-8C1A079563E6}" destId="{119B4949-C8F8-4BA6-99D9-AAFABB136364}" srcOrd="0" destOrd="0" presId="urn:microsoft.com/office/officeart/2018/5/layout/IconLeafLabelList"/>
    <dgm:cxn modelId="{613ADBA3-D01F-4FE1-9D19-8974C5206030}" type="presParOf" srcId="{119B4949-C8F8-4BA6-99D9-AAFABB136364}" destId="{E038B37A-034E-4CC3-BD17-058AF7579A96}" srcOrd="0" destOrd="0" presId="urn:microsoft.com/office/officeart/2018/5/layout/IconLeafLabelList"/>
    <dgm:cxn modelId="{045A6074-F040-41C6-86F2-4120C46EF8E1}" type="presParOf" srcId="{119B4949-C8F8-4BA6-99D9-AAFABB136364}" destId="{E8DF3DF5-4577-4C7A-B100-62A11074A6F6}" srcOrd="1" destOrd="0" presId="urn:microsoft.com/office/officeart/2018/5/layout/IconLeafLabelList"/>
    <dgm:cxn modelId="{7B73DDC3-8528-45EA-B411-EB9ED828CADF}" type="presParOf" srcId="{119B4949-C8F8-4BA6-99D9-AAFABB136364}" destId="{DE9860C1-5E7B-4221-93F3-E7C5ADC36EAC}" srcOrd="2" destOrd="0" presId="urn:microsoft.com/office/officeart/2018/5/layout/IconLeafLabelList"/>
    <dgm:cxn modelId="{86212746-E5DF-49F7-A5C3-FB2CC659F9EE}" type="presParOf" srcId="{119B4949-C8F8-4BA6-99D9-AAFABB136364}" destId="{95706994-1CB6-497D-996B-768C5C8FD601}" srcOrd="3" destOrd="0" presId="urn:microsoft.com/office/officeart/2018/5/layout/IconLeafLabelList"/>
    <dgm:cxn modelId="{F3CC04B8-919F-4BED-98BE-EEACEFE44AA1}" type="presParOf" srcId="{F8A1DE98-C1D6-4F94-AB33-8C1A079563E6}" destId="{E8FFBC52-F461-4C6F-89C7-5AACE182DD37}" srcOrd="1" destOrd="0" presId="urn:microsoft.com/office/officeart/2018/5/layout/IconLeafLabelList"/>
    <dgm:cxn modelId="{CF03DCAD-C920-4DC3-9C5A-934CF601F436}" type="presParOf" srcId="{F8A1DE98-C1D6-4F94-AB33-8C1A079563E6}" destId="{76AA2C6C-8398-4D56-ACDB-C01ED1BAF0D5}" srcOrd="2" destOrd="0" presId="urn:microsoft.com/office/officeart/2018/5/layout/IconLeafLabelList"/>
    <dgm:cxn modelId="{FEB33512-30A0-42C3-B3D7-3AF91844D14E}" type="presParOf" srcId="{76AA2C6C-8398-4D56-ACDB-C01ED1BAF0D5}" destId="{F52708A5-C5D9-475E-8A09-952D82F4FF39}" srcOrd="0" destOrd="0" presId="urn:microsoft.com/office/officeart/2018/5/layout/IconLeafLabelList"/>
    <dgm:cxn modelId="{2F5AF6A0-2115-4594-A16C-AE16B5B2873C}" type="presParOf" srcId="{76AA2C6C-8398-4D56-ACDB-C01ED1BAF0D5}" destId="{84DD92C9-67A3-4AB5-967A-BE2040B7FFF8}" srcOrd="1" destOrd="0" presId="urn:microsoft.com/office/officeart/2018/5/layout/IconLeafLabelList"/>
    <dgm:cxn modelId="{8ABF2EC5-2DF4-48D8-B167-053EA50EEAE5}" type="presParOf" srcId="{76AA2C6C-8398-4D56-ACDB-C01ED1BAF0D5}" destId="{1FA88C36-0C85-4FE4-B5F3-5982FD81F400}" srcOrd="2" destOrd="0" presId="urn:microsoft.com/office/officeart/2018/5/layout/IconLeafLabelList"/>
    <dgm:cxn modelId="{B0B7DC3A-161C-4EFF-B37F-C11BD9F65361}" type="presParOf" srcId="{76AA2C6C-8398-4D56-ACDB-C01ED1BAF0D5}" destId="{BB570CC1-D367-4B64-8E6F-727762ED5618}" srcOrd="3" destOrd="0" presId="urn:microsoft.com/office/officeart/2018/5/layout/IconLeafLabelList"/>
    <dgm:cxn modelId="{65923F01-4A8F-45F2-B305-F8990067048C}" type="presParOf" srcId="{F8A1DE98-C1D6-4F94-AB33-8C1A079563E6}" destId="{59A297A6-62E0-4C16-87C7-5DA298A53891}" srcOrd="3" destOrd="0" presId="urn:microsoft.com/office/officeart/2018/5/layout/IconLeafLabelList"/>
    <dgm:cxn modelId="{5B035304-83F0-4B2C-8EB5-D40C6C79E9C1}" type="presParOf" srcId="{F8A1DE98-C1D6-4F94-AB33-8C1A079563E6}" destId="{34EC6E5D-639D-4B7D-B153-9FDB84FD19B0}" srcOrd="4" destOrd="0" presId="urn:microsoft.com/office/officeart/2018/5/layout/IconLeafLabelList"/>
    <dgm:cxn modelId="{A57B771E-D8C4-4402-9F0B-29B0C0DB2E17}" type="presParOf" srcId="{34EC6E5D-639D-4B7D-B153-9FDB84FD19B0}" destId="{99C5AABC-5161-45D6-B2B4-644047F2CC32}" srcOrd="0" destOrd="0" presId="urn:microsoft.com/office/officeart/2018/5/layout/IconLeafLabelList"/>
    <dgm:cxn modelId="{28FD68D5-AAF0-4E88-B2A1-E60502B2EAF6}" type="presParOf" srcId="{34EC6E5D-639D-4B7D-B153-9FDB84FD19B0}" destId="{0B13A64C-19B9-46FC-BFF4-88A00F151BD6}" srcOrd="1" destOrd="0" presId="urn:microsoft.com/office/officeart/2018/5/layout/IconLeafLabelList"/>
    <dgm:cxn modelId="{4E718C6C-ED17-4262-A73B-2058F6B24C08}" type="presParOf" srcId="{34EC6E5D-639D-4B7D-B153-9FDB84FD19B0}" destId="{7F296BCA-1BC8-463D-9527-9AAEE937A266}" srcOrd="2" destOrd="0" presId="urn:microsoft.com/office/officeart/2018/5/layout/IconLeafLabelList"/>
    <dgm:cxn modelId="{A3D44E21-8C00-4B86-B3DF-A18296E82828}" type="presParOf" srcId="{34EC6E5D-639D-4B7D-B153-9FDB84FD19B0}" destId="{6A819DA4-5BA8-44EC-BCB5-5BE7E644AC58}" srcOrd="3" destOrd="0" presId="urn:microsoft.com/office/officeart/2018/5/layout/IconLeafLabelList"/>
    <dgm:cxn modelId="{D75C1603-ED21-425D-A233-7A620A2A51D1}" type="presParOf" srcId="{F8A1DE98-C1D6-4F94-AB33-8C1A079563E6}" destId="{8B1AF718-1939-4E57-9A0B-D833F36EDFA1}" srcOrd="5" destOrd="0" presId="urn:microsoft.com/office/officeart/2018/5/layout/IconLeafLabelList"/>
    <dgm:cxn modelId="{7AAB0D72-A585-4776-ABBF-145D5248BC82}" type="presParOf" srcId="{F8A1DE98-C1D6-4F94-AB33-8C1A079563E6}" destId="{E097023A-B406-48BD-A4B0-ED8D61E07A21}" srcOrd="6" destOrd="0" presId="urn:microsoft.com/office/officeart/2018/5/layout/IconLeafLabelList"/>
    <dgm:cxn modelId="{9DB0ADEF-DFA6-4F55-8661-60D9AA970876}" type="presParOf" srcId="{E097023A-B406-48BD-A4B0-ED8D61E07A21}" destId="{1B2B1D56-A4A8-4DB0-9998-F9957938C688}" srcOrd="0" destOrd="0" presId="urn:microsoft.com/office/officeart/2018/5/layout/IconLeafLabelList"/>
    <dgm:cxn modelId="{85DE7929-6BA0-4CE5-A399-7979D9698492}" type="presParOf" srcId="{E097023A-B406-48BD-A4B0-ED8D61E07A21}" destId="{9D96BEA8-0317-4FE3-BB9A-A9BADFFB1B8E}" srcOrd="1" destOrd="0" presId="urn:microsoft.com/office/officeart/2018/5/layout/IconLeafLabelList"/>
    <dgm:cxn modelId="{7B43E6EE-5442-4A95-BC08-020435C24C96}" type="presParOf" srcId="{E097023A-B406-48BD-A4B0-ED8D61E07A21}" destId="{CBD3A961-95FF-4AF3-860D-1802709ED980}" srcOrd="2" destOrd="0" presId="urn:microsoft.com/office/officeart/2018/5/layout/IconLeafLabelList"/>
    <dgm:cxn modelId="{40672640-BD3B-4366-838D-F0C99550A880}" type="presParOf" srcId="{E097023A-B406-48BD-A4B0-ED8D61E07A21}" destId="{F0D74EE2-315F-43D5-A7EF-BF96C7D33D7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6E5B907-5234-416C-B4E6-5DF7D12FE35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A48E356-C3B6-4E6C-AE51-275565448589}">
      <dgm:prSet/>
      <dgm:spPr/>
      <dgm:t>
        <a:bodyPr/>
        <a:lstStyle/>
        <a:p>
          <a:pPr>
            <a:defRPr b="1"/>
          </a:pPr>
          <a:r>
            <a:rPr lang="en-US" b="1"/>
            <a:t>Metrics Used:</a:t>
          </a:r>
          <a:endParaRPr lang="en-US"/>
        </a:p>
      </dgm:t>
    </dgm:pt>
    <dgm:pt modelId="{66423ED5-61E5-445D-B27A-6C7C5D998FED}" type="parTrans" cxnId="{48BE39B7-827A-49CA-9F2D-EF50A35351BE}">
      <dgm:prSet/>
      <dgm:spPr/>
      <dgm:t>
        <a:bodyPr/>
        <a:lstStyle/>
        <a:p>
          <a:endParaRPr lang="en-US"/>
        </a:p>
      </dgm:t>
    </dgm:pt>
    <dgm:pt modelId="{5DE21D43-3937-4945-8D3F-B644CE5564BE}" type="sibTrans" cxnId="{48BE39B7-827A-49CA-9F2D-EF50A35351BE}">
      <dgm:prSet/>
      <dgm:spPr/>
      <dgm:t>
        <a:bodyPr/>
        <a:lstStyle/>
        <a:p>
          <a:endParaRPr lang="en-US"/>
        </a:p>
      </dgm:t>
    </dgm:pt>
    <dgm:pt modelId="{BBA5F327-2F2D-47C0-8F7A-B65FE635F5AD}">
      <dgm:prSet/>
      <dgm:spPr/>
      <dgm:t>
        <a:bodyPr/>
        <a:lstStyle/>
        <a:p>
          <a:r>
            <a:rPr lang="en-US"/>
            <a:t>Accuracy, Precision, Recall, F1-Score</a:t>
          </a:r>
        </a:p>
      </dgm:t>
    </dgm:pt>
    <dgm:pt modelId="{8908D94B-330C-4648-A8D6-8B6B9369860C}" type="parTrans" cxnId="{8EDB50D0-4853-4384-BD96-AFACA08EE816}">
      <dgm:prSet/>
      <dgm:spPr/>
      <dgm:t>
        <a:bodyPr/>
        <a:lstStyle/>
        <a:p>
          <a:endParaRPr lang="en-US"/>
        </a:p>
      </dgm:t>
    </dgm:pt>
    <dgm:pt modelId="{120FDF55-97E6-4805-A0C3-43995314496D}" type="sibTrans" cxnId="{8EDB50D0-4853-4384-BD96-AFACA08EE816}">
      <dgm:prSet/>
      <dgm:spPr/>
      <dgm:t>
        <a:bodyPr/>
        <a:lstStyle/>
        <a:p>
          <a:endParaRPr lang="en-US"/>
        </a:p>
      </dgm:t>
    </dgm:pt>
    <dgm:pt modelId="{8530683D-3FA1-49E3-8CB4-324FEA7F1EE6}">
      <dgm:prSet/>
      <dgm:spPr/>
      <dgm:t>
        <a:bodyPr/>
        <a:lstStyle/>
        <a:p>
          <a:r>
            <a:rPr lang="en-US"/>
            <a:t>Learning Curve Analysis to detect underfitting or overfitting</a:t>
          </a:r>
        </a:p>
      </dgm:t>
    </dgm:pt>
    <dgm:pt modelId="{5B2F94DD-2EF9-4A90-AD40-3F60C359E43A}" type="parTrans" cxnId="{4AA2E8CE-9AA1-487D-B57F-580021B03231}">
      <dgm:prSet/>
      <dgm:spPr/>
      <dgm:t>
        <a:bodyPr/>
        <a:lstStyle/>
        <a:p>
          <a:endParaRPr lang="en-US"/>
        </a:p>
      </dgm:t>
    </dgm:pt>
    <dgm:pt modelId="{FA22CA1E-2898-4D97-9698-313AFC1B20F3}" type="sibTrans" cxnId="{4AA2E8CE-9AA1-487D-B57F-580021B03231}">
      <dgm:prSet/>
      <dgm:spPr/>
      <dgm:t>
        <a:bodyPr/>
        <a:lstStyle/>
        <a:p>
          <a:endParaRPr lang="en-US"/>
        </a:p>
      </dgm:t>
    </dgm:pt>
    <dgm:pt modelId="{0F17EE7A-B6C1-4624-AADF-33289CD9FA55}">
      <dgm:prSet/>
      <dgm:spPr/>
      <dgm:t>
        <a:bodyPr/>
        <a:lstStyle/>
        <a:p>
          <a:pPr>
            <a:defRPr b="1"/>
          </a:pPr>
          <a:r>
            <a:rPr lang="en-US" b="1"/>
            <a:t>Results:</a:t>
          </a:r>
          <a:endParaRPr lang="en-US"/>
        </a:p>
      </dgm:t>
    </dgm:pt>
    <dgm:pt modelId="{51153B8C-94C7-4F30-B6D4-55D6B7C25CC4}" type="parTrans" cxnId="{C3258F12-D884-49AF-9400-471B2C9E3B73}">
      <dgm:prSet/>
      <dgm:spPr/>
      <dgm:t>
        <a:bodyPr/>
        <a:lstStyle/>
        <a:p>
          <a:endParaRPr lang="en-US"/>
        </a:p>
      </dgm:t>
    </dgm:pt>
    <dgm:pt modelId="{8FC58A28-DC4E-4575-83A6-33DFD542C064}" type="sibTrans" cxnId="{C3258F12-D884-49AF-9400-471B2C9E3B73}">
      <dgm:prSet/>
      <dgm:spPr/>
      <dgm:t>
        <a:bodyPr/>
        <a:lstStyle/>
        <a:p>
          <a:endParaRPr lang="en-US"/>
        </a:p>
      </dgm:t>
    </dgm:pt>
    <dgm:pt modelId="{F056905D-5FA2-4CF9-9CBD-3BFAF8626101}">
      <dgm:prSet/>
      <dgm:spPr/>
      <dgm:t>
        <a:bodyPr/>
        <a:lstStyle/>
        <a:p>
          <a:r>
            <a:rPr lang="en-US"/>
            <a:t>Achieved consistent accuracy around 74% before feature selection.</a:t>
          </a:r>
        </a:p>
      </dgm:t>
    </dgm:pt>
    <dgm:pt modelId="{DB894929-9FD7-4312-8426-92FF107783EA}" type="parTrans" cxnId="{F08A84FD-BE02-4A1C-8C0C-982327E81415}">
      <dgm:prSet/>
      <dgm:spPr/>
      <dgm:t>
        <a:bodyPr/>
        <a:lstStyle/>
        <a:p>
          <a:endParaRPr lang="en-US"/>
        </a:p>
      </dgm:t>
    </dgm:pt>
    <dgm:pt modelId="{56832BF6-F05B-4913-86DF-1C3BE95E3A86}" type="sibTrans" cxnId="{F08A84FD-BE02-4A1C-8C0C-982327E81415}">
      <dgm:prSet/>
      <dgm:spPr/>
      <dgm:t>
        <a:bodyPr/>
        <a:lstStyle/>
        <a:p>
          <a:endParaRPr lang="en-US"/>
        </a:p>
      </dgm:t>
    </dgm:pt>
    <dgm:pt modelId="{91969034-E8E2-428E-9224-71B8C1D27FE8}">
      <dgm:prSet/>
      <dgm:spPr/>
      <dgm:t>
        <a:bodyPr/>
        <a:lstStyle/>
        <a:p>
          <a:r>
            <a:rPr lang="en-US" dirty="0"/>
            <a:t>Post feature selection, accuracy improved significantly with models achieving up to 100% (indicative of potential overfitting).</a:t>
          </a:r>
        </a:p>
      </dgm:t>
    </dgm:pt>
    <dgm:pt modelId="{332ED252-3EF3-4466-B86D-B985BE29596E}" type="parTrans" cxnId="{7BA5A395-5C03-4692-ABC8-5930D6C015EF}">
      <dgm:prSet/>
      <dgm:spPr/>
      <dgm:t>
        <a:bodyPr/>
        <a:lstStyle/>
        <a:p>
          <a:endParaRPr lang="en-US"/>
        </a:p>
      </dgm:t>
    </dgm:pt>
    <dgm:pt modelId="{F60FE653-ED80-46FE-ABED-188172F03F6C}" type="sibTrans" cxnId="{7BA5A395-5C03-4692-ABC8-5930D6C015EF}">
      <dgm:prSet/>
      <dgm:spPr/>
      <dgm:t>
        <a:bodyPr/>
        <a:lstStyle/>
        <a:p>
          <a:endParaRPr lang="en-US"/>
        </a:p>
      </dgm:t>
    </dgm:pt>
    <dgm:pt modelId="{44C57963-BAB3-4FBF-9096-C504FF7E513D}" type="pres">
      <dgm:prSet presAssocID="{E6E5B907-5234-416C-B4E6-5DF7D12FE357}" presName="root" presStyleCnt="0">
        <dgm:presLayoutVars>
          <dgm:dir/>
          <dgm:resizeHandles val="exact"/>
        </dgm:presLayoutVars>
      </dgm:prSet>
      <dgm:spPr/>
    </dgm:pt>
    <dgm:pt modelId="{9D125A56-8BAE-4B24-9920-6980C54FBDC9}" type="pres">
      <dgm:prSet presAssocID="{3A48E356-C3B6-4E6C-AE51-275565448589}" presName="compNode" presStyleCnt="0"/>
      <dgm:spPr/>
    </dgm:pt>
    <dgm:pt modelId="{3805DE0E-CD60-4F94-8832-8367E829E83C}" type="pres">
      <dgm:prSet presAssocID="{3A48E356-C3B6-4E6C-AE51-27556544858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ECB6D270-0BC1-4C8F-817C-E8916A3A1D2B}" type="pres">
      <dgm:prSet presAssocID="{3A48E356-C3B6-4E6C-AE51-275565448589}" presName="iconSpace" presStyleCnt="0"/>
      <dgm:spPr/>
    </dgm:pt>
    <dgm:pt modelId="{49FFCFF2-3593-4142-8EAB-18E3952B1371}" type="pres">
      <dgm:prSet presAssocID="{3A48E356-C3B6-4E6C-AE51-275565448589}" presName="parTx" presStyleLbl="revTx" presStyleIdx="0" presStyleCnt="4">
        <dgm:presLayoutVars>
          <dgm:chMax val="0"/>
          <dgm:chPref val="0"/>
        </dgm:presLayoutVars>
      </dgm:prSet>
      <dgm:spPr/>
    </dgm:pt>
    <dgm:pt modelId="{8C3FFBA9-1FC0-48B3-937E-3BBA09FE0A96}" type="pres">
      <dgm:prSet presAssocID="{3A48E356-C3B6-4E6C-AE51-275565448589}" presName="txSpace" presStyleCnt="0"/>
      <dgm:spPr/>
    </dgm:pt>
    <dgm:pt modelId="{4CA458C6-B503-47EB-A528-990E3B5CE57D}" type="pres">
      <dgm:prSet presAssocID="{3A48E356-C3B6-4E6C-AE51-275565448589}" presName="desTx" presStyleLbl="revTx" presStyleIdx="1" presStyleCnt="4">
        <dgm:presLayoutVars/>
      </dgm:prSet>
      <dgm:spPr/>
    </dgm:pt>
    <dgm:pt modelId="{25FAB08F-D75D-4CF1-B259-58E93916B186}" type="pres">
      <dgm:prSet presAssocID="{5DE21D43-3937-4945-8D3F-B644CE5564BE}" presName="sibTrans" presStyleCnt="0"/>
      <dgm:spPr/>
    </dgm:pt>
    <dgm:pt modelId="{081162CE-18B0-4BF2-98DB-29DA4CB2AF77}" type="pres">
      <dgm:prSet presAssocID="{0F17EE7A-B6C1-4624-AADF-33289CD9FA55}" presName="compNode" presStyleCnt="0"/>
      <dgm:spPr/>
    </dgm:pt>
    <dgm:pt modelId="{F3B47E7C-E2FD-47F9-B208-854B8BC6EB1C}" type="pres">
      <dgm:prSet presAssocID="{0F17EE7A-B6C1-4624-AADF-33289CD9FA5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A6E14ECF-D21F-4137-B5F6-A53ACBD03076}" type="pres">
      <dgm:prSet presAssocID="{0F17EE7A-B6C1-4624-AADF-33289CD9FA55}" presName="iconSpace" presStyleCnt="0"/>
      <dgm:spPr/>
    </dgm:pt>
    <dgm:pt modelId="{9DDEE7C1-2929-4E4D-89D2-1701FCB690D8}" type="pres">
      <dgm:prSet presAssocID="{0F17EE7A-B6C1-4624-AADF-33289CD9FA55}" presName="parTx" presStyleLbl="revTx" presStyleIdx="2" presStyleCnt="4">
        <dgm:presLayoutVars>
          <dgm:chMax val="0"/>
          <dgm:chPref val="0"/>
        </dgm:presLayoutVars>
      </dgm:prSet>
      <dgm:spPr/>
    </dgm:pt>
    <dgm:pt modelId="{652E68B5-9F31-4373-9CA4-BEDB87B5E63B}" type="pres">
      <dgm:prSet presAssocID="{0F17EE7A-B6C1-4624-AADF-33289CD9FA55}" presName="txSpace" presStyleCnt="0"/>
      <dgm:spPr/>
    </dgm:pt>
    <dgm:pt modelId="{23AEBA83-992C-4132-8B7B-7CF16F5C8CC5}" type="pres">
      <dgm:prSet presAssocID="{0F17EE7A-B6C1-4624-AADF-33289CD9FA55}" presName="desTx" presStyleLbl="revTx" presStyleIdx="3" presStyleCnt="4">
        <dgm:presLayoutVars/>
      </dgm:prSet>
      <dgm:spPr/>
    </dgm:pt>
  </dgm:ptLst>
  <dgm:cxnLst>
    <dgm:cxn modelId="{AA877F09-B658-474B-92AA-E34742F09335}" type="presOf" srcId="{0F17EE7A-B6C1-4624-AADF-33289CD9FA55}" destId="{9DDEE7C1-2929-4E4D-89D2-1701FCB690D8}" srcOrd="0" destOrd="0" presId="urn:microsoft.com/office/officeart/2018/5/layout/CenteredIconLabelDescriptionList"/>
    <dgm:cxn modelId="{C3258F12-D884-49AF-9400-471B2C9E3B73}" srcId="{E6E5B907-5234-416C-B4E6-5DF7D12FE357}" destId="{0F17EE7A-B6C1-4624-AADF-33289CD9FA55}" srcOrd="1" destOrd="0" parTransId="{51153B8C-94C7-4F30-B6D4-55D6B7C25CC4}" sibTransId="{8FC58A28-DC4E-4575-83A6-33DFD542C064}"/>
    <dgm:cxn modelId="{27449A26-0D50-4CF8-A315-9F5AA99E2A09}" type="presOf" srcId="{3A48E356-C3B6-4E6C-AE51-275565448589}" destId="{49FFCFF2-3593-4142-8EAB-18E3952B1371}" srcOrd="0" destOrd="0" presId="urn:microsoft.com/office/officeart/2018/5/layout/CenteredIconLabelDescriptionList"/>
    <dgm:cxn modelId="{722B9C32-EE72-4F85-9010-7761D9E93A4F}" type="presOf" srcId="{F056905D-5FA2-4CF9-9CBD-3BFAF8626101}" destId="{23AEBA83-992C-4132-8B7B-7CF16F5C8CC5}" srcOrd="0" destOrd="0" presId="urn:microsoft.com/office/officeart/2018/5/layout/CenteredIconLabelDescriptionList"/>
    <dgm:cxn modelId="{CB4DC963-F506-41D7-88B3-57EECFB0193F}" type="presOf" srcId="{91969034-E8E2-428E-9224-71B8C1D27FE8}" destId="{23AEBA83-992C-4132-8B7B-7CF16F5C8CC5}" srcOrd="0" destOrd="1" presId="urn:microsoft.com/office/officeart/2018/5/layout/CenteredIconLabelDescriptionList"/>
    <dgm:cxn modelId="{C5DDB74F-6E1F-4CBF-91B8-800A8A4F42FB}" type="presOf" srcId="{8530683D-3FA1-49E3-8CB4-324FEA7F1EE6}" destId="{4CA458C6-B503-47EB-A528-990E3B5CE57D}" srcOrd="0" destOrd="1" presId="urn:microsoft.com/office/officeart/2018/5/layout/CenteredIconLabelDescriptionList"/>
    <dgm:cxn modelId="{7BA5A395-5C03-4692-ABC8-5930D6C015EF}" srcId="{0F17EE7A-B6C1-4624-AADF-33289CD9FA55}" destId="{91969034-E8E2-428E-9224-71B8C1D27FE8}" srcOrd="1" destOrd="0" parTransId="{332ED252-3EF3-4466-B86D-B985BE29596E}" sibTransId="{F60FE653-ED80-46FE-ABED-188172F03F6C}"/>
    <dgm:cxn modelId="{45187E99-4B3D-45F0-B946-BCCB85465ADD}" type="presOf" srcId="{E6E5B907-5234-416C-B4E6-5DF7D12FE357}" destId="{44C57963-BAB3-4FBF-9096-C504FF7E513D}" srcOrd="0" destOrd="0" presId="urn:microsoft.com/office/officeart/2018/5/layout/CenteredIconLabelDescriptionList"/>
    <dgm:cxn modelId="{6D2269A0-108F-4888-99D7-5E822F4C150C}" type="presOf" srcId="{BBA5F327-2F2D-47C0-8F7A-B65FE635F5AD}" destId="{4CA458C6-B503-47EB-A528-990E3B5CE57D}" srcOrd="0" destOrd="0" presId="urn:microsoft.com/office/officeart/2018/5/layout/CenteredIconLabelDescriptionList"/>
    <dgm:cxn modelId="{48BE39B7-827A-49CA-9F2D-EF50A35351BE}" srcId="{E6E5B907-5234-416C-B4E6-5DF7D12FE357}" destId="{3A48E356-C3B6-4E6C-AE51-275565448589}" srcOrd="0" destOrd="0" parTransId="{66423ED5-61E5-445D-B27A-6C7C5D998FED}" sibTransId="{5DE21D43-3937-4945-8D3F-B644CE5564BE}"/>
    <dgm:cxn modelId="{4AA2E8CE-9AA1-487D-B57F-580021B03231}" srcId="{3A48E356-C3B6-4E6C-AE51-275565448589}" destId="{8530683D-3FA1-49E3-8CB4-324FEA7F1EE6}" srcOrd="1" destOrd="0" parTransId="{5B2F94DD-2EF9-4A90-AD40-3F60C359E43A}" sibTransId="{FA22CA1E-2898-4D97-9698-313AFC1B20F3}"/>
    <dgm:cxn modelId="{8EDB50D0-4853-4384-BD96-AFACA08EE816}" srcId="{3A48E356-C3B6-4E6C-AE51-275565448589}" destId="{BBA5F327-2F2D-47C0-8F7A-B65FE635F5AD}" srcOrd="0" destOrd="0" parTransId="{8908D94B-330C-4648-A8D6-8B6B9369860C}" sibTransId="{120FDF55-97E6-4805-A0C3-43995314496D}"/>
    <dgm:cxn modelId="{F08A84FD-BE02-4A1C-8C0C-982327E81415}" srcId="{0F17EE7A-B6C1-4624-AADF-33289CD9FA55}" destId="{F056905D-5FA2-4CF9-9CBD-3BFAF8626101}" srcOrd="0" destOrd="0" parTransId="{DB894929-9FD7-4312-8426-92FF107783EA}" sibTransId="{56832BF6-F05B-4913-86DF-1C3BE95E3A86}"/>
    <dgm:cxn modelId="{F17B4F3D-E71C-4B0A-9169-C1249E3F831C}" type="presParOf" srcId="{44C57963-BAB3-4FBF-9096-C504FF7E513D}" destId="{9D125A56-8BAE-4B24-9920-6980C54FBDC9}" srcOrd="0" destOrd="0" presId="urn:microsoft.com/office/officeart/2018/5/layout/CenteredIconLabelDescriptionList"/>
    <dgm:cxn modelId="{480446DE-280F-4AF2-BAF3-F0893434DA1B}" type="presParOf" srcId="{9D125A56-8BAE-4B24-9920-6980C54FBDC9}" destId="{3805DE0E-CD60-4F94-8832-8367E829E83C}" srcOrd="0" destOrd="0" presId="urn:microsoft.com/office/officeart/2018/5/layout/CenteredIconLabelDescriptionList"/>
    <dgm:cxn modelId="{A6356781-77B7-4710-845F-E9A28B6CCB21}" type="presParOf" srcId="{9D125A56-8BAE-4B24-9920-6980C54FBDC9}" destId="{ECB6D270-0BC1-4C8F-817C-E8916A3A1D2B}" srcOrd="1" destOrd="0" presId="urn:microsoft.com/office/officeart/2018/5/layout/CenteredIconLabelDescriptionList"/>
    <dgm:cxn modelId="{C2DDC8E1-6248-4908-A3D6-B2CEA3BF9F38}" type="presParOf" srcId="{9D125A56-8BAE-4B24-9920-6980C54FBDC9}" destId="{49FFCFF2-3593-4142-8EAB-18E3952B1371}" srcOrd="2" destOrd="0" presId="urn:microsoft.com/office/officeart/2018/5/layout/CenteredIconLabelDescriptionList"/>
    <dgm:cxn modelId="{CD3033D9-9BB7-46E7-881E-EA0B8B5EBE14}" type="presParOf" srcId="{9D125A56-8BAE-4B24-9920-6980C54FBDC9}" destId="{8C3FFBA9-1FC0-48B3-937E-3BBA09FE0A96}" srcOrd="3" destOrd="0" presId="urn:microsoft.com/office/officeart/2018/5/layout/CenteredIconLabelDescriptionList"/>
    <dgm:cxn modelId="{DB0A91D3-24C6-43BE-89AF-1BD09777F3DC}" type="presParOf" srcId="{9D125A56-8BAE-4B24-9920-6980C54FBDC9}" destId="{4CA458C6-B503-47EB-A528-990E3B5CE57D}" srcOrd="4" destOrd="0" presId="urn:microsoft.com/office/officeart/2018/5/layout/CenteredIconLabelDescriptionList"/>
    <dgm:cxn modelId="{3E4EA5F9-93B1-4B49-81AE-E76F75C83A7B}" type="presParOf" srcId="{44C57963-BAB3-4FBF-9096-C504FF7E513D}" destId="{25FAB08F-D75D-4CF1-B259-58E93916B186}" srcOrd="1" destOrd="0" presId="urn:microsoft.com/office/officeart/2018/5/layout/CenteredIconLabelDescriptionList"/>
    <dgm:cxn modelId="{EE2E0129-E2FF-4B5B-99B5-94441E3E20AD}" type="presParOf" srcId="{44C57963-BAB3-4FBF-9096-C504FF7E513D}" destId="{081162CE-18B0-4BF2-98DB-29DA4CB2AF77}" srcOrd="2" destOrd="0" presId="urn:microsoft.com/office/officeart/2018/5/layout/CenteredIconLabelDescriptionList"/>
    <dgm:cxn modelId="{63C60853-A329-4A63-8D98-6183096B5CE1}" type="presParOf" srcId="{081162CE-18B0-4BF2-98DB-29DA4CB2AF77}" destId="{F3B47E7C-E2FD-47F9-B208-854B8BC6EB1C}" srcOrd="0" destOrd="0" presId="urn:microsoft.com/office/officeart/2018/5/layout/CenteredIconLabelDescriptionList"/>
    <dgm:cxn modelId="{BE259016-AEE2-41BA-BE77-D9BB051742F8}" type="presParOf" srcId="{081162CE-18B0-4BF2-98DB-29DA4CB2AF77}" destId="{A6E14ECF-D21F-4137-B5F6-A53ACBD03076}" srcOrd="1" destOrd="0" presId="urn:microsoft.com/office/officeart/2018/5/layout/CenteredIconLabelDescriptionList"/>
    <dgm:cxn modelId="{7022D0F2-ED1A-4EEF-B9E1-3039BA007260}" type="presParOf" srcId="{081162CE-18B0-4BF2-98DB-29DA4CB2AF77}" destId="{9DDEE7C1-2929-4E4D-89D2-1701FCB690D8}" srcOrd="2" destOrd="0" presId="urn:microsoft.com/office/officeart/2018/5/layout/CenteredIconLabelDescriptionList"/>
    <dgm:cxn modelId="{599ABBAD-0DD7-4CC9-BCCF-7162CB509E59}" type="presParOf" srcId="{081162CE-18B0-4BF2-98DB-29DA4CB2AF77}" destId="{652E68B5-9F31-4373-9CA4-BEDB87B5E63B}" srcOrd="3" destOrd="0" presId="urn:microsoft.com/office/officeart/2018/5/layout/CenteredIconLabelDescriptionList"/>
    <dgm:cxn modelId="{54E826A0-EE93-454C-9C23-1A41F575E00A}" type="presParOf" srcId="{081162CE-18B0-4BF2-98DB-29DA4CB2AF77}" destId="{23AEBA83-992C-4132-8B7B-7CF16F5C8CC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00EBECB-CA7B-4B83-B057-FE60EC0366B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4267E93-934F-44B4-AA8E-9EC6D31D3929}">
      <dgm:prSet/>
      <dgm:spPr/>
      <dgm:t>
        <a:bodyPr/>
        <a:lstStyle/>
        <a:p>
          <a:r>
            <a:rPr lang="en-US" b="1" i="0" baseline="0"/>
            <a:t>Observation:</a:t>
          </a:r>
          <a:endParaRPr lang="en-US"/>
        </a:p>
      </dgm:t>
    </dgm:pt>
    <dgm:pt modelId="{05A66FAA-50F3-4D3E-AD29-0D1354AF464D}" type="parTrans" cxnId="{5EF250A5-4203-4D59-9E52-5570E555D2F7}">
      <dgm:prSet/>
      <dgm:spPr/>
      <dgm:t>
        <a:bodyPr/>
        <a:lstStyle/>
        <a:p>
          <a:endParaRPr lang="en-US"/>
        </a:p>
      </dgm:t>
    </dgm:pt>
    <dgm:pt modelId="{515DBF44-F834-4A77-AEE5-A11E0BFE5305}" type="sibTrans" cxnId="{5EF250A5-4203-4D59-9E52-5570E555D2F7}">
      <dgm:prSet/>
      <dgm:spPr/>
      <dgm:t>
        <a:bodyPr/>
        <a:lstStyle/>
        <a:p>
          <a:endParaRPr lang="en-US"/>
        </a:p>
      </dgm:t>
    </dgm:pt>
    <dgm:pt modelId="{190EE755-66E3-4E3F-8B94-7A65573751A3}">
      <dgm:prSet/>
      <dgm:spPr/>
      <dgm:t>
        <a:bodyPr/>
        <a:lstStyle/>
        <a:p>
          <a:r>
            <a:rPr lang="en-US" b="0" i="0" baseline="0"/>
            <a:t>Initial models showed overfitting with a large gap between training and validation scores.</a:t>
          </a:r>
          <a:endParaRPr lang="en-US"/>
        </a:p>
      </dgm:t>
    </dgm:pt>
    <dgm:pt modelId="{CC16A864-FF8F-458F-B52F-C7A77A6A1B62}" type="parTrans" cxnId="{635E230B-5A6B-46A5-BB67-53F6CF365191}">
      <dgm:prSet/>
      <dgm:spPr/>
      <dgm:t>
        <a:bodyPr/>
        <a:lstStyle/>
        <a:p>
          <a:endParaRPr lang="en-US"/>
        </a:p>
      </dgm:t>
    </dgm:pt>
    <dgm:pt modelId="{CFA19985-756C-47A6-8D10-BCF558D87FA2}" type="sibTrans" cxnId="{635E230B-5A6B-46A5-BB67-53F6CF365191}">
      <dgm:prSet/>
      <dgm:spPr/>
      <dgm:t>
        <a:bodyPr/>
        <a:lstStyle/>
        <a:p>
          <a:endParaRPr lang="en-US"/>
        </a:p>
      </dgm:t>
    </dgm:pt>
    <dgm:pt modelId="{FB44B08E-DAD3-4F40-B8CC-BEB9ACB7AF0C}">
      <dgm:prSet/>
      <dgm:spPr/>
      <dgm:t>
        <a:bodyPr/>
        <a:lstStyle/>
        <a:p>
          <a:r>
            <a:rPr lang="en-US" b="0" i="0" baseline="0"/>
            <a:t>After adjustments, models displayed improved generalization with minimal gaps.</a:t>
          </a:r>
          <a:endParaRPr lang="en-US"/>
        </a:p>
      </dgm:t>
    </dgm:pt>
    <dgm:pt modelId="{FEB57CA7-9E61-448F-9ECC-56DDDE311DBD}" type="parTrans" cxnId="{9B551AD3-778A-40EF-86BC-91E8632EA228}">
      <dgm:prSet/>
      <dgm:spPr/>
      <dgm:t>
        <a:bodyPr/>
        <a:lstStyle/>
        <a:p>
          <a:endParaRPr lang="en-US"/>
        </a:p>
      </dgm:t>
    </dgm:pt>
    <dgm:pt modelId="{E3C6C2DA-F434-42D2-A600-F0590AED50F5}" type="sibTrans" cxnId="{9B551AD3-778A-40EF-86BC-91E8632EA228}">
      <dgm:prSet/>
      <dgm:spPr/>
      <dgm:t>
        <a:bodyPr/>
        <a:lstStyle/>
        <a:p>
          <a:endParaRPr lang="en-US"/>
        </a:p>
      </dgm:t>
    </dgm:pt>
    <dgm:pt modelId="{FB7DBADB-8DFE-48CB-8981-C68B61BB4C28}" type="pres">
      <dgm:prSet presAssocID="{300EBECB-CA7B-4B83-B057-FE60EC0366BF}" presName="root" presStyleCnt="0">
        <dgm:presLayoutVars>
          <dgm:dir/>
          <dgm:resizeHandles val="exact"/>
        </dgm:presLayoutVars>
      </dgm:prSet>
      <dgm:spPr/>
    </dgm:pt>
    <dgm:pt modelId="{699EED19-F1C8-4873-9F81-512F2B5E93C3}" type="pres">
      <dgm:prSet presAssocID="{E4267E93-934F-44B4-AA8E-9EC6D31D3929}" presName="compNode" presStyleCnt="0"/>
      <dgm:spPr/>
    </dgm:pt>
    <dgm:pt modelId="{FA56D275-7ADF-4DCD-998E-3523FC57ACD4}" type="pres">
      <dgm:prSet presAssocID="{E4267E93-934F-44B4-AA8E-9EC6D31D3929}" presName="bgRect" presStyleLbl="bgShp" presStyleIdx="0" presStyleCnt="3"/>
      <dgm:spPr/>
    </dgm:pt>
    <dgm:pt modelId="{5565DC30-07AB-4D55-A34B-894FFDF1AEA6}" type="pres">
      <dgm:prSet presAssocID="{E4267E93-934F-44B4-AA8E-9EC6D31D392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48037A60-7F3B-4BC8-B587-56FDC35CB349}" type="pres">
      <dgm:prSet presAssocID="{E4267E93-934F-44B4-AA8E-9EC6D31D3929}" presName="spaceRect" presStyleCnt="0"/>
      <dgm:spPr/>
    </dgm:pt>
    <dgm:pt modelId="{F1473452-C486-475E-94D2-971346847DCE}" type="pres">
      <dgm:prSet presAssocID="{E4267E93-934F-44B4-AA8E-9EC6D31D3929}" presName="parTx" presStyleLbl="revTx" presStyleIdx="0" presStyleCnt="3">
        <dgm:presLayoutVars>
          <dgm:chMax val="0"/>
          <dgm:chPref val="0"/>
        </dgm:presLayoutVars>
      </dgm:prSet>
      <dgm:spPr/>
    </dgm:pt>
    <dgm:pt modelId="{A5E74D22-3C26-4218-9495-961AC101D56B}" type="pres">
      <dgm:prSet presAssocID="{515DBF44-F834-4A77-AEE5-A11E0BFE5305}" presName="sibTrans" presStyleCnt="0"/>
      <dgm:spPr/>
    </dgm:pt>
    <dgm:pt modelId="{3E355B6E-3AE6-4155-8057-A61D004EC709}" type="pres">
      <dgm:prSet presAssocID="{190EE755-66E3-4E3F-8B94-7A65573751A3}" presName="compNode" presStyleCnt="0"/>
      <dgm:spPr/>
    </dgm:pt>
    <dgm:pt modelId="{084DD3E2-5007-42EF-B3AA-88C13A873541}" type="pres">
      <dgm:prSet presAssocID="{190EE755-66E3-4E3F-8B94-7A65573751A3}" presName="bgRect" presStyleLbl="bgShp" presStyleIdx="1" presStyleCnt="3"/>
      <dgm:spPr/>
    </dgm:pt>
    <dgm:pt modelId="{56866CE2-7469-448E-8BCC-FC9E526E87C4}" type="pres">
      <dgm:prSet presAssocID="{190EE755-66E3-4E3F-8B94-7A65573751A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F7AC4626-203D-4C93-A419-85D4CE3768D5}" type="pres">
      <dgm:prSet presAssocID="{190EE755-66E3-4E3F-8B94-7A65573751A3}" presName="spaceRect" presStyleCnt="0"/>
      <dgm:spPr/>
    </dgm:pt>
    <dgm:pt modelId="{7AEAAD00-8F61-4045-8910-A8C5BAFEA7EA}" type="pres">
      <dgm:prSet presAssocID="{190EE755-66E3-4E3F-8B94-7A65573751A3}" presName="parTx" presStyleLbl="revTx" presStyleIdx="1" presStyleCnt="3">
        <dgm:presLayoutVars>
          <dgm:chMax val="0"/>
          <dgm:chPref val="0"/>
        </dgm:presLayoutVars>
      </dgm:prSet>
      <dgm:spPr/>
    </dgm:pt>
    <dgm:pt modelId="{4171736C-5B93-4A76-8701-82A4534FBA76}" type="pres">
      <dgm:prSet presAssocID="{CFA19985-756C-47A6-8D10-BCF558D87FA2}" presName="sibTrans" presStyleCnt="0"/>
      <dgm:spPr/>
    </dgm:pt>
    <dgm:pt modelId="{B6FF0C41-70D1-482E-AC05-5631FC62A174}" type="pres">
      <dgm:prSet presAssocID="{FB44B08E-DAD3-4F40-B8CC-BEB9ACB7AF0C}" presName="compNode" presStyleCnt="0"/>
      <dgm:spPr/>
    </dgm:pt>
    <dgm:pt modelId="{ECD31BE6-265B-4601-8534-E62C387A072A}" type="pres">
      <dgm:prSet presAssocID="{FB44B08E-DAD3-4F40-B8CC-BEB9ACB7AF0C}" presName="bgRect" presStyleLbl="bgShp" presStyleIdx="2" presStyleCnt="3"/>
      <dgm:spPr/>
    </dgm:pt>
    <dgm:pt modelId="{F6BCDE6A-F59F-48C8-8432-4C168B7D22D5}" type="pres">
      <dgm:prSet presAssocID="{FB44B08E-DAD3-4F40-B8CC-BEB9ACB7AF0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43EACC96-230D-46FB-A739-9CF67FFEEA4D}" type="pres">
      <dgm:prSet presAssocID="{FB44B08E-DAD3-4F40-B8CC-BEB9ACB7AF0C}" presName="spaceRect" presStyleCnt="0"/>
      <dgm:spPr/>
    </dgm:pt>
    <dgm:pt modelId="{7E9C5CD8-2807-4F45-8D3C-48095DCEAB68}" type="pres">
      <dgm:prSet presAssocID="{FB44B08E-DAD3-4F40-B8CC-BEB9ACB7AF0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35E230B-5A6B-46A5-BB67-53F6CF365191}" srcId="{300EBECB-CA7B-4B83-B057-FE60EC0366BF}" destId="{190EE755-66E3-4E3F-8B94-7A65573751A3}" srcOrd="1" destOrd="0" parTransId="{CC16A864-FF8F-458F-B52F-C7A77A6A1B62}" sibTransId="{CFA19985-756C-47A6-8D10-BCF558D87FA2}"/>
    <dgm:cxn modelId="{3A04130D-3390-441D-B32E-D6982BC978B6}" type="presOf" srcId="{FB44B08E-DAD3-4F40-B8CC-BEB9ACB7AF0C}" destId="{7E9C5CD8-2807-4F45-8D3C-48095DCEAB68}" srcOrd="0" destOrd="0" presId="urn:microsoft.com/office/officeart/2018/2/layout/IconVerticalSolidList"/>
    <dgm:cxn modelId="{BCF5FC31-34E1-4B78-BAFF-DB3107B96810}" type="presOf" srcId="{190EE755-66E3-4E3F-8B94-7A65573751A3}" destId="{7AEAAD00-8F61-4045-8910-A8C5BAFEA7EA}" srcOrd="0" destOrd="0" presId="urn:microsoft.com/office/officeart/2018/2/layout/IconVerticalSolidList"/>
    <dgm:cxn modelId="{1D50CD64-C6F5-48BB-B9B2-1FBF462F7AC6}" type="presOf" srcId="{300EBECB-CA7B-4B83-B057-FE60EC0366BF}" destId="{FB7DBADB-8DFE-48CB-8981-C68B61BB4C28}" srcOrd="0" destOrd="0" presId="urn:microsoft.com/office/officeart/2018/2/layout/IconVerticalSolidList"/>
    <dgm:cxn modelId="{89D7AEA1-65E4-45E8-9838-9D54D83E401B}" type="presOf" srcId="{E4267E93-934F-44B4-AA8E-9EC6D31D3929}" destId="{F1473452-C486-475E-94D2-971346847DCE}" srcOrd="0" destOrd="0" presId="urn:microsoft.com/office/officeart/2018/2/layout/IconVerticalSolidList"/>
    <dgm:cxn modelId="{5EF250A5-4203-4D59-9E52-5570E555D2F7}" srcId="{300EBECB-CA7B-4B83-B057-FE60EC0366BF}" destId="{E4267E93-934F-44B4-AA8E-9EC6D31D3929}" srcOrd="0" destOrd="0" parTransId="{05A66FAA-50F3-4D3E-AD29-0D1354AF464D}" sibTransId="{515DBF44-F834-4A77-AEE5-A11E0BFE5305}"/>
    <dgm:cxn modelId="{9B551AD3-778A-40EF-86BC-91E8632EA228}" srcId="{300EBECB-CA7B-4B83-B057-FE60EC0366BF}" destId="{FB44B08E-DAD3-4F40-B8CC-BEB9ACB7AF0C}" srcOrd="2" destOrd="0" parTransId="{FEB57CA7-9E61-448F-9ECC-56DDDE311DBD}" sibTransId="{E3C6C2DA-F434-42D2-A600-F0590AED50F5}"/>
    <dgm:cxn modelId="{E40A5B35-7FB9-4988-909E-AD7CB6653B18}" type="presParOf" srcId="{FB7DBADB-8DFE-48CB-8981-C68B61BB4C28}" destId="{699EED19-F1C8-4873-9F81-512F2B5E93C3}" srcOrd="0" destOrd="0" presId="urn:microsoft.com/office/officeart/2018/2/layout/IconVerticalSolidList"/>
    <dgm:cxn modelId="{E1CBBDB2-2E56-4ABA-8771-27764BE87824}" type="presParOf" srcId="{699EED19-F1C8-4873-9F81-512F2B5E93C3}" destId="{FA56D275-7ADF-4DCD-998E-3523FC57ACD4}" srcOrd="0" destOrd="0" presId="urn:microsoft.com/office/officeart/2018/2/layout/IconVerticalSolidList"/>
    <dgm:cxn modelId="{2EDC5057-8A6E-4C47-A710-6AAE74C96D2B}" type="presParOf" srcId="{699EED19-F1C8-4873-9F81-512F2B5E93C3}" destId="{5565DC30-07AB-4D55-A34B-894FFDF1AEA6}" srcOrd="1" destOrd="0" presId="urn:microsoft.com/office/officeart/2018/2/layout/IconVerticalSolidList"/>
    <dgm:cxn modelId="{3FBF4EF8-F16C-4A31-90AC-5C4341A06E80}" type="presParOf" srcId="{699EED19-F1C8-4873-9F81-512F2B5E93C3}" destId="{48037A60-7F3B-4BC8-B587-56FDC35CB349}" srcOrd="2" destOrd="0" presId="urn:microsoft.com/office/officeart/2018/2/layout/IconVerticalSolidList"/>
    <dgm:cxn modelId="{F2708B1D-D1F8-46F7-8872-B4116360C809}" type="presParOf" srcId="{699EED19-F1C8-4873-9F81-512F2B5E93C3}" destId="{F1473452-C486-475E-94D2-971346847DCE}" srcOrd="3" destOrd="0" presId="urn:microsoft.com/office/officeart/2018/2/layout/IconVerticalSolidList"/>
    <dgm:cxn modelId="{D5781E15-2A1B-44CE-921F-520B879FA799}" type="presParOf" srcId="{FB7DBADB-8DFE-48CB-8981-C68B61BB4C28}" destId="{A5E74D22-3C26-4218-9495-961AC101D56B}" srcOrd="1" destOrd="0" presId="urn:microsoft.com/office/officeart/2018/2/layout/IconVerticalSolidList"/>
    <dgm:cxn modelId="{9ACDDE59-86AE-4BF4-ABEB-3E7C03034711}" type="presParOf" srcId="{FB7DBADB-8DFE-48CB-8981-C68B61BB4C28}" destId="{3E355B6E-3AE6-4155-8057-A61D004EC709}" srcOrd="2" destOrd="0" presId="urn:microsoft.com/office/officeart/2018/2/layout/IconVerticalSolidList"/>
    <dgm:cxn modelId="{ACBF38DD-ED8C-4F58-ADFA-F8A6ABFFB9BB}" type="presParOf" srcId="{3E355B6E-3AE6-4155-8057-A61D004EC709}" destId="{084DD3E2-5007-42EF-B3AA-88C13A873541}" srcOrd="0" destOrd="0" presId="urn:microsoft.com/office/officeart/2018/2/layout/IconVerticalSolidList"/>
    <dgm:cxn modelId="{23354093-E56D-4175-B6E4-5272216925A8}" type="presParOf" srcId="{3E355B6E-3AE6-4155-8057-A61D004EC709}" destId="{56866CE2-7469-448E-8BCC-FC9E526E87C4}" srcOrd="1" destOrd="0" presId="urn:microsoft.com/office/officeart/2018/2/layout/IconVerticalSolidList"/>
    <dgm:cxn modelId="{D73643C9-67DF-4F6E-83E6-519CF1992335}" type="presParOf" srcId="{3E355B6E-3AE6-4155-8057-A61D004EC709}" destId="{F7AC4626-203D-4C93-A419-85D4CE3768D5}" srcOrd="2" destOrd="0" presId="urn:microsoft.com/office/officeart/2018/2/layout/IconVerticalSolidList"/>
    <dgm:cxn modelId="{9DF007FF-61EE-4B82-9898-82FB2E467B99}" type="presParOf" srcId="{3E355B6E-3AE6-4155-8057-A61D004EC709}" destId="{7AEAAD00-8F61-4045-8910-A8C5BAFEA7EA}" srcOrd="3" destOrd="0" presId="urn:microsoft.com/office/officeart/2018/2/layout/IconVerticalSolidList"/>
    <dgm:cxn modelId="{56911A50-6EB2-484A-92FC-ACC5A60A1687}" type="presParOf" srcId="{FB7DBADB-8DFE-48CB-8981-C68B61BB4C28}" destId="{4171736C-5B93-4A76-8701-82A4534FBA76}" srcOrd="3" destOrd="0" presId="urn:microsoft.com/office/officeart/2018/2/layout/IconVerticalSolidList"/>
    <dgm:cxn modelId="{6FD1D33E-15B3-4C92-A6F8-1D390E172A51}" type="presParOf" srcId="{FB7DBADB-8DFE-48CB-8981-C68B61BB4C28}" destId="{B6FF0C41-70D1-482E-AC05-5631FC62A174}" srcOrd="4" destOrd="0" presId="urn:microsoft.com/office/officeart/2018/2/layout/IconVerticalSolidList"/>
    <dgm:cxn modelId="{A4DA914C-F1F8-4C7A-A437-835E2B196D13}" type="presParOf" srcId="{B6FF0C41-70D1-482E-AC05-5631FC62A174}" destId="{ECD31BE6-265B-4601-8534-E62C387A072A}" srcOrd="0" destOrd="0" presId="urn:microsoft.com/office/officeart/2018/2/layout/IconVerticalSolidList"/>
    <dgm:cxn modelId="{FC710329-1EB9-48CB-97C4-7280D6B96894}" type="presParOf" srcId="{B6FF0C41-70D1-482E-AC05-5631FC62A174}" destId="{F6BCDE6A-F59F-48C8-8432-4C168B7D22D5}" srcOrd="1" destOrd="0" presId="urn:microsoft.com/office/officeart/2018/2/layout/IconVerticalSolidList"/>
    <dgm:cxn modelId="{60BF286D-C26E-4ADA-A0AE-85C9330FDFDC}" type="presParOf" srcId="{B6FF0C41-70D1-482E-AC05-5631FC62A174}" destId="{43EACC96-230D-46FB-A739-9CF67FFEEA4D}" srcOrd="2" destOrd="0" presId="urn:microsoft.com/office/officeart/2018/2/layout/IconVerticalSolidList"/>
    <dgm:cxn modelId="{C9B77957-7DB1-44E2-B84B-7C8DB05F2B8C}" type="presParOf" srcId="{B6FF0C41-70D1-482E-AC05-5631FC62A174}" destId="{7E9C5CD8-2807-4F45-8D3C-48095DCEAB6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BCBE2EF-649A-4D84-9294-841D821ADB2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0854617F-DF61-4DAD-9CB8-D6BA52DAF482}">
      <dgm:prSet/>
      <dgm:spPr/>
      <dgm:t>
        <a:bodyPr/>
        <a:lstStyle/>
        <a:p>
          <a:pPr>
            <a:defRPr cap="all"/>
          </a:pPr>
          <a:r>
            <a:rPr lang="en-US"/>
            <a:t>Successfully built and evaluated models predicting coupon acceptance.</a:t>
          </a:r>
        </a:p>
      </dgm:t>
    </dgm:pt>
    <dgm:pt modelId="{803AAD95-3FF0-493B-83CF-9EEF295F8134}" type="parTrans" cxnId="{0D9A85AD-A2CE-47C3-A27B-FECB854248BB}">
      <dgm:prSet/>
      <dgm:spPr/>
      <dgm:t>
        <a:bodyPr/>
        <a:lstStyle/>
        <a:p>
          <a:endParaRPr lang="en-US"/>
        </a:p>
      </dgm:t>
    </dgm:pt>
    <dgm:pt modelId="{D9E8EC5D-4BB6-4B7C-8CD8-978D248CD0C4}" type="sibTrans" cxnId="{0D9A85AD-A2CE-47C3-A27B-FECB854248BB}">
      <dgm:prSet/>
      <dgm:spPr/>
      <dgm:t>
        <a:bodyPr/>
        <a:lstStyle/>
        <a:p>
          <a:endParaRPr lang="en-US"/>
        </a:p>
      </dgm:t>
    </dgm:pt>
    <dgm:pt modelId="{9274139F-B2CE-4E61-8874-6D121B875804}">
      <dgm:prSet/>
      <dgm:spPr/>
      <dgm:t>
        <a:bodyPr/>
        <a:lstStyle/>
        <a:p>
          <a:pPr>
            <a:defRPr cap="all"/>
          </a:pPr>
          <a:r>
            <a:rPr lang="en-US"/>
            <a:t>Insights can guide marketing strategies on targeting potential customers more effectively.</a:t>
          </a:r>
        </a:p>
      </dgm:t>
    </dgm:pt>
    <dgm:pt modelId="{2710AF62-8342-48A9-930E-54CC84ADFBFE}" type="parTrans" cxnId="{465567B8-E28D-45D1-82D0-84726B4F9B12}">
      <dgm:prSet/>
      <dgm:spPr/>
      <dgm:t>
        <a:bodyPr/>
        <a:lstStyle/>
        <a:p>
          <a:endParaRPr lang="en-US"/>
        </a:p>
      </dgm:t>
    </dgm:pt>
    <dgm:pt modelId="{CCAFDF4E-5F4A-498D-91F6-FF9470F1E405}" type="sibTrans" cxnId="{465567B8-E28D-45D1-82D0-84726B4F9B12}">
      <dgm:prSet/>
      <dgm:spPr/>
      <dgm:t>
        <a:bodyPr/>
        <a:lstStyle/>
        <a:p>
          <a:endParaRPr lang="en-US"/>
        </a:p>
      </dgm:t>
    </dgm:pt>
    <dgm:pt modelId="{752A29DB-155B-4A46-8572-5F19F544A00A}" type="pres">
      <dgm:prSet presAssocID="{0BCBE2EF-649A-4D84-9294-841D821ADB22}" presName="root" presStyleCnt="0">
        <dgm:presLayoutVars>
          <dgm:dir/>
          <dgm:resizeHandles val="exact"/>
        </dgm:presLayoutVars>
      </dgm:prSet>
      <dgm:spPr/>
    </dgm:pt>
    <dgm:pt modelId="{536D48DE-F929-478E-8CA1-AF5824D36D78}" type="pres">
      <dgm:prSet presAssocID="{0854617F-DF61-4DAD-9CB8-D6BA52DAF482}" presName="compNode" presStyleCnt="0"/>
      <dgm:spPr/>
    </dgm:pt>
    <dgm:pt modelId="{DCB3A10A-CAEB-49C5-A4A5-B6EB1FB8F525}" type="pres">
      <dgm:prSet presAssocID="{0854617F-DF61-4DAD-9CB8-D6BA52DAF482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B4B8FF59-9E0C-44DF-A529-E9386B99C3B0}" type="pres">
      <dgm:prSet presAssocID="{0854617F-DF61-4DAD-9CB8-D6BA52DAF48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 Envelope"/>
        </a:ext>
      </dgm:extLst>
    </dgm:pt>
    <dgm:pt modelId="{ED52577B-CF5A-435D-B804-54E7A5152F8A}" type="pres">
      <dgm:prSet presAssocID="{0854617F-DF61-4DAD-9CB8-D6BA52DAF482}" presName="spaceRect" presStyleCnt="0"/>
      <dgm:spPr/>
    </dgm:pt>
    <dgm:pt modelId="{EFE1469D-F266-4420-BD4C-3E4AE7A5AC58}" type="pres">
      <dgm:prSet presAssocID="{0854617F-DF61-4DAD-9CB8-D6BA52DAF482}" presName="textRect" presStyleLbl="revTx" presStyleIdx="0" presStyleCnt="2">
        <dgm:presLayoutVars>
          <dgm:chMax val="1"/>
          <dgm:chPref val="1"/>
        </dgm:presLayoutVars>
      </dgm:prSet>
      <dgm:spPr/>
    </dgm:pt>
    <dgm:pt modelId="{F723579E-A900-4315-9F8D-162EB2926195}" type="pres">
      <dgm:prSet presAssocID="{D9E8EC5D-4BB6-4B7C-8CD8-978D248CD0C4}" presName="sibTrans" presStyleCnt="0"/>
      <dgm:spPr/>
    </dgm:pt>
    <dgm:pt modelId="{57B4B904-7F5D-4B59-A6B6-F6907A34EE63}" type="pres">
      <dgm:prSet presAssocID="{9274139F-B2CE-4E61-8874-6D121B875804}" presName="compNode" presStyleCnt="0"/>
      <dgm:spPr/>
    </dgm:pt>
    <dgm:pt modelId="{1658BBB7-B1BC-4B99-973A-B9823C622906}" type="pres">
      <dgm:prSet presAssocID="{9274139F-B2CE-4E61-8874-6D121B875804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65EA8DE6-F35E-4F2B-8C96-FC390B78B6A9}" type="pres">
      <dgm:prSet presAssocID="{9274139F-B2CE-4E61-8874-6D121B87580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CCDF0EDC-0289-424E-99A6-2FCAE1F47C94}" type="pres">
      <dgm:prSet presAssocID="{9274139F-B2CE-4E61-8874-6D121B875804}" presName="spaceRect" presStyleCnt="0"/>
      <dgm:spPr/>
    </dgm:pt>
    <dgm:pt modelId="{4C3ECD46-A2EB-40CD-8C46-1517CFE25954}" type="pres">
      <dgm:prSet presAssocID="{9274139F-B2CE-4E61-8874-6D121B87580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77BFA4D-F724-4F86-932F-5C36384A8265}" type="presOf" srcId="{0BCBE2EF-649A-4D84-9294-841D821ADB22}" destId="{752A29DB-155B-4A46-8572-5F19F544A00A}" srcOrd="0" destOrd="0" presId="urn:microsoft.com/office/officeart/2018/5/layout/IconLeafLabelList"/>
    <dgm:cxn modelId="{C6F9D371-3C3B-44C8-926F-FB086ED646DE}" type="presOf" srcId="{9274139F-B2CE-4E61-8874-6D121B875804}" destId="{4C3ECD46-A2EB-40CD-8C46-1517CFE25954}" srcOrd="0" destOrd="0" presId="urn:microsoft.com/office/officeart/2018/5/layout/IconLeafLabelList"/>
    <dgm:cxn modelId="{0D9A85AD-A2CE-47C3-A27B-FECB854248BB}" srcId="{0BCBE2EF-649A-4D84-9294-841D821ADB22}" destId="{0854617F-DF61-4DAD-9CB8-D6BA52DAF482}" srcOrd="0" destOrd="0" parTransId="{803AAD95-3FF0-493B-83CF-9EEF295F8134}" sibTransId="{D9E8EC5D-4BB6-4B7C-8CD8-978D248CD0C4}"/>
    <dgm:cxn modelId="{465567B8-E28D-45D1-82D0-84726B4F9B12}" srcId="{0BCBE2EF-649A-4D84-9294-841D821ADB22}" destId="{9274139F-B2CE-4E61-8874-6D121B875804}" srcOrd="1" destOrd="0" parTransId="{2710AF62-8342-48A9-930E-54CC84ADFBFE}" sibTransId="{CCAFDF4E-5F4A-498D-91F6-FF9470F1E405}"/>
    <dgm:cxn modelId="{79561DCD-88E5-46EB-86E5-A0BC2604DAA8}" type="presOf" srcId="{0854617F-DF61-4DAD-9CB8-D6BA52DAF482}" destId="{EFE1469D-F266-4420-BD4C-3E4AE7A5AC58}" srcOrd="0" destOrd="0" presId="urn:microsoft.com/office/officeart/2018/5/layout/IconLeafLabelList"/>
    <dgm:cxn modelId="{B0B62825-08A3-4D04-9599-A7938AA8CA37}" type="presParOf" srcId="{752A29DB-155B-4A46-8572-5F19F544A00A}" destId="{536D48DE-F929-478E-8CA1-AF5824D36D78}" srcOrd="0" destOrd="0" presId="urn:microsoft.com/office/officeart/2018/5/layout/IconLeafLabelList"/>
    <dgm:cxn modelId="{440FCA7F-FB2F-43A7-9456-4D49200871CC}" type="presParOf" srcId="{536D48DE-F929-478E-8CA1-AF5824D36D78}" destId="{DCB3A10A-CAEB-49C5-A4A5-B6EB1FB8F525}" srcOrd="0" destOrd="0" presId="urn:microsoft.com/office/officeart/2018/5/layout/IconLeafLabelList"/>
    <dgm:cxn modelId="{FA00A637-BC1E-4104-8953-DEAA6011EC1C}" type="presParOf" srcId="{536D48DE-F929-478E-8CA1-AF5824D36D78}" destId="{B4B8FF59-9E0C-44DF-A529-E9386B99C3B0}" srcOrd="1" destOrd="0" presId="urn:microsoft.com/office/officeart/2018/5/layout/IconLeafLabelList"/>
    <dgm:cxn modelId="{E9420B59-5F0B-4D01-9B60-5BADF1277467}" type="presParOf" srcId="{536D48DE-F929-478E-8CA1-AF5824D36D78}" destId="{ED52577B-CF5A-435D-B804-54E7A5152F8A}" srcOrd="2" destOrd="0" presId="urn:microsoft.com/office/officeart/2018/5/layout/IconLeafLabelList"/>
    <dgm:cxn modelId="{489C30CC-3A16-4E8D-B39C-7DBC52BD8BA7}" type="presParOf" srcId="{536D48DE-F929-478E-8CA1-AF5824D36D78}" destId="{EFE1469D-F266-4420-BD4C-3E4AE7A5AC58}" srcOrd="3" destOrd="0" presId="urn:microsoft.com/office/officeart/2018/5/layout/IconLeafLabelList"/>
    <dgm:cxn modelId="{DA7CF612-E0CC-43F8-A967-C26D516E8833}" type="presParOf" srcId="{752A29DB-155B-4A46-8572-5F19F544A00A}" destId="{F723579E-A900-4315-9F8D-162EB2926195}" srcOrd="1" destOrd="0" presId="urn:microsoft.com/office/officeart/2018/5/layout/IconLeafLabelList"/>
    <dgm:cxn modelId="{3F9153DB-42F9-49ED-8BBA-A0B5BF3A9468}" type="presParOf" srcId="{752A29DB-155B-4A46-8572-5F19F544A00A}" destId="{57B4B904-7F5D-4B59-A6B6-F6907A34EE63}" srcOrd="2" destOrd="0" presId="urn:microsoft.com/office/officeart/2018/5/layout/IconLeafLabelList"/>
    <dgm:cxn modelId="{ABDFAECD-5EC4-4BDD-879D-3AA40CC6E4A0}" type="presParOf" srcId="{57B4B904-7F5D-4B59-A6B6-F6907A34EE63}" destId="{1658BBB7-B1BC-4B99-973A-B9823C622906}" srcOrd="0" destOrd="0" presId="urn:microsoft.com/office/officeart/2018/5/layout/IconLeafLabelList"/>
    <dgm:cxn modelId="{C0161150-DC1B-4AC4-86C1-887AE9933180}" type="presParOf" srcId="{57B4B904-7F5D-4B59-A6B6-F6907A34EE63}" destId="{65EA8DE6-F35E-4F2B-8C96-FC390B78B6A9}" srcOrd="1" destOrd="0" presId="urn:microsoft.com/office/officeart/2018/5/layout/IconLeafLabelList"/>
    <dgm:cxn modelId="{6300EE21-06DD-4B19-BDD4-BAD0978E696E}" type="presParOf" srcId="{57B4B904-7F5D-4B59-A6B6-F6907A34EE63}" destId="{CCDF0EDC-0289-424E-99A6-2FCAE1F47C94}" srcOrd="2" destOrd="0" presId="urn:microsoft.com/office/officeart/2018/5/layout/IconLeafLabelList"/>
    <dgm:cxn modelId="{FBEA977D-99DB-4CF6-9619-86FFB923D60C}" type="presParOf" srcId="{57B4B904-7F5D-4B59-A6B6-F6907A34EE63}" destId="{4C3ECD46-A2EB-40CD-8C46-1517CFE2595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52E6F1-DC79-4A4A-9F51-9D0B894B70F5}">
      <dsp:nvSpPr>
        <dsp:cNvPr id="0" name=""/>
        <dsp:cNvSpPr/>
      </dsp:nvSpPr>
      <dsp:spPr>
        <a:xfrm>
          <a:off x="4703" y="1023561"/>
          <a:ext cx="1393801" cy="100692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Total Records:</a:t>
          </a:r>
          <a:r>
            <a:rPr lang="en-US" sz="1100" kern="1200" dirty="0"/>
            <a:t> 12864 entries</a:t>
          </a:r>
        </a:p>
      </dsp:txBody>
      <dsp:txXfrm>
        <a:off x="34195" y="1053053"/>
        <a:ext cx="1334817" cy="947939"/>
      </dsp:txXfrm>
    </dsp:sp>
    <dsp:sp modelId="{720266B5-966F-4DFE-854B-3DEB2083EDC6}">
      <dsp:nvSpPr>
        <dsp:cNvPr id="0" name=""/>
        <dsp:cNvSpPr/>
      </dsp:nvSpPr>
      <dsp:spPr>
        <a:xfrm>
          <a:off x="1746955" y="1023561"/>
          <a:ext cx="1393801" cy="103783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Number of Features:</a:t>
          </a:r>
          <a:r>
            <a:rPr lang="en-US" sz="1100" kern="1200" dirty="0"/>
            <a:t> 15 key features after preprocessing</a:t>
          </a:r>
        </a:p>
      </dsp:txBody>
      <dsp:txXfrm>
        <a:off x="1777352" y="1053958"/>
        <a:ext cx="1333007" cy="977037"/>
      </dsp:txXfrm>
    </dsp:sp>
    <dsp:sp modelId="{BD668006-DD66-4932-B017-A6056693C00C}">
      <dsp:nvSpPr>
        <dsp:cNvPr id="0" name=""/>
        <dsp:cNvSpPr/>
      </dsp:nvSpPr>
      <dsp:spPr>
        <a:xfrm>
          <a:off x="3489207" y="1023561"/>
          <a:ext cx="1393801" cy="9354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Missing Values: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Less than 5% missing data handled through imputation</a:t>
          </a:r>
        </a:p>
      </dsp:txBody>
      <dsp:txXfrm>
        <a:off x="3516605" y="1050959"/>
        <a:ext cx="1339005" cy="880639"/>
      </dsp:txXfrm>
    </dsp:sp>
    <dsp:sp modelId="{8B7A8443-9318-4C7C-85AC-F9A152751B31}">
      <dsp:nvSpPr>
        <dsp:cNvPr id="0" name=""/>
        <dsp:cNvSpPr/>
      </dsp:nvSpPr>
      <dsp:spPr>
        <a:xfrm>
          <a:off x="5231459" y="1023561"/>
          <a:ext cx="1393801" cy="6969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Class Distribution:</a:t>
          </a:r>
          <a:endParaRPr lang="en-US" sz="1100" kern="1200"/>
        </a:p>
      </dsp:txBody>
      <dsp:txXfrm>
        <a:off x="5251871" y="1043973"/>
        <a:ext cx="1352977" cy="656076"/>
      </dsp:txXfrm>
    </dsp:sp>
    <dsp:sp modelId="{E3BD0770-E952-4DC2-92CE-3C3F73B1976F}">
      <dsp:nvSpPr>
        <dsp:cNvPr id="0" name=""/>
        <dsp:cNvSpPr/>
      </dsp:nvSpPr>
      <dsp:spPr>
        <a:xfrm>
          <a:off x="5370839" y="1720461"/>
          <a:ext cx="139380" cy="522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2675"/>
              </a:lnTo>
              <a:lnTo>
                <a:pt x="139380" y="522675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C712CC-F3A2-4FD4-BACB-B19C5D63918B}">
      <dsp:nvSpPr>
        <dsp:cNvPr id="0" name=""/>
        <dsp:cNvSpPr/>
      </dsp:nvSpPr>
      <dsp:spPr>
        <a:xfrm>
          <a:off x="5510219" y="1894687"/>
          <a:ext cx="1115041" cy="6969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Accepted Coupons:</a:t>
          </a:r>
          <a:r>
            <a:rPr lang="en-US" sz="1200" kern="1200"/>
            <a:t> 60%</a:t>
          </a:r>
        </a:p>
      </dsp:txBody>
      <dsp:txXfrm>
        <a:off x="5530631" y="1915099"/>
        <a:ext cx="1074217" cy="656076"/>
      </dsp:txXfrm>
    </dsp:sp>
    <dsp:sp modelId="{B9153755-5A3A-43CF-8DA4-EA1FAFA5F70B}">
      <dsp:nvSpPr>
        <dsp:cNvPr id="0" name=""/>
        <dsp:cNvSpPr/>
      </dsp:nvSpPr>
      <dsp:spPr>
        <a:xfrm>
          <a:off x="5370839" y="1720461"/>
          <a:ext cx="139380" cy="13938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3801"/>
              </a:lnTo>
              <a:lnTo>
                <a:pt x="139380" y="1393801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9E3D5-8584-42C2-A716-4E6D6F9525B4}">
      <dsp:nvSpPr>
        <dsp:cNvPr id="0" name=""/>
        <dsp:cNvSpPr/>
      </dsp:nvSpPr>
      <dsp:spPr>
        <a:xfrm>
          <a:off x="5510219" y="2765813"/>
          <a:ext cx="1115041" cy="6969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Not Accepted Coupons:</a:t>
          </a:r>
          <a:r>
            <a:rPr lang="en-US" sz="1200" kern="1200"/>
            <a:t> 40%</a:t>
          </a:r>
        </a:p>
      </dsp:txBody>
      <dsp:txXfrm>
        <a:off x="5530631" y="2786225"/>
        <a:ext cx="1074217" cy="656076"/>
      </dsp:txXfrm>
    </dsp:sp>
    <dsp:sp modelId="{A3944F47-1DFD-4A52-AA0D-560D51811D1C}">
      <dsp:nvSpPr>
        <dsp:cNvPr id="0" name=""/>
        <dsp:cNvSpPr/>
      </dsp:nvSpPr>
      <dsp:spPr>
        <a:xfrm>
          <a:off x="6973711" y="1023561"/>
          <a:ext cx="1393801" cy="10179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Age Range:</a:t>
          </a:r>
          <a:r>
            <a:rPr lang="en-US" sz="1100" kern="1200"/>
            <a:t> 18 to 60 years</a:t>
          </a:r>
        </a:p>
      </dsp:txBody>
      <dsp:txXfrm>
        <a:off x="7003526" y="1053376"/>
        <a:ext cx="1334171" cy="958318"/>
      </dsp:txXfrm>
    </dsp:sp>
    <dsp:sp modelId="{4A172295-B381-4609-8A37-DC2A54231427}">
      <dsp:nvSpPr>
        <dsp:cNvPr id="0" name=""/>
        <dsp:cNvSpPr/>
      </dsp:nvSpPr>
      <dsp:spPr>
        <a:xfrm>
          <a:off x="8715962" y="1023561"/>
          <a:ext cx="1393801" cy="109340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Income Range:</a:t>
          </a:r>
          <a:r>
            <a:rPr lang="en-US" sz="1100" kern="1200"/>
            <a:t> $20,000 to $120,000 annually</a:t>
          </a:r>
        </a:p>
      </dsp:txBody>
      <dsp:txXfrm>
        <a:off x="8747987" y="1055586"/>
        <a:ext cx="1329751" cy="1029359"/>
      </dsp:txXfrm>
    </dsp:sp>
    <dsp:sp modelId="{114D3F12-5CBD-4DF1-99A2-953695BA0828}">
      <dsp:nvSpPr>
        <dsp:cNvPr id="0" name=""/>
        <dsp:cNvSpPr/>
      </dsp:nvSpPr>
      <dsp:spPr>
        <a:xfrm>
          <a:off x="10458214" y="1023561"/>
          <a:ext cx="1393801" cy="126931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Coupon Types:</a:t>
          </a:r>
          <a:r>
            <a:rPr lang="en-US" sz="1100" kern="1200" dirty="0"/>
            <a:t> 5 categories (Bar, Coffee House, Carry Away, Restaurant Less Than $20, Restaurant $20 to $50)</a:t>
          </a:r>
        </a:p>
      </dsp:txBody>
      <dsp:txXfrm>
        <a:off x="10495391" y="1060738"/>
        <a:ext cx="1319447" cy="11949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0B519-55C1-440F-B71A-DEEB93AA28AE}">
      <dsp:nvSpPr>
        <dsp:cNvPr id="0" name=""/>
        <dsp:cNvSpPr/>
      </dsp:nvSpPr>
      <dsp:spPr>
        <a:xfrm>
          <a:off x="205" y="486439"/>
          <a:ext cx="2479997" cy="29759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Aptos" panose="020B0004020202020204" pitchFamily="34" charset="0"/>
            </a:rPr>
            <a:t>Handling Missing Values:</a:t>
          </a:r>
          <a:r>
            <a:rPr lang="en-US" sz="1600" kern="1200">
              <a:latin typeface="Aptos" panose="020B0004020202020204" pitchFamily="34" charset="0"/>
            </a:rPr>
            <a:t> Filled using suitable imputation techniques.</a:t>
          </a:r>
        </a:p>
      </dsp:txBody>
      <dsp:txXfrm>
        <a:off x="205" y="1676838"/>
        <a:ext cx="2479997" cy="1785598"/>
      </dsp:txXfrm>
    </dsp:sp>
    <dsp:sp modelId="{079F5C17-1315-45D3-AD87-B0142ACEBD31}">
      <dsp:nvSpPr>
        <dsp:cNvPr id="0" name=""/>
        <dsp:cNvSpPr/>
      </dsp:nvSpPr>
      <dsp:spPr>
        <a:xfrm>
          <a:off x="205" y="486439"/>
          <a:ext cx="2479997" cy="1190398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01</a:t>
          </a:r>
        </a:p>
      </dsp:txBody>
      <dsp:txXfrm>
        <a:off x="205" y="486439"/>
        <a:ext cx="2479997" cy="1190398"/>
      </dsp:txXfrm>
    </dsp:sp>
    <dsp:sp modelId="{5544FD82-9546-4C7F-9CE8-588437F5C780}">
      <dsp:nvSpPr>
        <dsp:cNvPr id="0" name=""/>
        <dsp:cNvSpPr/>
      </dsp:nvSpPr>
      <dsp:spPr>
        <a:xfrm>
          <a:off x="2678602" y="486439"/>
          <a:ext cx="2479997" cy="297599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Aptos" panose="020B0004020202020204" pitchFamily="34" charset="0"/>
            </a:rPr>
            <a:t>Encoding Categorical Variables:</a:t>
          </a:r>
          <a:r>
            <a:rPr lang="en-US" sz="1600" kern="1200">
              <a:latin typeface="Aptos" panose="020B0004020202020204" pitchFamily="34" charset="0"/>
            </a:rPr>
            <a:t> Applied label encoding and one-hot encoding where appropriate.</a:t>
          </a:r>
        </a:p>
      </dsp:txBody>
      <dsp:txXfrm>
        <a:off x="2678602" y="1676838"/>
        <a:ext cx="2479997" cy="1785598"/>
      </dsp:txXfrm>
    </dsp:sp>
    <dsp:sp modelId="{EF5B15AC-2507-4F53-B4F0-35648121102E}">
      <dsp:nvSpPr>
        <dsp:cNvPr id="0" name=""/>
        <dsp:cNvSpPr/>
      </dsp:nvSpPr>
      <dsp:spPr>
        <a:xfrm>
          <a:off x="2678602" y="486439"/>
          <a:ext cx="2479997" cy="1190398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02</a:t>
          </a:r>
        </a:p>
      </dsp:txBody>
      <dsp:txXfrm>
        <a:off x="2678602" y="486439"/>
        <a:ext cx="2479997" cy="1190398"/>
      </dsp:txXfrm>
    </dsp:sp>
    <dsp:sp modelId="{DF00AA6F-4636-4B98-8150-B44D092FF3A7}">
      <dsp:nvSpPr>
        <dsp:cNvPr id="0" name=""/>
        <dsp:cNvSpPr/>
      </dsp:nvSpPr>
      <dsp:spPr>
        <a:xfrm>
          <a:off x="5356999" y="486439"/>
          <a:ext cx="2479997" cy="297599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Aptos" panose="020B0004020202020204" pitchFamily="34" charset="0"/>
            </a:rPr>
            <a:t>Feature Engineering:</a:t>
          </a:r>
          <a:r>
            <a:rPr lang="en-US" sz="1600" kern="1200">
              <a:latin typeface="Aptos" panose="020B0004020202020204" pitchFamily="34" charset="0"/>
            </a:rPr>
            <a:t> Converted 'expiration' from categorical to numerical (2 hours as 2, 1 day as 24).</a:t>
          </a:r>
        </a:p>
      </dsp:txBody>
      <dsp:txXfrm>
        <a:off x="5356999" y="1676838"/>
        <a:ext cx="2479997" cy="1785598"/>
      </dsp:txXfrm>
    </dsp:sp>
    <dsp:sp modelId="{D87E54DF-4BE9-4E7C-9124-C9239AC72B49}">
      <dsp:nvSpPr>
        <dsp:cNvPr id="0" name=""/>
        <dsp:cNvSpPr/>
      </dsp:nvSpPr>
      <dsp:spPr>
        <a:xfrm>
          <a:off x="5356999" y="486439"/>
          <a:ext cx="2479997" cy="1190398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03</a:t>
          </a:r>
        </a:p>
      </dsp:txBody>
      <dsp:txXfrm>
        <a:off x="5356999" y="486439"/>
        <a:ext cx="2479997" cy="1190398"/>
      </dsp:txXfrm>
    </dsp:sp>
    <dsp:sp modelId="{0398A6F5-F0AF-4777-86C0-072E1A2E9FB3}">
      <dsp:nvSpPr>
        <dsp:cNvPr id="0" name=""/>
        <dsp:cNvSpPr/>
      </dsp:nvSpPr>
      <dsp:spPr>
        <a:xfrm>
          <a:off x="8035397" y="486439"/>
          <a:ext cx="2479997" cy="297599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Aptos" panose="020B0004020202020204" pitchFamily="34" charset="0"/>
            </a:rPr>
            <a:t>Outlier Treatment:</a:t>
          </a:r>
          <a:r>
            <a:rPr lang="en-US" sz="1600" kern="1200">
              <a:latin typeface="Aptos" panose="020B0004020202020204" pitchFamily="34" charset="0"/>
            </a:rPr>
            <a:t> Identified and managed outliers to improve model performance.</a:t>
          </a:r>
        </a:p>
      </dsp:txBody>
      <dsp:txXfrm>
        <a:off x="8035397" y="1676838"/>
        <a:ext cx="2479997" cy="1785598"/>
      </dsp:txXfrm>
    </dsp:sp>
    <dsp:sp modelId="{BC8D8BBF-FD6A-4800-A488-9DB298BA9CA6}">
      <dsp:nvSpPr>
        <dsp:cNvPr id="0" name=""/>
        <dsp:cNvSpPr/>
      </dsp:nvSpPr>
      <dsp:spPr>
        <a:xfrm>
          <a:off x="8035397" y="486439"/>
          <a:ext cx="2479997" cy="1190398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04</a:t>
          </a:r>
        </a:p>
      </dsp:txBody>
      <dsp:txXfrm>
        <a:off x="8035397" y="486439"/>
        <a:ext cx="2479997" cy="11903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6BDD15-F7FD-4508-92EB-490C1AF3D3E1}">
      <dsp:nvSpPr>
        <dsp:cNvPr id="0" name=""/>
        <dsp:cNvSpPr/>
      </dsp:nvSpPr>
      <dsp:spPr>
        <a:xfrm>
          <a:off x="0" y="189679"/>
          <a:ext cx="4646905" cy="1398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651" tIns="249936" rIns="360651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kern="1200"/>
            <a:t>Coupon Acceptance Rate:</a:t>
          </a:r>
          <a:r>
            <a:rPr lang="en-US" sz="1200" b="0" i="0" kern="1200"/>
            <a:t> ~57% (7,210 acceptances out of 12,684).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kern="1200"/>
            <a:t>Popular Coupons:</a:t>
          </a:r>
          <a:r>
            <a:rPr lang="en-US" sz="1200" b="0" i="0" kern="1200"/>
            <a:t> Coffee House, Restaurant(&lt;20), Carry out &amp; Take away.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kern="1200"/>
            <a:t>Demographics:</a:t>
          </a:r>
          <a:r>
            <a:rPr lang="en-US" sz="1200" b="0" i="0" kern="1200"/>
            <a:t> Most users are unmarried, aged 21-26, with income less than $50,000.</a:t>
          </a:r>
          <a:endParaRPr lang="en-US" sz="1200" kern="1200"/>
        </a:p>
      </dsp:txBody>
      <dsp:txXfrm>
        <a:off x="0" y="189679"/>
        <a:ext cx="4646905" cy="1398600"/>
      </dsp:txXfrm>
    </dsp:sp>
    <dsp:sp modelId="{6411C485-F467-4734-BBD1-8252CDD93287}">
      <dsp:nvSpPr>
        <dsp:cNvPr id="0" name=""/>
        <dsp:cNvSpPr/>
      </dsp:nvSpPr>
      <dsp:spPr>
        <a:xfrm>
          <a:off x="232345" y="12559"/>
          <a:ext cx="3252833" cy="354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949" tIns="0" rIns="122949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200" b="1" i="0" kern="1200"/>
            <a:t>Key Insights:</a:t>
          </a:r>
          <a:endParaRPr lang="en-US" sz="1200" kern="1200"/>
        </a:p>
      </dsp:txBody>
      <dsp:txXfrm>
        <a:off x="249638" y="29852"/>
        <a:ext cx="3218247" cy="319654"/>
      </dsp:txXfrm>
    </dsp:sp>
    <dsp:sp modelId="{9CBACEF4-3FD7-47E9-9D1C-E2327A3B0A58}">
      <dsp:nvSpPr>
        <dsp:cNvPr id="0" name=""/>
        <dsp:cNvSpPr/>
      </dsp:nvSpPr>
      <dsp:spPr>
        <a:xfrm>
          <a:off x="0" y="1830199"/>
          <a:ext cx="4646905" cy="196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651" tIns="249936" rIns="360651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Heatmap of feature correlations.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/>
            <a:t>Distribution of coupon acceptance by age, income, and coupon type.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kern="1200"/>
            <a:t>Coupon Acceptance Rate:</a:t>
          </a:r>
          <a:r>
            <a:rPr lang="en-US" sz="1200" b="0" i="0" kern="1200"/>
            <a:t> ~57% (7,210 acceptances out of 12,684).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kern="1200"/>
            <a:t>Popular Coupons:</a:t>
          </a:r>
          <a:r>
            <a:rPr lang="en-US" sz="1200" b="0" i="0" kern="1200"/>
            <a:t> Coffee House, Restaurant(&lt;20), Carry out &amp; Take away.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kern="1200" dirty="0"/>
            <a:t>Demographics:</a:t>
          </a:r>
          <a:r>
            <a:rPr lang="en-US" sz="1200" b="0" i="0" kern="1200" dirty="0"/>
            <a:t> Most users are unmarried, aged 21-26, with income less than $50,000.</a:t>
          </a:r>
          <a:endParaRPr lang="en-US" sz="1200" kern="1200" dirty="0"/>
        </a:p>
      </dsp:txBody>
      <dsp:txXfrm>
        <a:off x="0" y="1830199"/>
        <a:ext cx="4646905" cy="1965600"/>
      </dsp:txXfrm>
    </dsp:sp>
    <dsp:sp modelId="{E83117B9-4666-4E71-BD4C-2AD9EFBDD1C5}">
      <dsp:nvSpPr>
        <dsp:cNvPr id="0" name=""/>
        <dsp:cNvSpPr/>
      </dsp:nvSpPr>
      <dsp:spPr>
        <a:xfrm>
          <a:off x="232345" y="1653079"/>
          <a:ext cx="3252833" cy="354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949" tIns="0" rIns="122949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200" b="1" i="0" kern="1200"/>
            <a:t>Visualizations:</a:t>
          </a:r>
          <a:endParaRPr lang="en-US" sz="1200" kern="1200"/>
        </a:p>
      </dsp:txBody>
      <dsp:txXfrm>
        <a:off x="249638" y="1670372"/>
        <a:ext cx="3218247" cy="3196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8B37A-034E-4CC3-BD17-058AF7579A96}">
      <dsp:nvSpPr>
        <dsp:cNvPr id="0" name=""/>
        <dsp:cNvSpPr/>
      </dsp:nvSpPr>
      <dsp:spPr>
        <a:xfrm>
          <a:off x="973190" y="729242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DF3DF5-4577-4C7A-B100-62A11074A6F6}">
      <dsp:nvSpPr>
        <dsp:cNvPr id="0" name=""/>
        <dsp:cNvSpPr/>
      </dsp:nvSpPr>
      <dsp:spPr>
        <a:xfrm>
          <a:off x="1242597" y="998650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06994-1CB6-497D-996B-768C5C8FD601}">
      <dsp:nvSpPr>
        <dsp:cNvPr id="0" name=""/>
        <dsp:cNvSpPr/>
      </dsp:nvSpPr>
      <dsp:spPr>
        <a:xfrm>
          <a:off x="569079" y="2387132"/>
          <a:ext cx="2072362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baseline="0"/>
            <a:t>Models Used:</a:t>
          </a:r>
          <a:endParaRPr lang="en-US" sz="1100" kern="1200"/>
        </a:p>
      </dsp:txBody>
      <dsp:txXfrm>
        <a:off x="569079" y="2387132"/>
        <a:ext cx="2072362" cy="832500"/>
      </dsp:txXfrm>
    </dsp:sp>
    <dsp:sp modelId="{F52708A5-C5D9-475E-8A09-952D82F4FF39}">
      <dsp:nvSpPr>
        <dsp:cNvPr id="0" name=""/>
        <dsp:cNvSpPr/>
      </dsp:nvSpPr>
      <dsp:spPr>
        <a:xfrm>
          <a:off x="3408216" y="729242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DD92C9-67A3-4AB5-967A-BE2040B7FFF8}">
      <dsp:nvSpPr>
        <dsp:cNvPr id="0" name=""/>
        <dsp:cNvSpPr/>
      </dsp:nvSpPr>
      <dsp:spPr>
        <a:xfrm>
          <a:off x="3677623" y="998650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570CC1-D367-4B64-8E6F-727762ED5618}">
      <dsp:nvSpPr>
        <dsp:cNvPr id="0" name=""/>
        <dsp:cNvSpPr/>
      </dsp:nvSpPr>
      <dsp:spPr>
        <a:xfrm>
          <a:off x="3004105" y="2387132"/>
          <a:ext cx="2072362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baseline="0"/>
            <a:t>Random Forest Classifier:</a:t>
          </a:r>
          <a:r>
            <a:rPr lang="en-US" sz="1100" b="0" i="0" kern="1200" baseline="0"/>
            <a:t> Robust against overfitting, handles large datasets efficiently.</a:t>
          </a:r>
          <a:endParaRPr lang="en-US" sz="1100" kern="1200"/>
        </a:p>
      </dsp:txBody>
      <dsp:txXfrm>
        <a:off x="3004105" y="2387132"/>
        <a:ext cx="2072362" cy="832500"/>
      </dsp:txXfrm>
    </dsp:sp>
    <dsp:sp modelId="{99C5AABC-5161-45D6-B2B4-644047F2CC32}">
      <dsp:nvSpPr>
        <dsp:cNvPr id="0" name=""/>
        <dsp:cNvSpPr/>
      </dsp:nvSpPr>
      <dsp:spPr>
        <a:xfrm>
          <a:off x="5843242" y="729242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13A64C-19B9-46FC-BFF4-88A00F151BD6}">
      <dsp:nvSpPr>
        <dsp:cNvPr id="0" name=""/>
        <dsp:cNvSpPr/>
      </dsp:nvSpPr>
      <dsp:spPr>
        <a:xfrm>
          <a:off x="6112649" y="998650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819DA4-5BA8-44EC-BCB5-5BE7E644AC58}">
      <dsp:nvSpPr>
        <dsp:cNvPr id="0" name=""/>
        <dsp:cNvSpPr/>
      </dsp:nvSpPr>
      <dsp:spPr>
        <a:xfrm>
          <a:off x="5439131" y="2387132"/>
          <a:ext cx="2072362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baseline="0" dirty="0" err="1"/>
            <a:t>XGBoost</a:t>
          </a:r>
          <a:r>
            <a:rPr lang="en-US" sz="1100" b="1" i="0" kern="1200" baseline="0" dirty="0"/>
            <a:t>: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baseline="0" dirty="0"/>
            <a:t> Optimized gradient boosting technique, high performance with fine-tuned hyperparameters.</a:t>
          </a:r>
          <a:endParaRPr lang="en-US" sz="1100" kern="1200" dirty="0"/>
        </a:p>
      </dsp:txBody>
      <dsp:txXfrm>
        <a:off x="5439131" y="2387132"/>
        <a:ext cx="2072362" cy="832500"/>
      </dsp:txXfrm>
    </dsp:sp>
    <dsp:sp modelId="{1B2B1D56-A4A8-4DB0-9998-F9957938C688}">
      <dsp:nvSpPr>
        <dsp:cNvPr id="0" name=""/>
        <dsp:cNvSpPr/>
      </dsp:nvSpPr>
      <dsp:spPr>
        <a:xfrm>
          <a:off x="8278268" y="729242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96BEA8-0317-4FE3-BB9A-A9BADFFB1B8E}">
      <dsp:nvSpPr>
        <dsp:cNvPr id="0" name=""/>
        <dsp:cNvSpPr/>
      </dsp:nvSpPr>
      <dsp:spPr>
        <a:xfrm>
          <a:off x="8547675" y="998650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D74EE2-315F-43D5-A7EF-BF96C7D33D74}">
      <dsp:nvSpPr>
        <dsp:cNvPr id="0" name=""/>
        <dsp:cNvSpPr/>
      </dsp:nvSpPr>
      <dsp:spPr>
        <a:xfrm>
          <a:off x="7874157" y="2387132"/>
          <a:ext cx="2072362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baseline="0"/>
            <a:t>Decision Tree Classifier:</a:t>
          </a:r>
          <a:r>
            <a:rPr lang="en-US" sz="1100" b="0" i="0" kern="1200" baseline="0"/>
            <a:t> Simple, interpretable model providing baseline performance.</a:t>
          </a:r>
          <a:endParaRPr lang="en-US" sz="1100" kern="1200"/>
        </a:p>
      </dsp:txBody>
      <dsp:txXfrm>
        <a:off x="7874157" y="2387132"/>
        <a:ext cx="2072362" cy="832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05DE0E-CD60-4F94-8832-8367E829E83C}">
      <dsp:nvSpPr>
        <dsp:cNvPr id="0" name=""/>
        <dsp:cNvSpPr/>
      </dsp:nvSpPr>
      <dsp:spPr>
        <a:xfrm>
          <a:off x="1963800" y="137039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FCFF2-3593-4142-8EAB-18E3952B1371}">
      <dsp:nvSpPr>
        <dsp:cNvPr id="0" name=""/>
        <dsp:cNvSpPr/>
      </dsp:nvSpPr>
      <dsp:spPr>
        <a:xfrm>
          <a:off x="559800" y="180705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Metrics Used:</a:t>
          </a:r>
          <a:endParaRPr lang="en-US" sz="3600" kern="1200"/>
        </a:p>
      </dsp:txBody>
      <dsp:txXfrm>
        <a:off x="559800" y="1807055"/>
        <a:ext cx="4320000" cy="648000"/>
      </dsp:txXfrm>
    </dsp:sp>
    <dsp:sp modelId="{4CA458C6-B503-47EB-A528-990E3B5CE57D}">
      <dsp:nvSpPr>
        <dsp:cNvPr id="0" name=""/>
        <dsp:cNvSpPr/>
      </dsp:nvSpPr>
      <dsp:spPr>
        <a:xfrm>
          <a:off x="559800" y="2528551"/>
          <a:ext cx="4320000" cy="1283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Accuracy, Precision, Recall, F1-Score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Learning Curve Analysis to detect underfitting or overfitting</a:t>
          </a:r>
        </a:p>
      </dsp:txBody>
      <dsp:txXfrm>
        <a:off x="559800" y="2528551"/>
        <a:ext cx="4320000" cy="1283284"/>
      </dsp:txXfrm>
    </dsp:sp>
    <dsp:sp modelId="{F3B47E7C-E2FD-47F9-B208-854B8BC6EB1C}">
      <dsp:nvSpPr>
        <dsp:cNvPr id="0" name=""/>
        <dsp:cNvSpPr/>
      </dsp:nvSpPr>
      <dsp:spPr>
        <a:xfrm>
          <a:off x="7039800" y="137039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EE7C1-2929-4E4D-89D2-1701FCB690D8}">
      <dsp:nvSpPr>
        <dsp:cNvPr id="0" name=""/>
        <dsp:cNvSpPr/>
      </dsp:nvSpPr>
      <dsp:spPr>
        <a:xfrm>
          <a:off x="5635800" y="180705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Results:</a:t>
          </a:r>
          <a:endParaRPr lang="en-US" sz="3600" kern="1200"/>
        </a:p>
      </dsp:txBody>
      <dsp:txXfrm>
        <a:off x="5635800" y="1807055"/>
        <a:ext cx="4320000" cy="648000"/>
      </dsp:txXfrm>
    </dsp:sp>
    <dsp:sp modelId="{23AEBA83-992C-4132-8B7B-7CF16F5C8CC5}">
      <dsp:nvSpPr>
        <dsp:cNvPr id="0" name=""/>
        <dsp:cNvSpPr/>
      </dsp:nvSpPr>
      <dsp:spPr>
        <a:xfrm>
          <a:off x="5635800" y="2528551"/>
          <a:ext cx="4320000" cy="1283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Achieved consistent accuracy around 74% before feature selection.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Post feature selection, accuracy improved significantly with models achieving up to 100% (indicative of potential overfitting).</a:t>
          </a:r>
        </a:p>
      </dsp:txBody>
      <dsp:txXfrm>
        <a:off x="5635800" y="2528551"/>
        <a:ext cx="4320000" cy="12832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6D275-7ADF-4DCD-998E-3523FC57ACD4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65DC30-07AB-4D55-A34B-894FFDF1AEA6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473452-C486-475E-94D2-971346847DCE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Observation:</a:t>
          </a:r>
          <a:endParaRPr lang="en-US" sz="2200" kern="1200"/>
        </a:p>
      </dsp:txBody>
      <dsp:txXfrm>
        <a:off x="1844034" y="682"/>
        <a:ext cx="4401230" cy="1596566"/>
      </dsp:txXfrm>
    </dsp:sp>
    <dsp:sp modelId="{084DD3E2-5007-42EF-B3AA-88C13A873541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866CE2-7469-448E-8BCC-FC9E526E87C4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AAD00-8F61-4045-8910-A8C5BAFEA7EA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Initial models showed overfitting with a large gap between training and validation scores.</a:t>
          </a:r>
          <a:endParaRPr lang="en-US" sz="2200" kern="1200"/>
        </a:p>
      </dsp:txBody>
      <dsp:txXfrm>
        <a:off x="1844034" y="1996390"/>
        <a:ext cx="4401230" cy="1596566"/>
      </dsp:txXfrm>
    </dsp:sp>
    <dsp:sp modelId="{ECD31BE6-265B-4601-8534-E62C387A072A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BCDE6A-F59F-48C8-8432-4C168B7D22D5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C5CD8-2807-4F45-8D3C-48095DCEAB68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After adjustments, models displayed improved generalization with minimal gaps.</a:t>
          </a:r>
          <a:endParaRPr lang="en-US" sz="2200" kern="1200"/>
        </a:p>
      </dsp:txBody>
      <dsp:txXfrm>
        <a:off x="1844034" y="3992098"/>
        <a:ext cx="4401230" cy="159656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B3A10A-CAEB-49C5-A4A5-B6EB1FB8F525}">
      <dsp:nvSpPr>
        <dsp:cNvPr id="0" name=""/>
        <dsp:cNvSpPr/>
      </dsp:nvSpPr>
      <dsp:spPr>
        <a:xfrm>
          <a:off x="225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B8FF59-9E0C-44DF-A529-E9386B99C3B0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E1469D-F266-4420-BD4C-3E4AE7A5AC58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Successfully built and evaluated models predicting coupon acceptance.</a:t>
          </a:r>
        </a:p>
      </dsp:txBody>
      <dsp:txXfrm>
        <a:off x="1548914" y="3176402"/>
        <a:ext cx="3600000" cy="720000"/>
      </dsp:txXfrm>
    </dsp:sp>
    <dsp:sp modelId="{1658BBB7-B1BC-4B99-973A-B9823C622906}">
      <dsp:nvSpPr>
        <dsp:cNvPr id="0" name=""/>
        <dsp:cNvSpPr/>
      </dsp:nvSpPr>
      <dsp:spPr>
        <a:xfrm>
          <a:off x="648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EA8DE6-F35E-4F2B-8C96-FC390B78B6A9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3ECD46-A2EB-40CD-8C46-1517CFE25954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Insights can guide marketing strategies on targeting potential customers more effectively.</a:t>
          </a:r>
        </a:p>
      </dsp:txBody>
      <dsp:txXfrm>
        <a:off x="5778914" y="3176402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4C103-033B-9C07-B477-E4B8D8228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FB1CB-A057-7264-F107-B25912C78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2F286-392E-2504-4E37-D7190F10E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6D6DE-E882-4DD6-81EF-0FE7C7FBDD5C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7E025-D317-4A4C-D329-356C32E6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A6EF2-A679-16FF-BBB7-06F672DD7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611E-45C4-4028-9C54-AE47D9025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674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DEE8C-4167-E86F-3CFD-7B557FDBC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17CEA-4719-393B-4032-2B10096C7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9A7CC-ADE5-DA45-9924-5E17A63CE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6D6DE-E882-4DD6-81EF-0FE7C7FBDD5C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FA5C7-37D4-44A6-0094-89A7BEBF6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CD73D-1304-9C8E-551A-81CAE825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611E-45C4-4028-9C54-AE47D9025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01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A69ED7-50E2-B539-296B-F40E2FD5E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C979A-4ED9-03A4-0B1A-7E4E6EE12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F671C-8AB7-F8C9-EDB0-17D921586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6D6DE-E882-4DD6-81EF-0FE7C7FBDD5C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795E6-B024-5DF7-0C81-EF12172B1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03892-2E89-5669-4E8A-22D955EA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611E-45C4-4028-9C54-AE47D9025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55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63AA2-FDF9-9C3D-ADBD-0E8008A73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83465-20F0-E9A4-50BB-38053AE00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FABE1-04E9-3724-56BD-CDC4D831F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6D6DE-E882-4DD6-81EF-0FE7C7FBDD5C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79102-6E9F-A3A7-0553-A3937A500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57742-0823-502A-05CF-42922B6E9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611E-45C4-4028-9C54-AE47D9025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04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4F8E-4504-D7B7-8357-02F37BBC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195CD-A850-49E5-AF89-C634F98C4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9BD5C-C8BA-0486-C706-1539233D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6D6DE-E882-4DD6-81EF-0FE7C7FBDD5C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B13F0-AB38-D450-680D-3786D679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29A4B-2716-68DD-53B6-F444D3C5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611E-45C4-4028-9C54-AE47D9025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38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220D8-9454-B7D2-7CC2-110E0C311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62B5D-9F43-3718-0A0B-868E4F3EB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BE6D1-E7F0-71E6-A907-FE7DDFF55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EBFD6-3408-50A4-6708-CB71C12E7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6D6DE-E882-4DD6-81EF-0FE7C7FBDD5C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38E52-DB3A-6FF7-C17B-4CAE3518F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92A75-0B2C-6051-0534-BF274B91A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611E-45C4-4028-9C54-AE47D9025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41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9E46-DE41-CFB6-568F-EEA4A8492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ED831-475A-BC43-40C7-96258CD23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EE5D2-FE6D-6A81-C0B5-890609CB9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3DEF53-ECAC-FA5E-A1B0-FC1DD27C9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313DCD-83E0-DB53-0CEA-90AE36C86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A6FD0B-7D72-C20B-ADD4-BC6AE19CC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6D6DE-E882-4DD6-81EF-0FE7C7FBDD5C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4E53BB-47CE-3ECF-5746-2BE26BDD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B71034-92AD-F3D3-F4D1-E05D5568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611E-45C4-4028-9C54-AE47D9025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46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F784-8A46-E5C5-D61D-46BB5A4A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A94E6B-2752-F022-581B-9E92B457F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6D6DE-E882-4DD6-81EF-0FE7C7FBDD5C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C5A3C0-AB60-6446-6A5A-BA61EA674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B3D24-B7BB-B54E-A6B1-6F86710C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611E-45C4-4028-9C54-AE47D9025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23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84F15D-608F-130D-3E7C-3E95E2B7D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6D6DE-E882-4DD6-81EF-0FE7C7FBDD5C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753D44-FB62-1B8B-680C-CBF14A03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E50F7-49B1-B4A1-299F-93D942A7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611E-45C4-4028-9C54-AE47D9025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482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64860-1DFC-636F-EE25-57390411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EF184-7541-5B4A-AF89-35C64D9DD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C0882-C30A-539F-7595-58111470E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C9E2A-0656-F7FA-AD07-42FBB01DC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6D6DE-E882-4DD6-81EF-0FE7C7FBDD5C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786D9-92E2-9DCD-61DE-3BF0D79D6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0A6F0-625B-31CB-5F81-E91F4D83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611E-45C4-4028-9C54-AE47D9025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24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83DEE-16A2-BF37-1109-66E2A8369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56AA5-7FF2-A577-993F-6090961CE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07D1B-AE2C-F029-B102-F99C8692B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7CCA8-2E87-B886-9414-01CFE0784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6D6DE-E882-4DD6-81EF-0FE7C7FBDD5C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088E4-2E42-574C-62FF-F274823C4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A7193-7DFF-FCC9-E082-EF2A82AF4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611E-45C4-4028-9C54-AE47D9025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023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C19218-493F-7C31-5195-A280A2404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BB1ED-115C-8E73-62DF-F93F69494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911AD-D97B-3C7C-4319-677066D2A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56D6DE-E882-4DD6-81EF-0FE7C7FBDD5C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95149-D8D0-B57C-79E9-1FE8888E9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298E7-968F-8FEB-4573-FAA473F2F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3E611E-45C4-4028-9C54-AE47D9025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33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604E13-BFEF-42E1-9F74-56647285F4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154" b="23812"/>
          <a:stretch/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3" name="Freeform: Shape 12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1FC872CC-3D47-4370-538B-F4D0A939F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388" y="4790672"/>
            <a:ext cx="9416898" cy="1023634"/>
          </a:xfrm>
        </p:spPr>
        <p:txBody>
          <a:bodyPr anchor="b">
            <a:normAutofit/>
          </a:bodyPr>
          <a:lstStyle/>
          <a:p>
            <a:pPr algn="l"/>
            <a:r>
              <a:rPr lang="en-US" sz="1400" dirty="0">
                <a:solidFill>
                  <a:schemeClr val="tx2"/>
                </a:solidFill>
              </a:rPr>
              <a:t>To develop a machine learning model that predicts the likelihood of a customer accepting a coupon based on various demographic and behavioral features.</a:t>
            </a:r>
          </a:p>
          <a:p>
            <a:pPr algn="l"/>
            <a:r>
              <a:rPr lang="en-IN" sz="1400" dirty="0">
                <a:solidFill>
                  <a:schemeClr val="tx2"/>
                </a:solidFill>
              </a:rPr>
              <a:t>                                                                                                                                                                                                                             By Charu Jain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816B07-28AD-5A56-CF56-6DCFDC017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388" y="4154787"/>
            <a:ext cx="8691052" cy="1000655"/>
          </a:xfrm>
        </p:spPr>
        <p:txBody>
          <a:bodyPr anchor="t">
            <a:normAutofit/>
          </a:bodyPr>
          <a:lstStyle/>
          <a:p>
            <a:pPr algn="l"/>
            <a:r>
              <a:rPr lang="en-US" sz="3100" b="1" i="0" u="none" strike="noStrike" dirty="0">
                <a:solidFill>
                  <a:schemeClr val="tx2"/>
                </a:solidFill>
                <a:effectLst/>
                <a:latin typeface="Aptos" panose="020B0004020202020204" pitchFamily="34" charset="0"/>
              </a:rPr>
              <a:t>Predicting Coupon Acceptance on E-commerce Platforms”</a:t>
            </a:r>
            <a:endParaRPr lang="en-IN" sz="3100" b="1" dirty="0">
              <a:solidFill>
                <a:schemeClr val="tx2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826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E98BA-43AD-2173-5BEC-B0A0308FD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IN" sz="4000" b="1">
                <a:latin typeface="Aptos" panose="020B0004020202020204" pitchFamily="34" charset="0"/>
              </a:rPr>
              <a:t>Key Challenges &amp;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19F88-CDB0-BB1E-5F63-F33E27307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latin typeface="Aptos" panose="020B0004020202020204" pitchFamily="34" charset="0"/>
              </a:rPr>
              <a:t>Class Imbalance:</a:t>
            </a:r>
            <a:r>
              <a:rPr lang="en-US" sz="2000">
                <a:latin typeface="Aptos" panose="020B0004020202020204" pitchFamily="34" charset="0"/>
              </a:rPr>
              <a:t> Addressed through stratified sampling.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latin typeface="Aptos" panose="020B0004020202020204" pitchFamily="34" charset="0"/>
              </a:rPr>
              <a:t>Data Encoding Issues:</a:t>
            </a:r>
            <a:r>
              <a:rPr lang="en-US" sz="2000">
                <a:latin typeface="Aptos" panose="020B0004020202020204" pitchFamily="34" charset="0"/>
              </a:rPr>
              <a:t> Resolved conversion errors by proper encoding and data type adjustments.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latin typeface="Aptos" panose="020B0004020202020204" pitchFamily="34" charset="0"/>
              </a:rPr>
              <a:t>Overfitting:</a:t>
            </a:r>
            <a:r>
              <a:rPr lang="en-US" sz="2000">
                <a:latin typeface="Aptos" panose="020B0004020202020204" pitchFamily="34" charset="0"/>
              </a:rPr>
              <a:t> Applied cross-validation and regularization techniques to mitigate.</a:t>
            </a:r>
          </a:p>
          <a:p>
            <a:endParaRPr lang="en-IN" sz="2000">
              <a:latin typeface="Aptos" panose="020B0004020202020204" pitchFamily="34" charset="0"/>
            </a:endParaRPr>
          </a:p>
        </p:txBody>
      </p:sp>
      <p:pic>
        <p:nvPicPr>
          <p:cNvPr id="13" name="Picture 12" descr="A 3D pattern of ring shapes connected by lines">
            <a:extLst>
              <a:ext uri="{FF2B5EF4-FFF2-40B4-BE49-F238E27FC236}">
                <a16:creationId xmlns:a16="http://schemas.microsoft.com/office/drawing/2014/main" id="{67945F13-0ECD-2F6A-0501-D9CADBF522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11" r="41333"/>
          <a:stretch/>
        </p:blipFill>
        <p:spPr>
          <a:xfrm>
            <a:off x="6996701" y="1"/>
            <a:ext cx="52021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501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2B0D0-EAC0-CCEA-03C0-EC2697D2E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</a:rPr>
              <a:t>Conclusion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0047F6-1AD4-C8DA-D550-A3EB0D09F0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317788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3333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08F55C-DEE0-A1E4-C751-52D7F9828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F6123035-997C-8691-EAED-6C6583EEF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160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F55546-7C25-300F-549F-0EBD3E352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>
                <a:latin typeface="Aptos" panose="020B0004020202020204" pitchFamily="34" charset="0"/>
              </a:rPr>
              <a:t>Data Overview</a:t>
            </a:r>
            <a:endParaRPr lang="en-IN" sz="5200">
              <a:latin typeface="Aptos" panose="020B0004020202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32019C-C43B-1AFE-415D-4D9E58C5F3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3395435"/>
              </p:ext>
            </p:extLst>
          </p:nvPr>
        </p:nvGraphicFramePr>
        <p:xfrm>
          <a:off x="213360" y="1690688"/>
          <a:ext cx="11856720" cy="448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040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FF527B-6EF1-2066-EFD6-8D1A16269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540487" cy="1325563"/>
          </a:xfrm>
        </p:spPr>
        <p:txBody>
          <a:bodyPr anchor="ctr">
            <a:normAutofit/>
          </a:bodyPr>
          <a:lstStyle/>
          <a:p>
            <a:r>
              <a:rPr lang="en-IN" sz="4200" b="1" dirty="0">
                <a:latin typeface="Aptos" panose="020B0004020202020204" pitchFamily="34" charset="0"/>
              </a:rPr>
              <a:t>Data Preprocessing</a:t>
            </a:r>
            <a:endParaRPr lang="en-IN" sz="4200" dirty="0">
              <a:latin typeface="Aptos" panose="020B0004020202020204" pitchFamily="34" charset="0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5285F7-E051-7974-BF0F-BCAE719BCC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8667443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0287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59284-14BB-3968-491D-6050890F7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b="1" i="0">
                <a:effectLst/>
                <a:latin typeface="Inter"/>
              </a:rPr>
              <a:t>Exploratory Data Analysis (EDA)</a:t>
            </a:r>
            <a:endParaRPr lang="en-IN" sz="4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AB08B6-F13A-D325-B37A-65161C6C34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06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723F2E-94F3-56E4-825F-83F788C191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8909447"/>
              </p:ext>
            </p:extLst>
          </p:nvPr>
        </p:nvGraphicFramePr>
        <p:xfrm>
          <a:off x="761802" y="2547992"/>
          <a:ext cx="4646905" cy="3808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4672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F7ABCA-A68A-47DD-B732-76FF34C6F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7294B5-5FDC-B329-94C5-20E77F6D3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3505199"/>
            <a:ext cx="4809068" cy="2608143"/>
          </a:xfrm>
        </p:spPr>
        <p:txBody>
          <a:bodyPr anchor="t">
            <a:normAutofit/>
          </a:bodyPr>
          <a:lstStyle/>
          <a:p>
            <a:pPr algn="ctr"/>
            <a:r>
              <a:rPr lang="en-US" sz="4000" b="1"/>
              <a:t>Feature Selection</a:t>
            </a:r>
            <a:endParaRPr lang="en-IN" sz="4000" b="1"/>
          </a:p>
        </p:txBody>
      </p:sp>
      <p:pic>
        <p:nvPicPr>
          <p:cNvPr id="24" name="Graphic 23" descr="Statistics">
            <a:extLst>
              <a:ext uri="{FF2B5EF4-FFF2-40B4-BE49-F238E27FC236}">
                <a16:creationId xmlns:a16="http://schemas.microsoft.com/office/drawing/2014/main" id="{1C9691E9-83A0-A9B1-FF03-9C95F8843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0799" y="2519363"/>
            <a:ext cx="914400" cy="914400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D8B49C6-F9B0-6CDF-3EE9-328D63BFA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7100" y="643467"/>
            <a:ext cx="5668433" cy="5401733"/>
          </a:xfrm>
        </p:spPr>
        <p:txBody>
          <a:bodyPr anchor="ctr">
            <a:normAutofit/>
          </a:bodyPr>
          <a:lstStyle/>
          <a:p>
            <a:r>
              <a:rPr lang="en-IN" sz="1800" b="1" dirty="0">
                <a:latin typeface="Aptos" panose="020B0004020202020204" pitchFamily="34" charset="0"/>
              </a:rPr>
              <a:t>Correlation Analysis:</a:t>
            </a:r>
          </a:p>
          <a:p>
            <a:endParaRPr lang="en-IN" sz="180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IN" sz="1800" dirty="0">
                <a:latin typeface="Aptos" panose="020B0004020202020204" pitchFamily="34" charset="0"/>
              </a:rPr>
              <a:t>Numerical features like temperature, toCoupon_GEQ5min, toCoupon_GEQ15min, and toCoupon_GEQ25min were </a:t>
            </a:r>
            <a:r>
              <a:rPr lang="en-IN" sz="1800" dirty="0" err="1">
                <a:latin typeface="Aptos" panose="020B0004020202020204" pitchFamily="34" charset="0"/>
              </a:rPr>
              <a:t>analyzed</a:t>
            </a:r>
            <a:r>
              <a:rPr lang="en-IN" sz="1800" dirty="0">
                <a:latin typeface="Aptos" panose="020B0004020202020204" pitchFamily="34" charset="0"/>
              </a:rPr>
              <a:t>.</a:t>
            </a:r>
          </a:p>
          <a:p>
            <a:pPr marL="0" indent="0">
              <a:buNone/>
            </a:pPr>
            <a:endParaRPr lang="en-IN" sz="1800" dirty="0">
              <a:latin typeface="Aptos" panose="020B0004020202020204" pitchFamily="34" charset="0"/>
            </a:endParaRPr>
          </a:p>
          <a:p>
            <a:r>
              <a:rPr lang="en-IN" sz="1800" dirty="0">
                <a:latin typeface="Aptos" panose="020B0004020202020204" pitchFamily="34" charset="0"/>
              </a:rPr>
              <a:t>Heatmap showed weak correlations with the target variable.</a:t>
            </a:r>
          </a:p>
          <a:p>
            <a:endParaRPr lang="en-IN" sz="180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IN" sz="1800" b="1" dirty="0">
                <a:latin typeface="Aptos" panose="020B0004020202020204" pitchFamily="34" charset="0"/>
              </a:rPr>
              <a:t>Selected Features:</a:t>
            </a:r>
          </a:p>
          <a:p>
            <a:endParaRPr lang="en-IN" sz="1800" dirty="0">
              <a:latin typeface="Aptos" panose="020B0004020202020204" pitchFamily="34" charset="0"/>
            </a:endParaRPr>
          </a:p>
          <a:p>
            <a:r>
              <a:rPr lang="en-IN" sz="1800" dirty="0">
                <a:latin typeface="Aptos" panose="020B0004020202020204" pitchFamily="34" charset="0"/>
              </a:rPr>
              <a:t>Categorical features like coupon, destination, </a:t>
            </a:r>
            <a:r>
              <a:rPr lang="en-IN" sz="1800" dirty="0" err="1">
                <a:latin typeface="Aptos" panose="020B0004020202020204" pitchFamily="34" charset="0"/>
              </a:rPr>
              <a:t>passanger</a:t>
            </a:r>
            <a:r>
              <a:rPr lang="en-IN" sz="1800" dirty="0">
                <a:latin typeface="Aptos" panose="020B0004020202020204" pitchFamily="34" charset="0"/>
              </a:rPr>
              <a:t>, weather, and age were considered for encoding.</a:t>
            </a:r>
          </a:p>
        </p:txBody>
      </p:sp>
    </p:spTree>
    <p:extLst>
      <p:ext uri="{BB962C8B-B14F-4D97-AF65-F5344CB8AC3E}">
        <p14:creationId xmlns:p14="http://schemas.microsoft.com/office/powerpoint/2010/main" val="1076972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69BF35-8A1F-B82F-A627-25AAF4F30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1"/>
              <a:t>Model Implementation</a:t>
            </a:r>
            <a:endParaRPr lang="en-IN" sz="54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3F0F2DE3-DCD8-E286-DE97-5FB4AAFE6B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3832056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4949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7803E7-EF32-2DA8-219D-32AFD3B1E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latin typeface="Aptos" panose="020B0004020202020204" pitchFamily="34" charset="0"/>
              </a:rPr>
              <a:t>Model Evaluation</a:t>
            </a:r>
            <a:endParaRPr lang="en-IN" sz="5400">
              <a:latin typeface="Aptos" panose="020B0004020202020204" pitchFamily="34" charset="0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4489AD-7004-85AF-9871-6C4A6D139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1217572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2242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75D2A-3016-7B57-EA94-E338467AA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IN" sz="8000" b="1"/>
              <a:t>Learning Curve Insights</a:t>
            </a:r>
            <a:endParaRPr lang="en-IN" sz="80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E4CD05BF-FC17-C567-0162-17956E0B53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115366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436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44E70C-BE3D-9F23-8827-FFAEA8766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IN" sz="3600" b="1" i="0" dirty="0">
                <a:solidFill>
                  <a:schemeClr val="tx2"/>
                </a:solidFill>
                <a:effectLst/>
                <a:latin typeface="Aptos" panose="020B0004020202020204" pitchFamily="34" charset="0"/>
              </a:rPr>
              <a:t>Model Interpretation</a:t>
            </a:r>
            <a:endParaRPr lang="en-IN" sz="3600" dirty="0">
              <a:solidFill>
                <a:schemeClr val="tx2"/>
              </a:solidFill>
              <a:latin typeface="Aptos" panose="020B0004020202020204" pitchFamily="34" charset="0"/>
            </a:endParaRPr>
          </a:p>
        </p:txBody>
      </p:sp>
      <p:pic>
        <p:nvPicPr>
          <p:cNvPr id="7" name="Graphic 6" descr="Coupon">
            <a:extLst>
              <a:ext uri="{FF2B5EF4-FFF2-40B4-BE49-F238E27FC236}">
                <a16:creationId xmlns:a16="http://schemas.microsoft.com/office/drawing/2014/main" id="{645B79EE-E7A6-900B-CF04-D0997C79B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7A854-C817-877F-33E0-02226385A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Aptos" panose="020B0004020202020204" pitchFamily="34" charset="0"/>
              </a:rPr>
              <a:t>Feature Importance:</a:t>
            </a:r>
          </a:p>
          <a:p>
            <a:pPr marL="0" indent="0">
              <a:buNone/>
            </a:pPr>
            <a:endParaRPr lang="en-US" sz="1400" dirty="0">
              <a:solidFill>
                <a:schemeClr val="tx2"/>
              </a:solidFill>
              <a:latin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2"/>
                </a:solidFill>
                <a:latin typeface="Aptos" panose="020B0004020202020204" pitchFamily="34" charset="0"/>
              </a:rPr>
              <a:t>Top features influencing coupon acceptance: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2"/>
                </a:solidFill>
                <a:latin typeface="Aptos" panose="020B0004020202020204" pitchFamily="34" charset="0"/>
              </a:rPr>
              <a:t>toCoupon_GEQ5min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2"/>
                </a:solidFill>
                <a:latin typeface="Aptos" panose="020B0004020202020204" pitchFamily="34" charset="0"/>
              </a:rPr>
              <a:t>temperature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chemeClr val="tx2"/>
                </a:solidFill>
                <a:latin typeface="Aptos" panose="020B0004020202020204" pitchFamily="34" charset="0"/>
              </a:rPr>
              <a:t>coupon_Restaurant</a:t>
            </a:r>
            <a:r>
              <a:rPr lang="en-US" sz="1400" dirty="0">
                <a:solidFill>
                  <a:schemeClr val="tx2"/>
                </a:solidFill>
                <a:latin typeface="Aptos" panose="020B0004020202020204" pitchFamily="34" charset="0"/>
              </a:rPr>
              <a:t>(&lt;20)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2"/>
                </a:solidFill>
                <a:latin typeface="Aptos" panose="020B0004020202020204" pitchFamily="34" charset="0"/>
              </a:rPr>
              <a:t>age_below21</a:t>
            </a:r>
          </a:p>
          <a:p>
            <a:endParaRPr lang="en-US" sz="1400" dirty="0">
              <a:solidFill>
                <a:schemeClr val="tx2"/>
              </a:solidFill>
              <a:latin typeface="Aptos" panose="020B000402020202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Aptos" panose="020B0004020202020204" pitchFamily="34" charset="0"/>
              </a:rPr>
              <a:t>Insights: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2"/>
              </a:solidFill>
              <a:latin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2"/>
                </a:solidFill>
                <a:latin typeface="Aptos" panose="020B0004020202020204" pitchFamily="34" charset="0"/>
              </a:rPr>
              <a:t>Customers are more likely to accept coupons for nearby restaurants.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2"/>
                </a:solidFill>
                <a:latin typeface="Aptos" panose="020B0004020202020204" pitchFamily="34" charset="0"/>
              </a:rPr>
              <a:t>Younger customers (below 21) are more receptive to coupons.</a:t>
            </a:r>
            <a:endParaRPr lang="en-IN" sz="1400" dirty="0">
              <a:solidFill>
                <a:schemeClr val="tx2"/>
              </a:solidFill>
              <a:latin typeface="Aptos" panose="020B00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51610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598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Inter</vt:lpstr>
      <vt:lpstr>Wingdings</vt:lpstr>
      <vt:lpstr>Office Theme</vt:lpstr>
      <vt:lpstr>Predicting Coupon Acceptance on E-commerce Platforms”</vt:lpstr>
      <vt:lpstr>Data Overview</vt:lpstr>
      <vt:lpstr>Data Preprocessing</vt:lpstr>
      <vt:lpstr>Exploratory Data Analysis (EDA)</vt:lpstr>
      <vt:lpstr>Feature Selection</vt:lpstr>
      <vt:lpstr>Model Implementation</vt:lpstr>
      <vt:lpstr>Model Evaluation</vt:lpstr>
      <vt:lpstr>Learning Curve Insights</vt:lpstr>
      <vt:lpstr>Model Interpretation</vt:lpstr>
      <vt:lpstr>Key Challenges &amp; Solutions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charu jain</dc:creator>
  <cp:lastModifiedBy>charu jain</cp:lastModifiedBy>
  <cp:revision>1</cp:revision>
  <dcterms:created xsi:type="dcterms:W3CDTF">2025-02-08T19:04:28Z</dcterms:created>
  <dcterms:modified xsi:type="dcterms:W3CDTF">2025-02-08T20:25:00Z</dcterms:modified>
</cp:coreProperties>
</file>