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4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CB54-9111-4716-BA73-D04A91BB32E8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DE68-100B-4AC1-8380-A63AC830DD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CB54-9111-4716-BA73-D04A91BB32E8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DE68-100B-4AC1-8380-A63AC830DD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CB54-9111-4716-BA73-D04A91BB32E8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DE68-100B-4AC1-8380-A63AC830DD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CB54-9111-4716-BA73-D04A91BB32E8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DE68-100B-4AC1-8380-A63AC830DD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CB54-9111-4716-BA73-D04A91BB32E8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DE68-100B-4AC1-8380-A63AC830DD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CB54-9111-4716-BA73-D04A91BB32E8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DE68-100B-4AC1-8380-A63AC830DD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CB54-9111-4716-BA73-D04A91BB32E8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DE68-100B-4AC1-8380-A63AC830DD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CB54-9111-4716-BA73-D04A91BB32E8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DE68-100B-4AC1-8380-A63AC830DD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CB54-9111-4716-BA73-D04A91BB32E8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DE68-100B-4AC1-8380-A63AC830DD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CB54-9111-4716-BA73-D04A91BB32E8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DE68-100B-4AC1-8380-A63AC830DD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CB54-9111-4716-BA73-D04A91BB32E8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1DDE68-100B-4AC1-8380-A63AC830DD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91DDE68-100B-4AC1-8380-A63AC830DD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129CB54-9111-4716-BA73-D04A91BB32E8}" type="datetimeFigureOut">
              <a:rPr lang="en-US" smtClean="0"/>
              <a:t>7/10/2023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SHIVA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XD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262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Adjacency</vt:lpstr>
      <vt:lpstr>SHIVA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SHIVA</dc:title>
  <dc:creator>Windows User</dc:creator>
  <cp:lastModifiedBy>Windows User</cp:lastModifiedBy>
  <cp:revision>1</cp:revision>
  <dcterms:created xsi:type="dcterms:W3CDTF">2023-07-11T06:53:22Z</dcterms:created>
  <dcterms:modified xsi:type="dcterms:W3CDTF">2023-07-11T06:56:01Z</dcterms:modified>
</cp:coreProperties>
</file>