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K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1</a:t>
            </a:r>
            <a:r>
              <a:rPr b="1" dirty="0" sz="2400" lang="en-US"/>
              <a:t>,</a:t>
            </a:r>
            <a:r>
              <a:rPr b="1" dirty="0" sz="2400" lang="en-US"/>
              <a:t>a</a:t>
            </a:r>
            <a:r>
              <a:rPr b="1" dirty="0" sz="2400" lang="en-US"/>
              <a:t>s</a:t>
            </a:r>
            <a:r>
              <a:rPr b="1" dirty="0" sz="2400" lang="en-US"/>
              <a:t>u</a:t>
            </a:r>
            <a:r>
              <a:rPr b="1" dirty="0" sz="2400" lang="en-US"/>
              <a:t>m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5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1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endParaRPr dirty="0" sz="2400" lang="en-I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2024-03-25T23:07:22Z</dcterms:created>
  <dcterms:modified xsi:type="dcterms:W3CDTF">2024-09-10T02:45:42Z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53ef9c0293d24a86ac60e2660046169a</vt:lpwstr>
  </property>
</Properties>
</file>