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0FE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42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6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2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1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9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3BC2-7CC4-4057-A821-0D939AC9DBE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C82F7E-5A3C-A3CC-54D4-B37390AD7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1" y="293299"/>
            <a:ext cx="4597879" cy="13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8357E-9BBF-6AD0-C29A-108F6D202D6E}"/>
              </a:ext>
            </a:extLst>
          </p:cNvPr>
          <p:cNvSpPr txBox="1"/>
          <p:nvPr/>
        </p:nvSpPr>
        <p:spPr>
          <a:xfrm>
            <a:off x="2656936" y="2398787"/>
            <a:ext cx="6133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Web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3FB7E-9186-74D4-ECC8-A950B8642319}"/>
              </a:ext>
            </a:extLst>
          </p:cNvPr>
          <p:cNvSpPr txBox="1"/>
          <p:nvPr/>
        </p:nvSpPr>
        <p:spPr>
          <a:xfrm>
            <a:off x="2656936" y="4865296"/>
            <a:ext cx="434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1DB0FE"/>
                </a:solidFill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32213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E6ED5-0D84-22CB-80FB-48151797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7" y="261471"/>
            <a:ext cx="3890514" cy="1199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E66E0-8C11-B440-FB28-0FB3EF4685DF}"/>
              </a:ext>
            </a:extLst>
          </p:cNvPr>
          <p:cNvSpPr txBox="1"/>
          <p:nvPr/>
        </p:nvSpPr>
        <p:spPr>
          <a:xfrm>
            <a:off x="5496463" y="639733"/>
            <a:ext cx="2458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66B51-32FC-CFA7-2C23-B94F84D2967F}"/>
              </a:ext>
            </a:extLst>
          </p:cNvPr>
          <p:cNvSpPr txBox="1"/>
          <p:nvPr/>
        </p:nvSpPr>
        <p:spPr>
          <a:xfrm>
            <a:off x="250167" y="2073808"/>
            <a:ext cx="5072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Personal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D2940-3D8A-4312-A1D5-A8EE88A0B859}"/>
              </a:ext>
            </a:extLst>
          </p:cNvPr>
          <p:cNvSpPr txBox="1"/>
          <p:nvPr/>
        </p:nvSpPr>
        <p:spPr>
          <a:xfrm>
            <a:off x="250167" y="3429000"/>
            <a:ext cx="6435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simple personal website that includes your name, a brief bio, contact information, and links to your social media profiles. This project is an excellent way to introduce yourself online and practice HTML and CSS.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A48098-456E-8D57-7120-D65C6AA92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04" y="2073808"/>
            <a:ext cx="3874440" cy="40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6E64D-F58D-F3BA-0E10-EF07AA8F8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94" y="278723"/>
            <a:ext cx="3890514" cy="119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413FC-7E38-91D5-6927-90C33A45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41" y="2361211"/>
            <a:ext cx="629648" cy="658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011674-F178-C5E1-7503-C25E55E8983F}"/>
              </a:ext>
            </a:extLst>
          </p:cNvPr>
          <p:cNvSpPr txBox="1"/>
          <p:nvPr/>
        </p:nvSpPr>
        <p:spPr>
          <a:xfrm>
            <a:off x="4589254" y="2444007"/>
            <a:ext cx="2855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7579577321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CFE700-2824-5147-16B5-FC4CE9E1B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32" y="3174520"/>
            <a:ext cx="660065" cy="508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D0FA87-23B5-7D84-EAD7-C043A582AC2C}"/>
              </a:ext>
            </a:extLst>
          </p:cNvPr>
          <p:cNvSpPr txBox="1"/>
          <p:nvPr/>
        </p:nvSpPr>
        <p:spPr>
          <a:xfrm>
            <a:off x="4641012" y="3174520"/>
            <a:ext cx="5607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www.innovixiontech.online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732150-65EA-6085-8DF5-2AD5A7D46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41" y="3885408"/>
            <a:ext cx="629648" cy="5917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4A6339-4331-7A75-D427-C86DD81AC132}"/>
              </a:ext>
            </a:extLst>
          </p:cNvPr>
          <p:cNvSpPr txBox="1"/>
          <p:nvPr/>
        </p:nvSpPr>
        <p:spPr>
          <a:xfrm>
            <a:off x="4779034" y="4019909"/>
            <a:ext cx="4770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www.linkedin/innovixiontech</a:t>
            </a:r>
          </a:p>
        </p:txBody>
      </p:sp>
    </p:spTree>
    <p:extLst>
      <p:ext uri="{BB962C8B-B14F-4D97-AF65-F5344CB8AC3E}">
        <p14:creationId xmlns:p14="http://schemas.microsoft.com/office/powerpoint/2010/main" val="1816132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60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4</cp:revision>
  <dcterms:created xsi:type="dcterms:W3CDTF">2023-01-19T14:12:06Z</dcterms:created>
  <dcterms:modified xsi:type="dcterms:W3CDTF">2023-09-12T18:16:07Z</dcterms:modified>
</cp:coreProperties>
</file>