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BA97-1E6A-4E26-A53C-9BDAC5E07D5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C7F-D00B-4138-960F-A77FDC6C3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6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BA97-1E6A-4E26-A53C-9BDAC5E07D5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C7F-D00B-4138-960F-A77FDC6C3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69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BA97-1E6A-4E26-A53C-9BDAC5E07D5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C7F-D00B-4138-960F-A77FDC6C3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16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BA97-1E6A-4E26-A53C-9BDAC5E07D5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C7F-D00B-4138-960F-A77FDC6C3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67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BA97-1E6A-4E26-A53C-9BDAC5E07D5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C7F-D00B-4138-960F-A77FDC6C3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9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BA97-1E6A-4E26-A53C-9BDAC5E07D5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C7F-D00B-4138-960F-A77FDC6C3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0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BA97-1E6A-4E26-A53C-9BDAC5E07D5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C7F-D00B-4138-960F-A77FDC6C3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BA97-1E6A-4E26-A53C-9BDAC5E07D5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C7F-D00B-4138-960F-A77FDC6C3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7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BA97-1E6A-4E26-A53C-9BDAC5E07D5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C7F-D00B-4138-960F-A77FDC6C3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77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BA97-1E6A-4E26-A53C-9BDAC5E07D5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C7F-D00B-4138-960F-A77FDC6C3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27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BA97-1E6A-4E26-A53C-9BDAC5E07D5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C7F-D00B-4138-960F-A77FDC6C3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3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BA97-1E6A-4E26-A53C-9BDAC5E07D5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94C7F-D00B-4138-960F-A77FDC6C3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0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2334121"/>
          </a:xfrm>
        </p:spPr>
        <p:txBody>
          <a:bodyPr>
            <a:noAutofit/>
          </a:bodyPr>
          <a:lstStyle/>
          <a:p>
            <a:r>
              <a:rPr lang="en-IN" sz="6600" b="1" i="1" dirty="0" smtClean="0"/>
              <a:t>The Battle Of Neighbourhoods</a:t>
            </a:r>
            <a:endParaRPr lang="en-IN" sz="66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624736" cy="1872208"/>
          </a:xfrm>
        </p:spPr>
        <p:txBody>
          <a:bodyPr>
            <a:normAutofit/>
          </a:bodyPr>
          <a:lstStyle/>
          <a:p>
            <a:r>
              <a:rPr lang="en-IN" sz="3600" i="1" dirty="0" smtClean="0">
                <a:solidFill>
                  <a:schemeClr val="tx1"/>
                </a:solidFill>
              </a:rPr>
              <a:t>Capstone Project (week 2)</a:t>
            </a:r>
          </a:p>
          <a:p>
            <a:r>
              <a:rPr lang="en-IN" sz="3600" i="1" dirty="0" smtClean="0">
                <a:solidFill>
                  <a:schemeClr val="tx1"/>
                </a:solidFill>
              </a:rPr>
              <a:t>Made By : </a:t>
            </a:r>
            <a:r>
              <a:rPr lang="en-IN" sz="3600" i="1" dirty="0" err="1" smtClean="0">
                <a:solidFill>
                  <a:schemeClr val="tx1"/>
                </a:solidFill>
              </a:rPr>
              <a:t>Charul</a:t>
            </a:r>
            <a:r>
              <a:rPr lang="en-IN" sz="3600" i="1" dirty="0" smtClean="0">
                <a:solidFill>
                  <a:schemeClr val="tx1"/>
                </a:solidFill>
              </a:rPr>
              <a:t> Gupta</a:t>
            </a:r>
            <a:endParaRPr lang="en-IN" sz="3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i="1" dirty="0" smtClean="0"/>
              <a:t>5.Discussion Section :</a:t>
            </a:r>
            <a:endParaRPr lang="en-IN" sz="4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IN" sz="3600" b="1" i="1" dirty="0" smtClean="0"/>
              <a:t>The Problem which tried to solve –</a:t>
            </a:r>
          </a:p>
          <a:p>
            <a:endParaRPr lang="en-IN" sz="3600" b="1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 </a:t>
            </a:r>
            <a:r>
              <a:rPr lang="en-US" i="1" dirty="0" smtClean="0"/>
              <a:t>Suggest </a:t>
            </a:r>
            <a:r>
              <a:rPr lang="en-US" i="1" dirty="0"/>
              <a:t>a better neighborhood in a Scarborough</a:t>
            </a:r>
            <a:endParaRPr lang="en-IN" b="1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Sorted </a:t>
            </a:r>
            <a:r>
              <a:rPr lang="en-US" sz="2800" i="1" dirty="0"/>
              <a:t>list of house in terms of housing prices in a ascending or descending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Sorted list of </a:t>
            </a:r>
            <a:r>
              <a:rPr lang="en-US" sz="2800" i="1" dirty="0" err="1"/>
              <a:t>Restuarants</a:t>
            </a:r>
            <a:r>
              <a:rPr lang="en-US" sz="2800" i="1" dirty="0"/>
              <a:t> in terms of good food , services and its review and </a:t>
            </a:r>
            <a:r>
              <a:rPr lang="en-US" sz="2800" i="1" dirty="0" smtClean="0"/>
              <a:t>rating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Sorted </a:t>
            </a:r>
            <a:r>
              <a:rPr lang="en-US" sz="2800" i="1" dirty="0"/>
              <a:t>list of schools in terms of location, fees, rating and reviews</a:t>
            </a:r>
          </a:p>
          <a:p>
            <a:pPr marL="742950" indent="-742950">
              <a:buFont typeface="+mj-lt"/>
              <a:buAutoNum type="arabicPeriod"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52825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i="1" dirty="0" smtClean="0"/>
              <a:t>6. Conclusion Section :</a:t>
            </a:r>
            <a:endParaRPr lang="en-IN" sz="4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925144"/>
          </a:xfrm>
        </p:spPr>
        <p:txBody>
          <a:bodyPr>
            <a:normAutofit/>
          </a:bodyPr>
          <a:lstStyle/>
          <a:p>
            <a:r>
              <a:rPr lang="en-US" i="1" dirty="0"/>
              <a:t>The purpose of this project was to suggest a better neighborhood in a Scarborough for the person who </a:t>
            </a:r>
            <a:r>
              <a:rPr lang="en-US" i="1" dirty="0" smtClean="0"/>
              <a:t>are shifting there.</a:t>
            </a:r>
          </a:p>
          <a:p>
            <a:r>
              <a:rPr lang="en-US" i="1" dirty="0"/>
              <a:t>let stakeholders make effective and smart </a:t>
            </a:r>
            <a:r>
              <a:rPr lang="en-US" i="1" dirty="0" smtClean="0"/>
              <a:t>decision </a:t>
            </a:r>
            <a:r>
              <a:rPr lang="en-US" i="1" dirty="0"/>
              <a:t>based on the rents of house , nearest reach to the hospitals , schools and their work place , best market place around and friendly and like minded neighbors or colony </a:t>
            </a:r>
            <a:r>
              <a:rPr lang="en-US" dirty="0"/>
              <a:t>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5548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i="1" dirty="0"/>
              <a:t>By clustering approach we clustered data of 103 rows and then </a:t>
            </a:r>
            <a:r>
              <a:rPr lang="en-US" i="1" dirty="0" smtClean="0"/>
              <a:t>analyze </a:t>
            </a:r>
            <a:r>
              <a:rPr lang="en-US" i="1" dirty="0"/>
              <a:t>them and concluded the best neighborhood for any person according to their preferences 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r>
              <a:rPr lang="en-US" i="1" dirty="0"/>
              <a:t>Final discussion on house in terms of its prices , </a:t>
            </a:r>
            <a:r>
              <a:rPr lang="en-US" i="1" dirty="0" err="1"/>
              <a:t>restuarants</a:t>
            </a:r>
            <a:r>
              <a:rPr lang="en-US" i="1" dirty="0"/>
              <a:t> and schools in terms of their reviews and ratings was done to suggest the best for stakeholders 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34345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916832"/>
            <a:ext cx="8206680" cy="2187674"/>
          </a:xfrm>
        </p:spPr>
        <p:txBody>
          <a:bodyPr>
            <a:noAutofit/>
          </a:bodyPr>
          <a:lstStyle/>
          <a:p>
            <a:r>
              <a:rPr lang="en-IN" sz="11500" b="1" i="1" dirty="0" smtClean="0"/>
              <a:t>Thank you….</a:t>
            </a:r>
            <a:endParaRPr lang="en-IN" sz="115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8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i="1" dirty="0" smtClean="0"/>
              <a:t>1.Introduction :</a:t>
            </a:r>
            <a:endParaRPr lang="en-IN" sz="4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r>
              <a:rPr lang="en-US" dirty="0"/>
              <a:t>The aim of this project is to facilitate people in exploring better facilities around their neighborhood </a:t>
            </a:r>
            <a:r>
              <a:rPr lang="en-US" dirty="0" smtClean="0"/>
              <a:t> </a:t>
            </a:r>
            <a:r>
              <a:rPr lang="en-US" dirty="0"/>
              <a:t>out of number of </a:t>
            </a:r>
            <a:r>
              <a:rPr lang="en-US" dirty="0" smtClean="0"/>
              <a:t>neighborhoods .</a:t>
            </a:r>
            <a:endParaRPr lang="en-US" dirty="0"/>
          </a:p>
          <a:p>
            <a:r>
              <a:rPr lang="en-US" dirty="0"/>
              <a:t>The purpose of this project is to create an analysis of features for a people migrating to Scarborough to search a best neighborhood as a comparative analysis between neighborhoods.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features include median housing price and better school according to ratings, </a:t>
            </a:r>
            <a:r>
              <a:rPr lang="en-US" dirty="0" smtClean="0"/>
              <a:t>and </a:t>
            </a:r>
            <a:r>
              <a:rPr lang="en-US" dirty="0"/>
              <a:t>best </a:t>
            </a:r>
            <a:r>
              <a:rPr lang="en-US" dirty="0" err="1" smtClean="0"/>
              <a:t>restuaruants</a:t>
            </a:r>
            <a:r>
              <a:rPr lang="en-US" dirty="0" smtClean="0"/>
              <a:t> </a:t>
            </a:r>
            <a:r>
              <a:rPr lang="en-US" dirty="0"/>
              <a:t>according to </a:t>
            </a:r>
            <a:r>
              <a:rPr lang="en-US" dirty="0" smtClean="0"/>
              <a:t>their </a:t>
            </a:r>
            <a:r>
              <a:rPr lang="en-US" dirty="0"/>
              <a:t>ratings.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99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i="1" dirty="0" smtClean="0"/>
              <a:t>2. Data Description :</a:t>
            </a:r>
            <a:endParaRPr lang="en-IN" sz="4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925144"/>
          </a:xfrm>
        </p:spPr>
        <p:txBody>
          <a:bodyPr>
            <a:normAutofit/>
          </a:bodyPr>
          <a:lstStyle/>
          <a:p>
            <a:r>
              <a:rPr lang="en-IN" sz="2000" i="1" dirty="0"/>
              <a:t>Data Link: </a:t>
            </a:r>
            <a:r>
              <a:rPr lang="en-IN" sz="2000" i="1" u="sng" dirty="0">
                <a:hlinkClick r:id="rId2"/>
              </a:rPr>
              <a:t>https://en.wikipedia.org/wiki/List_of_postal_codes_of_Canada:_</a:t>
            </a:r>
            <a:r>
              <a:rPr lang="en-IN" sz="2000" i="1" u="sng" dirty="0" smtClean="0">
                <a:hlinkClick r:id="rId2"/>
              </a:rPr>
              <a:t>M</a:t>
            </a:r>
            <a:r>
              <a:rPr lang="en-IN" sz="2000" i="1" u="sng" dirty="0" smtClean="0"/>
              <a:t> </a:t>
            </a:r>
            <a:r>
              <a:rPr lang="en-US" sz="2400" i="1" dirty="0"/>
              <a:t>Will use </a:t>
            </a:r>
            <a:r>
              <a:rPr lang="en-US" sz="2400" i="1" dirty="0" smtClean="0"/>
              <a:t>Scarborough </a:t>
            </a:r>
            <a:r>
              <a:rPr lang="en-US" sz="2400" i="1" dirty="0"/>
              <a:t>dataset which we scrapped from </a:t>
            </a:r>
            <a:r>
              <a:rPr lang="en-US" sz="2400" i="1" dirty="0" err="1"/>
              <a:t>wikipedia</a:t>
            </a:r>
            <a:r>
              <a:rPr lang="en-US" sz="2000" dirty="0"/>
              <a:t> </a:t>
            </a:r>
            <a:r>
              <a:rPr lang="en-US" sz="2000" dirty="0" smtClean="0"/>
              <a:t>.</a:t>
            </a:r>
          </a:p>
          <a:p>
            <a:endParaRPr lang="en-US" sz="2000" i="1" dirty="0"/>
          </a:p>
          <a:p>
            <a:r>
              <a:rPr lang="en-IN" sz="2400" b="1" dirty="0"/>
              <a:t>Foursquare API Data:</a:t>
            </a:r>
          </a:p>
          <a:p>
            <a:pPr marL="0" indent="0">
              <a:buNone/>
            </a:pPr>
            <a:r>
              <a:rPr lang="en-IN" sz="2400" i="1" dirty="0" smtClean="0"/>
              <a:t>     </a:t>
            </a:r>
            <a:r>
              <a:rPr lang="en-US" sz="2400" dirty="0"/>
              <a:t>Foursquare is a location data provider with information about </a:t>
            </a:r>
            <a:r>
              <a:rPr lang="en-US" sz="2400" dirty="0" smtClean="0"/>
              <a:t>all          	manner </a:t>
            </a:r>
            <a:r>
              <a:rPr lang="en-US" sz="2400" dirty="0"/>
              <a:t>of venues and events within an area of interest</a:t>
            </a:r>
            <a:r>
              <a:rPr lang="en-US" sz="2400" dirty="0" smtClean="0"/>
              <a:t>.</a:t>
            </a:r>
            <a:endParaRPr lang="en-IN" sz="2400" i="1" dirty="0" smtClean="0"/>
          </a:p>
          <a:p>
            <a:endParaRPr lang="en-US" sz="2400" dirty="0" smtClean="0"/>
          </a:p>
          <a:p>
            <a:r>
              <a:rPr lang="en-US" sz="2400" dirty="0" smtClean="0"/>
              <a:t>After </a:t>
            </a:r>
            <a:r>
              <a:rPr lang="en-US" sz="2400" dirty="0"/>
              <a:t>finding the list of neighborhoods, we then connect to the Foursquare API to gather information about venues inside each and every neighborhood.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2334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i="1" dirty="0" smtClean="0"/>
              <a:t>3. Methodology Section :</a:t>
            </a:r>
            <a:endParaRPr lang="en-IN" sz="4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069160"/>
          </a:xfrm>
        </p:spPr>
        <p:txBody>
          <a:bodyPr>
            <a:normAutofit/>
          </a:bodyPr>
          <a:lstStyle/>
          <a:p>
            <a:r>
              <a:rPr lang="en-US" sz="4000" b="1" i="1" dirty="0"/>
              <a:t>Work Flow</a:t>
            </a:r>
            <a:r>
              <a:rPr lang="en-US" sz="4000" b="1" i="1" dirty="0" smtClean="0"/>
              <a:t>:</a:t>
            </a:r>
          </a:p>
          <a:p>
            <a:pPr marL="0" indent="0">
              <a:buNone/>
            </a:pPr>
            <a:r>
              <a:rPr lang="en-US" sz="3600" i="1" dirty="0" smtClean="0"/>
              <a:t>Using </a:t>
            </a:r>
            <a:r>
              <a:rPr lang="en-US" sz="3600" i="1" dirty="0"/>
              <a:t>credentials of Foursquare API features of near-by places of the neighborhoods would be mined. </a:t>
            </a:r>
            <a:endParaRPr lang="en-US" sz="3600" i="1" dirty="0" smtClean="0"/>
          </a:p>
          <a:p>
            <a:pPr marL="0" indent="0">
              <a:buNone/>
            </a:pPr>
            <a:r>
              <a:rPr lang="en-US" sz="3600" i="1" dirty="0" smtClean="0"/>
              <a:t>Due </a:t>
            </a:r>
            <a:r>
              <a:rPr lang="en-US" sz="3600" i="1" dirty="0"/>
              <a:t>to http request limitations the number of places per neighborhood parameter would reasonably be set to 100 and the radius parameter would be set to 500.</a:t>
            </a:r>
          </a:p>
          <a:p>
            <a:pPr marL="0" indent="0">
              <a:buNone/>
            </a:pPr>
            <a:endParaRPr lang="en-IN" sz="3600" i="1" dirty="0"/>
          </a:p>
        </p:txBody>
      </p:sp>
    </p:spTree>
    <p:extLst>
      <p:ext uri="{BB962C8B-B14F-4D97-AF65-F5344CB8AC3E}">
        <p14:creationId xmlns:p14="http://schemas.microsoft.com/office/powerpoint/2010/main" val="318650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US" sz="4400" b="1" i="1" dirty="0"/>
              <a:t>Clustering Approach</a:t>
            </a:r>
            <a:r>
              <a:rPr lang="en-US" sz="4400" b="1" i="1" dirty="0" smtClean="0"/>
              <a:t>:</a:t>
            </a:r>
          </a:p>
          <a:p>
            <a:pPr marL="0" indent="0">
              <a:buNone/>
            </a:pPr>
            <a:endParaRPr lang="en-US" sz="4000" b="1" i="1" dirty="0"/>
          </a:p>
          <a:p>
            <a:pPr marL="0" indent="0">
              <a:buNone/>
            </a:pPr>
            <a:r>
              <a:rPr lang="en-US" sz="3600" i="1" dirty="0"/>
              <a:t>To compare the similarities of two cities, we decided to explore neighborhoods, segment them, and group them into clusters to find similar </a:t>
            </a:r>
            <a:r>
              <a:rPr lang="en-US" sz="3600" i="1" dirty="0" smtClean="0"/>
              <a:t>neighborhoods</a:t>
            </a:r>
          </a:p>
          <a:p>
            <a:pPr marL="0" indent="0">
              <a:buNone/>
            </a:pPr>
            <a:r>
              <a:rPr lang="en-US" sz="3600" i="1" dirty="0" smtClean="0"/>
              <a:t> which is a form of </a:t>
            </a:r>
            <a:r>
              <a:rPr lang="en-US" sz="3600" i="1" dirty="0"/>
              <a:t>unsupervised machine learning: k-means clustering algorithm.</a:t>
            </a:r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59811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dirty="0" smtClean="0"/>
              <a:t>Using k-Means Clustering :</a:t>
            </a:r>
            <a:endParaRPr lang="en-IN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97" y="1600200"/>
            <a:ext cx="7502606" cy="4525963"/>
          </a:xfrm>
        </p:spPr>
      </p:pic>
    </p:spTree>
    <p:extLst>
      <p:ext uri="{BB962C8B-B14F-4D97-AF65-F5344CB8AC3E}">
        <p14:creationId xmlns:p14="http://schemas.microsoft.com/office/powerpoint/2010/main" val="93168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i="1" dirty="0" smtClean="0"/>
              <a:t>4. Result Section :</a:t>
            </a:r>
            <a:endParaRPr lang="en-IN" sz="4800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en-IN" sz="2800" i="1" dirty="0" smtClean="0"/>
              <a:t>Average housing price by clusters in Scarborough</a:t>
            </a:r>
            <a:endParaRPr lang="en-IN" sz="2800" i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8496943" cy="459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5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Restuarant</a:t>
            </a:r>
            <a:r>
              <a:rPr lang="en-US" i="1" dirty="0" smtClean="0"/>
              <a:t> </a:t>
            </a:r>
            <a:r>
              <a:rPr lang="en-US" i="1" dirty="0"/>
              <a:t>Ratings by Clusters in </a:t>
            </a:r>
            <a:r>
              <a:rPr lang="en-US" i="1" dirty="0" smtClean="0"/>
              <a:t>Scarborough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208912" cy="481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37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US" sz="3600" i="1" dirty="0"/>
              <a:t>School Ratings by Clusters in </a:t>
            </a:r>
            <a:r>
              <a:rPr lang="en-US" sz="3600" i="1" dirty="0" smtClean="0"/>
              <a:t>Scarborough</a:t>
            </a:r>
            <a:r>
              <a:rPr lang="en-IN" sz="3600" i="1" dirty="0" smtClean="0"/>
              <a:t> </a:t>
            </a:r>
            <a:endParaRPr lang="en-US" sz="36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91899"/>
            <a:ext cx="8208912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21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355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Battle Of Neighbourhoods</vt:lpstr>
      <vt:lpstr>1.Introduction :</vt:lpstr>
      <vt:lpstr>2. Data Description :</vt:lpstr>
      <vt:lpstr>3. Methodology Section :</vt:lpstr>
      <vt:lpstr>PowerPoint Presentation</vt:lpstr>
      <vt:lpstr>Using k-Means Clustering :</vt:lpstr>
      <vt:lpstr>4. Result Section :</vt:lpstr>
      <vt:lpstr>PowerPoint Presentation</vt:lpstr>
      <vt:lpstr>PowerPoint Presentation</vt:lpstr>
      <vt:lpstr>5.Discussion Section :</vt:lpstr>
      <vt:lpstr>6. Conclusion Section :</vt:lpstr>
      <vt:lpstr>PowerPoint Presentation</vt:lpstr>
      <vt:lpstr>Thank you….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Neighbourhoods</dc:title>
  <dc:creator>charul gupta</dc:creator>
  <cp:lastModifiedBy>charul gupta</cp:lastModifiedBy>
  <cp:revision>5</cp:revision>
  <dcterms:created xsi:type="dcterms:W3CDTF">2020-07-04T20:47:22Z</dcterms:created>
  <dcterms:modified xsi:type="dcterms:W3CDTF">2020-07-04T21:30:56Z</dcterms:modified>
</cp:coreProperties>
</file>