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814072"/>
            <a:ext cx="8610600" cy="2677656"/>
          </a:xfrm>
          <a:prstGeom prst="rect">
            <a:avLst/>
          </a:prstGeom>
          <a:noFill/>
        </p:spPr>
        <p:txBody>
          <a:bodyPr wrap="square" rtlCol="0">
            <a:spAutoFit/>
          </a:bodyPr>
          <a:lstStyle/>
          <a:p>
            <a:r>
              <a:rPr lang="en-US" sz="2400" dirty="0"/>
              <a:t>STUDENT NAME: CHARUMATHI .V</a:t>
            </a:r>
          </a:p>
          <a:p>
            <a:r>
              <a:rPr lang="en-US" sz="2400" dirty="0"/>
              <a:t>REGISTER NO: 122202002</a:t>
            </a:r>
          </a:p>
          <a:p>
            <a:r>
              <a:rPr lang="en-US" sz="2400" dirty="0"/>
              <a:t>USERNAME: asunm1353122202002</a:t>
            </a:r>
          </a:p>
          <a:p>
            <a:r>
              <a:rPr lang="en-US" sz="2400" dirty="0"/>
              <a:t>NM ID: 7737CFCCF41EB648A8C485F33834181B</a:t>
            </a:r>
          </a:p>
          <a:p>
            <a:r>
              <a:rPr lang="en-US" sz="2400" dirty="0"/>
              <a:t>DEPARTMENT: BCOM(</a:t>
            </a:r>
            <a:r>
              <a:rPr lang="en-US" sz="2400"/>
              <a:t>CORPORATE 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2024-09-02T08:53:38Z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