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7328-955C-4C1A-8B1D-07FEC560364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D169D-6B6D-4D70-8A42-5064640F3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0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D169D-6B6D-4D70-8A42-5064640F3A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3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060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9046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50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7007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669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85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972A-E4BE-E8C4-30B5-6808B3F1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973" y="292231"/>
            <a:ext cx="8369030" cy="2224725"/>
          </a:xfrm>
        </p:spPr>
        <p:txBody>
          <a:bodyPr/>
          <a:lstStyle/>
          <a:p>
            <a:pPr algn="ctr"/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EMPLOYEE PERFORMANCE</a:t>
            </a:r>
            <a:b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 ANALYSIS USING EXCEL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DF578-BD7B-E7CB-442D-367C4FAB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7468" y="3535052"/>
            <a:ext cx="8003357" cy="140459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PRESENTED BY : CHARUMATHI .G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REG NO                :  312214844</a:t>
            </a:r>
          </a:p>
        </p:txBody>
      </p:sp>
    </p:spTree>
    <p:extLst>
      <p:ext uri="{BB962C8B-B14F-4D97-AF65-F5344CB8AC3E}">
        <p14:creationId xmlns:p14="http://schemas.microsoft.com/office/powerpoint/2010/main" val="418179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76B3-E7B2-4F00-E2D3-C271892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009534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</a:t>
            </a:r>
            <a:r>
              <a:rPr lang="en-IN" sz="5400" dirty="0">
                <a:latin typeface="Cambria" panose="02040503050406030204" pitchFamily="18" charset="0"/>
                <a:ea typeface="Cambria" panose="02040503050406030204" pitchFamily="18" charset="0"/>
              </a:rPr>
              <a:t>THANK  YOU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83681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3B0A-5A8B-95FF-3CD4-12CF5D91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sz="4800" dirty="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9284-DA02-26C7-474D-31D664D6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END USERS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OUR SOLUTION AND PROPOSITION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DATASET  DESCRIPTION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MODELLING APPROACH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RESULTS AND DISCUSSION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1827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C59D-654F-A017-1A8E-B2CC00AC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720300-1D3A-717E-121C-A990EBFB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EASY DATA MANAGEMENT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DATA ORGANANISATION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AUTOMATION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EASE OF USE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VERSATILITY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3493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3E2D-AE01-0A58-2D20-69CA569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8454"/>
            <a:ext cx="8596668" cy="1320800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7F0B-D122-7289-B40B-FBB93040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EMPLOYEES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ORGANISATION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FIRM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BUSINESS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MANAGER / SUPERVISOR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HUMAN RESOURCES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21182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617D-7B12-3475-F5A9-122099E2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OUR  SOLUTION AND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6FC-DAA9-E94C-94D2-F22D51DE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FILLTERING – REMOVE MISSING VALUES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CONDITIONAL FORMATING – BLANKS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PIVOT TABLE – SUMMARY OF EMPLOYEE PERFORMANCE  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FORMULAS-IF CONDITION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GRAPHS – FINAL REPORT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03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5043" y="735292"/>
            <a:ext cx="7202623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10" dirty="0"/>
              <a:t>    </a:t>
            </a:r>
            <a:r>
              <a:rPr spc="-110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spc="-60" dirty="0"/>
              <a:t> </a:t>
            </a:r>
            <a:r>
              <a:rPr spc="40" dirty="0"/>
              <a:t>DESCRIPTION</a:t>
            </a:r>
            <a:r>
              <a:rPr lang="en-IN" spc="40" dirty="0"/>
              <a:t> </a:t>
            </a:r>
            <a:endParaRPr spc="40" dirty="0"/>
          </a:p>
        </p:txBody>
      </p:sp>
      <p:grpSp>
        <p:nvGrpSpPr>
          <p:cNvPr id="3" name="object 3"/>
          <p:cNvGrpSpPr/>
          <p:nvPr/>
        </p:nvGrpSpPr>
        <p:grpSpPr>
          <a:xfrm>
            <a:off x="737777" y="2561701"/>
            <a:ext cx="8836513" cy="3104034"/>
            <a:chOff x="1576450" y="3090926"/>
            <a:chExt cx="9182100" cy="2985944"/>
          </a:xfrm>
        </p:grpSpPr>
        <p:sp>
          <p:nvSpPr>
            <p:cNvPr id="4" name="object 4"/>
            <p:cNvSpPr/>
            <p:nvPr/>
          </p:nvSpPr>
          <p:spPr>
            <a:xfrm>
              <a:off x="1576450" y="3090926"/>
              <a:ext cx="9182100" cy="1771650"/>
            </a:xfrm>
            <a:custGeom>
              <a:avLst/>
              <a:gdLst/>
              <a:ahLst/>
              <a:cxnLst/>
              <a:rect l="l" t="t" r="r" b="b"/>
              <a:pathLst>
                <a:path w="9182100" h="1771650">
                  <a:moveTo>
                    <a:pt x="0" y="1771650"/>
                  </a:moveTo>
                  <a:lnTo>
                    <a:pt x="452374" y="1771650"/>
                  </a:lnTo>
                </a:path>
                <a:path w="9182100" h="1771650">
                  <a:moveTo>
                    <a:pt x="652399" y="1771650"/>
                  </a:moveTo>
                  <a:lnTo>
                    <a:pt x="700024" y="1771650"/>
                  </a:lnTo>
                </a:path>
                <a:path w="9182100" h="1771650">
                  <a:moveTo>
                    <a:pt x="890524" y="1771650"/>
                  </a:moveTo>
                  <a:lnTo>
                    <a:pt x="2052574" y="1771650"/>
                  </a:lnTo>
                </a:path>
                <a:path w="9182100" h="1771650">
                  <a:moveTo>
                    <a:pt x="2243074" y="1771650"/>
                  </a:moveTo>
                  <a:lnTo>
                    <a:pt x="2290699" y="1771650"/>
                  </a:lnTo>
                </a:path>
                <a:path w="9182100" h="1771650">
                  <a:moveTo>
                    <a:pt x="2481199" y="1771650"/>
                  </a:moveTo>
                  <a:lnTo>
                    <a:pt x="2538349" y="1771650"/>
                  </a:lnTo>
                </a:path>
                <a:path w="9182100" h="1771650">
                  <a:moveTo>
                    <a:pt x="2728849" y="1771650"/>
                  </a:moveTo>
                  <a:lnTo>
                    <a:pt x="3881374" y="1771650"/>
                  </a:lnTo>
                </a:path>
                <a:path w="9182100" h="1771650">
                  <a:moveTo>
                    <a:pt x="4071874" y="1771650"/>
                  </a:moveTo>
                  <a:lnTo>
                    <a:pt x="4129024" y="1771650"/>
                  </a:lnTo>
                </a:path>
                <a:path w="9182100" h="1771650">
                  <a:moveTo>
                    <a:pt x="4319524" y="1771650"/>
                  </a:moveTo>
                  <a:lnTo>
                    <a:pt x="4376674" y="1771650"/>
                  </a:lnTo>
                </a:path>
                <a:path w="9182100" h="1771650">
                  <a:moveTo>
                    <a:pt x="4567174" y="1771650"/>
                  </a:moveTo>
                  <a:lnTo>
                    <a:pt x="5719699" y="1771650"/>
                  </a:lnTo>
                </a:path>
                <a:path w="9182100" h="1771650">
                  <a:moveTo>
                    <a:pt x="5910199" y="1771650"/>
                  </a:moveTo>
                  <a:lnTo>
                    <a:pt x="5967349" y="1771650"/>
                  </a:lnTo>
                </a:path>
                <a:path w="9182100" h="1771650">
                  <a:moveTo>
                    <a:pt x="6157849" y="1771650"/>
                  </a:moveTo>
                  <a:lnTo>
                    <a:pt x="6205474" y="1771650"/>
                  </a:lnTo>
                </a:path>
                <a:path w="9182100" h="1771650">
                  <a:moveTo>
                    <a:pt x="6405499" y="1771650"/>
                  </a:moveTo>
                  <a:lnTo>
                    <a:pt x="9182100" y="1771650"/>
                  </a:lnTo>
                </a:path>
                <a:path w="9182100" h="1771650">
                  <a:moveTo>
                    <a:pt x="0" y="1409700"/>
                  </a:moveTo>
                  <a:lnTo>
                    <a:pt x="452374" y="1409700"/>
                  </a:lnTo>
                </a:path>
                <a:path w="9182100" h="1771650">
                  <a:moveTo>
                    <a:pt x="652399" y="1409700"/>
                  </a:moveTo>
                  <a:lnTo>
                    <a:pt x="2052574" y="1409700"/>
                  </a:lnTo>
                </a:path>
                <a:path w="9182100" h="1771650">
                  <a:moveTo>
                    <a:pt x="2243074" y="1409700"/>
                  </a:moveTo>
                  <a:lnTo>
                    <a:pt x="2290699" y="1409700"/>
                  </a:lnTo>
                </a:path>
                <a:path w="9182100" h="1771650">
                  <a:moveTo>
                    <a:pt x="2481199" y="1409700"/>
                  </a:moveTo>
                  <a:lnTo>
                    <a:pt x="3881374" y="1409700"/>
                  </a:lnTo>
                </a:path>
                <a:path w="9182100" h="1771650">
                  <a:moveTo>
                    <a:pt x="4071874" y="1409700"/>
                  </a:moveTo>
                  <a:lnTo>
                    <a:pt x="4376674" y="1409700"/>
                  </a:lnTo>
                </a:path>
                <a:path w="9182100" h="1771650">
                  <a:moveTo>
                    <a:pt x="4567174" y="1409700"/>
                  </a:moveTo>
                  <a:lnTo>
                    <a:pt x="5719699" y="1409700"/>
                  </a:lnTo>
                </a:path>
                <a:path w="9182100" h="1771650">
                  <a:moveTo>
                    <a:pt x="5910199" y="1409700"/>
                  </a:moveTo>
                  <a:lnTo>
                    <a:pt x="5967349" y="1409700"/>
                  </a:lnTo>
                </a:path>
                <a:path w="9182100" h="1771650">
                  <a:moveTo>
                    <a:pt x="6157849" y="1409700"/>
                  </a:moveTo>
                  <a:lnTo>
                    <a:pt x="6205474" y="1409700"/>
                  </a:lnTo>
                </a:path>
                <a:path w="9182100" h="1771650">
                  <a:moveTo>
                    <a:pt x="6405499" y="1409700"/>
                  </a:moveTo>
                  <a:lnTo>
                    <a:pt x="9182100" y="1409700"/>
                  </a:lnTo>
                </a:path>
                <a:path w="9182100" h="1771650">
                  <a:moveTo>
                    <a:pt x="0" y="1057275"/>
                  </a:moveTo>
                  <a:lnTo>
                    <a:pt x="2290699" y="1057275"/>
                  </a:lnTo>
                </a:path>
                <a:path w="9182100" h="1771650">
                  <a:moveTo>
                    <a:pt x="2481199" y="1057275"/>
                  </a:moveTo>
                  <a:lnTo>
                    <a:pt x="3881374" y="1057275"/>
                  </a:lnTo>
                </a:path>
                <a:path w="9182100" h="1771650">
                  <a:moveTo>
                    <a:pt x="4071874" y="1057275"/>
                  </a:moveTo>
                  <a:lnTo>
                    <a:pt x="5719699" y="1057275"/>
                  </a:lnTo>
                </a:path>
                <a:path w="9182100" h="1771650">
                  <a:moveTo>
                    <a:pt x="5910199" y="1057275"/>
                  </a:moveTo>
                  <a:lnTo>
                    <a:pt x="6205474" y="1057275"/>
                  </a:lnTo>
                </a:path>
                <a:path w="9182100" h="1771650">
                  <a:moveTo>
                    <a:pt x="6405499" y="1057275"/>
                  </a:moveTo>
                  <a:lnTo>
                    <a:pt x="9182100" y="1057275"/>
                  </a:lnTo>
                </a:path>
                <a:path w="9182100" h="1771650">
                  <a:moveTo>
                    <a:pt x="0" y="704850"/>
                  </a:moveTo>
                  <a:lnTo>
                    <a:pt x="2290699" y="704850"/>
                  </a:lnTo>
                </a:path>
                <a:path w="9182100" h="1771650">
                  <a:moveTo>
                    <a:pt x="2481199" y="704850"/>
                  </a:moveTo>
                  <a:lnTo>
                    <a:pt x="5719699" y="704850"/>
                  </a:lnTo>
                </a:path>
                <a:path w="9182100" h="1771650">
                  <a:moveTo>
                    <a:pt x="5910199" y="704850"/>
                  </a:moveTo>
                  <a:lnTo>
                    <a:pt x="6205474" y="704850"/>
                  </a:lnTo>
                </a:path>
                <a:path w="9182100" h="1771650">
                  <a:moveTo>
                    <a:pt x="6405499" y="704850"/>
                  </a:moveTo>
                  <a:lnTo>
                    <a:pt x="9182100" y="704850"/>
                  </a:lnTo>
                </a:path>
                <a:path w="9182100" h="1771650">
                  <a:moveTo>
                    <a:pt x="0" y="352425"/>
                  </a:moveTo>
                  <a:lnTo>
                    <a:pt x="6205474" y="352425"/>
                  </a:lnTo>
                </a:path>
                <a:path w="9182100" h="1771650">
                  <a:moveTo>
                    <a:pt x="6405499" y="352425"/>
                  </a:moveTo>
                  <a:lnTo>
                    <a:pt x="9182100" y="352425"/>
                  </a:lnTo>
                </a:path>
                <a:path w="9182100" h="1771650">
                  <a:moveTo>
                    <a:pt x="0" y="0"/>
                  </a:moveTo>
                  <a:lnTo>
                    <a:pt x="9182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629025" y="3619499"/>
              <a:ext cx="3857625" cy="1590675"/>
            </a:xfrm>
            <a:custGeom>
              <a:avLst/>
              <a:gdLst/>
              <a:ahLst/>
              <a:cxnLst/>
              <a:rect l="l" t="t" r="r" b="b"/>
              <a:pathLst>
                <a:path w="3857625" h="1590675">
                  <a:moveTo>
                    <a:pt x="190500" y="704850"/>
                  </a:moveTo>
                  <a:lnTo>
                    <a:pt x="0" y="704850"/>
                  </a:lnTo>
                  <a:lnTo>
                    <a:pt x="0" y="1590675"/>
                  </a:lnTo>
                  <a:lnTo>
                    <a:pt x="190500" y="1590675"/>
                  </a:lnTo>
                  <a:lnTo>
                    <a:pt x="190500" y="704850"/>
                  </a:lnTo>
                  <a:close/>
                </a:path>
                <a:path w="3857625" h="1590675">
                  <a:moveTo>
                    <a:pt x="2019300" y="352425"/>
                  </a:moveTo>
                  <a:lnTo>
                    <a:pt x="1828800" y="352425"/>
                  </a:lnTo>
                  <a:lnTo>
                    <a:pt x="1828800" y="1590675"/>
                  </a:lnTo>
                  <a:lnTo>
                    <a:pt x="2019300" y="1590675"/>
                  </a:lnTo>
                  <a:lnTo>
                    <a:pt x="2019300" y="352425"/>
                  </a:lnTo>
                  <a:close/>
                </a:path>
                <a:path w="3857625" h="1590675">
                  <a:moveTo>
                    <a:pt x="3857625" y="0"/>
                  </a:moveTo>
                  <a:lnTo>
                    <a:pt x="3667125" y="0"/>
                  </a:lnTo>
                  <a:lnTo>
                    <a:pt x="3667125" y="1590675"/>
                  </a:lnTo>
                  <a:lnTo>
                    <a:pt x="3857625" y="1590675"/>
                  </a:lnTo>
                  <a:lnTo>
                    <a:pt x="3857625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8825" y="3657599"/>
              <a:ext cx="5705475" cy="1552575"/>
            </a:xfrm>
            <a:custGeom>
              <a:avLst/>
              <a:gdLst/>
              <a:ahLst/>
              <a:cxnLst/>
              <a:rect l="l" t="t" r="r" b="b"/>
              <a:pathLst>
                <a:path w="5705475" h="1552575">
                  <a:moveTo>
                    <a:pt x="200025" y="704850"/>
                  </a:moveTo>
                  <a:lnTo>
                    <a:pt x="0" y="704850"/>
                  </a:lnTo>
                  <a:lnTo>
                    <a:pt x="0" y="1552575"/>
                  </a:lnTo>
                  <a:lnTo>
                    <a:pt x="200025" y="1552575"/>
                  </a:lnTo>
                  <a:lnTo>
                    <a:pt x="200025" y="704850"/>
                  </a:lnTo>
                  <a:close/>
                </a:path>
                <a:path w="5705475" h="1552575">
                  <a:moveTo>
                    <a:pt x="2028825" y="0"/>
                  </a:moveTo>
                  <a:lnTo>
                    <a:pt x="1838325" y="0"/>
                  </a:lnTo>
                  <a:lnTo>
                    <a:pt x="1838325" y="1552575"/>
                  </a:lnTo>
                  <a:lnTo>
                    <a:pt x="2028825" y="1552575"/>
                  </a:lnTo>
                  <a:lnTo>
                    <a:pt x="2028825" y="0"/>
                  </a:lnTo>
                  <a:close/>
                </a:path>
                <a:path w="5705475" h="1552575">
                  <a:moveTo>
                    <a:pt x="3867150" y="914400"/>
                  </a:moveTo>
                  <a:lnTo>
                    <a:pt x="3676650" y="914400"/>
                  </a:lnTo>
                  <a:lnTo>
                    <a:pt x="3676650" y="1552575"/>
                  </a:lnTo>
                  <a:lnTo>
                    <a:pt x="3867150" y="1552575"/>
                  </a:lnTo>
                  <a:lnTo>
                    <a:pt x="3867150" y="914400"/>
                  </a:lnTo>
                  <a:close/>
                </a:path>
                <a:path w="5705475" h="1552575">
                  <a:moveTo>
                    <a:pt x="5705475" y="561975"/>
                  </a:moveTo>
                  <a:lnTo>
                    <a:pt x="5514975" y="561975"/>
                  </a:lnTo>
                  <a:lnTo>
                    <a:pt x="5514975" y="1552575"/>
                  </a:lnTo>
                  <a:lnTo>
                    <a:pt x="5705475" y="1552575"/>
                  </a:lnTo>
                  <a:lnTo>
                    <a:pt x="5705475" y="561975"/>
                  </a:lnTo>
                  <a:close/>
                </a:path>
              </a:pathLst>
            </a:custGeom>
            <a:solidFill>
              <a:srgbClr val="3B9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6475" y="3438524"/>
              <a:ext cx="5705475" cy="1771650"/>
            </a:xfrm>
            <a:custGeom>
              <a:avLst/>
              <a:gdLst/>
              <a:ahLst/>
              <a:cxnLst/>
              <a:rect l="l" t="t" r="r" b="b"/>
              <a:pathLst>
                <a:path w="5705475" h="1771650">
                  <a:moveTo>
                    <a:pt x="190500" y="1066800"/>
                  </a:moveTo>
                  <a:lnTo>
                    <a:pt x="0" y="1066800"/>
                  </a:lnTo>
                  <a:lnTo>
                    <a:pt x="0" y="1771650"/>
                  </a:lnTo>
                  <a:lnTo>
                    <a:pt x="190500" y="1771650"/>
                  </a:lnTo>
                  <a:lnTo>
                    <a:pt x="190500" y="1066800"/>
                  </a:lnTo>
                  <a:close/>
                </a:path>
                <a:path w="5705475" h="1771650">
                  <a:moveTo>
                    <a:pt x="2028825" y="1066800"/>
                  </a:moveTo>
                  <a:lnTo>
                    <a:pt x="1838325" y="1066800"/>
                  </a:lnTo>
                  <a:lnTo>
                    <a:pt x="1838325" y="1771650"/>
                  </a:lnTo>
                  <a:lnTo>
                    <a:pt x="2028825" y="1771650"/>
                  </a:lnTo>
                  <a:lnTo>
                    <a:pt x="2028825" y="1066800"/>
                  </a:lnTo>
                  <a:close/>
                </a:path>
                <a:path w="5705475" h="1771650">
                  <a:moveTo>
                    <a:pt x="3867150" y="714375"/>
                  </a:moveTo>
                  <a:lnTo>
                    <a:pt x="3676650" y="714375"/>
                  </a:lnTo>
                  <a:lnTo>
                    <a:pt x="3676650" y="1771650"/>
                  </a:lnTo>
                  <a:lnTo>
                    <a:pt x="3867150" y="1771650"/>
                  </a:lnTo>
                  <a:lnTo>
                    <a:pt x="3867150" y="714375"/>
                  </a:lnTo>
                  <a:close/>
                </a:path>
                <a:path w="5705475" h="1771650">
                  <a:moveTo>
                    <a:pt x="5705475" y="0"/>
                  </a:moveTo>
                  <a:lnTo>
                    <a:pt x="5505450" y="0"/>
                  </a:lnTo>
                  <a:lnTo>
                    <a:pt x="5505450" y="1771650"/>
                  </a:lnTo>
                  <a:lnTo>
                    <a:pt x="5705475" y="1771650"/>
                  </a:lnTo>
                  <a:lnTo>
                    <a:pt x="5705475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6450" y="5215001"/>
              <a:ext cx="9182100" cy="0"/>
            </a:xfrm>
            <a:custGeom>
              <a:avLst/>
              <a:gdLst/>
              <a:ahLst/>
              <a:cxnLst/>
              <a:rect l="l" t="t" r="r" b="b"/>
              <a:pathLst>
                <a:path w="9182100">
                  <a:moveTo>
                    <a:pt x="0" y="0"/>
                  </a:moveTo>
                  <a:lnTo>
                    <a:pt x="9182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 flipV="1">
              <a:off x="2528608" y="5960890"/>
              <a:ext cx="74128" cy="11598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6452" y="4702107"/>
            <a:ext cx="971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452" y="2551367"/>
            <a:ext cx="271325" cy="2005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6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5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4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3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2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1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8806" y="4804369"/>
            <a:ext cx="76497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chemeClr val="tx2"/>
                </a:solidFill>
                <a:latin typeface="Times New Roman"/>
                <a:cs typeface="Times New Roman"/>
              </a:rPr>
              <a:t>05-03-2013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9284" y="5275643"/>
            <a:ext cx="6578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FOREAM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6400" y="1926423"/>
            <a:ext cx="3920489" cy="301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850" b="1" spc="-10" dirty="0">
                <a:solidFill>
                  <a:schemeClr val="tx2"/>
                </a:solidFill>
                <a:latin typeface="Times New Roman"/>
                <a:cs typeface="Times New Roman"/>
              </a:rPr>
              <a:t>     </a:t>
            </a:r>
            <a:r>
              <a:rPr sz="1850" b="1" spc="-10" dirty="0">
                <a:solidFill>
                  <a:schemeClr val="tx2"/>
                </a:solidFill>
                <a:latin typeface="Times New Roman"/>
                <a:cs typeface="Times New Roman"/>
              </a:rPr>
              <a:t>FITNESS</a:t>
            </a:r>
            <a:r>
              <a:rPr sz="185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50" b="1" spc="-15" dirty="0">
                <a:solidFill>
                  <a:schemeClr val="tx2"/>
                </a:solidFill>
                <a:latin typeface="Times New Roman"/>
                <a:cs typeface="Times New Roman"/>
              </a:rPr>
              <a:t>PROGRESS</a:t>
            </a:r>
            <a:r>
              <a:rPr sz="185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850" b="1" spc="-40" dirty="0">
                <a:solidFill>
                  <a:schemeClr val="tx2"/>
                </a:solidFill>
                <a:latin typeface="Times New Roman"/>
                <a:cs typeface="Times New Roman"/>
              </a:rPr>
              <a:t>CHART</a:t>
            </a:r>
            <a:endParaRPr sz="1850" b="1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8804" y="5491341"/>
            <a:ext cx="16071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chemeClr val="tx2"/>
                </a:solidFill>
                <a:latin typeface="Times New Roman"/>
                <a:cs typeface="Times New Roman"/>
              </a:rPr>
              <a:t>W</a:t>
            </a:r>
            <a:r>
              <a:rPr sz="1200" spc="90" dirty="0">
                <a:solidFill>
                  <a:schemeClr val="tx2"/>
                </a:solidFill>
                <a:latin typeface="Times New Roman"/>
                <a:cs typeface="Times New Roman"/>
              </a:rPr>
              <a:t>E</a:t>
            </a:r>
            <a:r>
              <a:rPr sz="1200" spc="-30" dirty="0">
                <a:solidFill>
                  <a:schemeClr val="tx2"/>
                </a:solidFill>
                <a:latin typeface="Times New Roman"/>
                <a:cs typeface="Times New Roman"/>
              </a:rPr>
              <a:t>I</a:t>
            </a:r>
            <a:r>
              <a:rPr sz="1200" spc="105" dirty="0">
                <a:solidFill>
                  <a:schemeClr val="tx2"/>
                </a:solidFill>
                <a:latin typeface="Times New Roman"/>
                <a:cs typeface="Times New Roman"/>
              </a:rPr>
              <a:t>G</a:t>
            </a:r>
            <a:r>
              <a:rPr sz="1200" spc="30" dirty="0">
                <a:solidFill>
                  <a:schemeClr val="tx2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chemeClr val="tx2"/>
                </a:solidFill>
                <a:latin typeface="Times New Roman"/>
                <a:cs typeface="Times New Roman"/>
              </a:rPr>
              <a:t>T</a:t>
            </a:r>
            <a:r>
              <a:rPr lang="en-IN" sz="1200" spc="5" dirty="0">
                <a:solidFill>
                  <a:schemeClr val="tx2"/>
                </a:solidFill>
                <a:latin typeface="Times New Roman"/>
                <a:cs typeface="Times New Roman"/>
              </a:rPr>
              <a:t>           </a:t>
            </a:r>
            <a:r>
              <a:rPr lang="en-IN" sz="1200" spc="-15" dirty="0">
                <a:solidFill>
                  <a:schemeClr val="tx2"/>
                </a:solidFill>
                <a:latin typeface="Times New Roman"/>
                <a:cs typeface="Times New Roman"/>
              </a:rPr>
              <a:t>CHEST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33478" y="5554961"/>
            <a:ext cx="78151" cy="10098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3B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11630" y="4737330"/>
            <a:ext cx="2023564" cy="588623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spc="-40" dirty="0">
                <a:solidFill>
                  <a:schemeClr val="tx2"/>
                </a:solidFill>
                <a:latin typeface="Times New Roman"/>
                <a:cs typeface="Times New Roman"/>
              </a:rPr>
              <a:t>05-11-2013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81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 flipH="1">
            <a:off x="3663345" y="5583713"/>
            <a:ext cx="85538" cy="10098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46F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 rot="10800000" flipV="1">
            <a:off x="3807184" y="5524164"/>
            <a:ext cx="855939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chemeClr val="tx2"/>
                </a:solidFill>
                <a:latin typeface="Times New Roman"/>
                <a:cs typeface="Times New Roman"/>
              </a:rPr>
              <a:t>W</a:t>
            </a:r>
            <a:r>
              <a:rPr sz="1200" spc="-45" dirty="0">
                <a:solidFill>
                  <a:schemeClr val="tx2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chemeClr val="tx2"/>
                </a:solidFill>
                <a:latin typeface="Times New Roman"/>
                <a:cs typeface="Times New Roman"/>
              </a:rPr>
              <a:t>I</a:t>
            </a:r>
            <a:r>
              <a:rPr sz="1200" spc="-145" dirty="0">
                <a:solidFill>
                  <a:schemeClr val="tx2"/>
                </a:solidFill>
                <a:latin typeface="Times New Roman"/>
                <a:cs typeface="Times New Roman"/>
              </a:rPr>
              <a:t>S</a:t>
            </a:r>
            <a:r>
              <a:rPr sz="1200" spc="5" dirty="0">
                <a:solidFill>
                  <a:schemeClr val="tx2"/>
                </a:solidFill>
                <a:latin typeface="Times New Roman"/>
                <a:cs typeface="Times New Roman"/>
              </a:rPr>
              <a:t>T</a:t>
            </a:r>
            <a:r>
              <a:rPr lang="en-IN" sz="1200" spc="5" dirty="0">
                <a:solidFill>
                  <a:schemeClr val="tx2"/>
                </a:solidFill>
                <a:latin typeface="Times New Roman"/>
                <a:cs typeface="Times New Roman"/>
              </a:rPr>
              <a:t>                     HIP                FOREARM                 ESTIMATED LIEN BODY 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6806" y="5598455"/>
            <a:ext cx="2317945" cy="90377"/>
            <a:chOff x="5715000" y="5638800"/>
            <a:chExt cx="1666875" cy="76200"/>
          </a:xfrm>
        </p:grpSpPr>
        <p:sp>
          <p:nvSpPr>
            <p:cNvPr id="21" name="object 21"/>
            <p:cNvSpPr/>
            <p:nvPr/>
          </p:nvSpPr>
          <p:spPr>
            <a:xfrm>
              <a:off x="5715000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13B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276975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97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05675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EB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 rot="10800000" flipV="1">
            <a:off x="4411744" y="4738281"/>
            <a:ext cx="4749401" cy="3013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10"/>
              </a:spcBef>
              <a:tabLst>
                <a:tab pos="2061210" algn="l"/>
              </a:tabLst>
            </a:pPr>
            <a:r>
              <a:rPr lang="en-IN" sz="1200" spc="-10" dirty="0">
                <a:solidFill>
                  <a:schemeClr val="tx2"/>
                </a:solidFill>
                <a:latin typeface="Times New Roman"/>
                <a:cs typeface="Times New Roman"/>
              </a:rPr>
              <a:t>05-09-</a:t>
            </a:r>
            <a:r>
              <a:rPr sz="1200" spc="-10" dirty="0">
                <a:solidFill>
                  <a:schemeClr val="tx2"/>
                </a:solidFill>
                <a:latin typeface="Times New Roman"/>
                <a:cs typeface="Times New Roman"/>
              </a:rPr>
              <a:t>2013</a:t>
            </a:r>
            <a:r>
              <a:rPr sz="1200" spc="-1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1200" spc="25" dirty="0">
                <a:solidFill>
                  <a:schemeClr val="tx2"/>
                </a:solidFill>
                <a:latin typeface="Times New Roman"/>
                <a:cs typeface="Times New Roman"/>
              </a:rPr>
              <a:t>HIP</a:t>
            </a:r>
            <a:r>
              <a:rPr sz="1200" spc="25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endParaRPr sz="12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C372-6933-BE14-573E-7BD747B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F537-0243-5626-8F1B-A2D5F2CD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DATASET , EMPLOYEE DATASET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FEATURE SELECTION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DATA CLEANING – MISSING VALUES,IRREVELENT THINGS REMOVED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FORMULA-PERFORMANCE ( LOW,MEDIUM,HIGH)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PIVOT TABLE-SUMMARY BUSINESS,GENDER,EMPLOYEE TYPE, EMPLOYEE ID,PERFORMANCE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CHART-REPORT,LICENCE</a:t>
            </a:r>
          </a:p>
        </p:txBody>
      </p:sp>
    </p:spTree>
    <p:extLst>
      <p:ext uri="{BB962C8B-B14F-4D97-AF65-F5344CB8AC3E}">
        <p14:creationId xmlns:p14="http://schemas.microsoft.com/office/powerpoint/2010/main" val="253682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F940-99BE-E7E8-DC97-4BE1A25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EC837802-4D81-D6B2-0033-38847D349C10}"/>
              </a:ext>
            </a:extLst>
          </p:cNvPr>
          <p:cNvGrpSpPr/>
          <p:nvPr/>
        </p:nvGrpSpPr>
        <p:grpSpPr>
          <a:xfrm>
            <a:off x="516221" y="2134626"/>
            <a:ext cx="9391184" cy="3564754"/>
            <a:chOff x="1493908" y="3090925"/>
            <a:chExt cx="9264644" cy="3269607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D1DB33DB-E75E-744F-0C62-C85CFA83D0A7}"/>
                </a:ext>
              </a:extLst>
            </p:cNvPr>
            <p:cNvSpPr/>
            <p:nvPr/>
          </p:nvSpPr>
          <p:spPr>
            <a:xfrm>
              <a:off x="1719326" y="3090925"/>
              <a:ext cx="9039226" cy="1885951"/>
            </a:xfrm>
            <a:custGeom>
              <a:avLst/>
              <a:gdLst/>
              <a:ahLst/>
              <a:cxnLst/>
              <a:rect l="l" t="t" r="r" b="b"/>
              <a:pathLst>
                <a:path w="9039225" h="1885950">
                  <a:moveTo>
                    <a:pt x="0" y="1885950"/>
                  </a:moveTo>
                  <a:lnTo>
                    <a:pt x="176149" y="1885950"/>
                  </a:lnTo>
                </a:path>
                <a:path w="9039225" h="1885950">
                  <a:moveTo>
                    <a:pt x="328549" y="1885950"/>
                  </a:moveTo>
                  <a:lnTo>
                    <a:pt x="376174" y="1885950"/>
                  </a:lnTo>
                </a:path>
                <a:path w="9039225" h="1885950">
                  <a:moveTo>
                    <a:pt x="528574" y="1885950"/>
                  </a:moveTo>
                  <a:lnTo>
                    <a:pt x="576199" y="1885950"/>
                  </a:lnTo>
                </a:path>
                <a:path w="9039225" h="1885950">
                  <a:moveTo>
                    <a:pt x="728599" y="1885950"/>
                  </a:moveTo>
                  <a:lnTo>
                    <a:pt x="1081024" y="1885950"/>
                  </a:lnTo>
                </a:path>
                <a:path w="9039225" h="1885950">
                  <a:moveTo>
                    <a:pt x="1233424" y="1885950"/>
                  </a:moveTo>
                  <a:lnTo>
                    <a:pt x="1281049" y="1885950"/>
                  </a:lnTo>
                </a:path>
                <a:path w="9039225" h="1885950">
                  <a:moveTo>
                    <a:pt x="1433449" y="1885950"/>
                  </a:moveTo>
                  <a:lnTo>
                    <a:pt x="1481074" y="1885950"/>
                  </a:lnTo>
                </a:path>
                <a:path w="9039225" h="1885950">
                  <a:moveTo>
                    <a:pt x="1633474" y="1885950"/>
                  </a:moveTo>
                  <a:lnTo>
                    <a:pt x="1985899" y="1885950"/>
                  </a:lnTo>
                </a:path>
                <a:path w="9039225" h="1885950">
                  <a:moveTo>
                    <a:pt x="2138299" y="1885950"/>
                  </a:moveTo>
                  <a:lnTo>
                    <a:pt x="2185924" y="1885950"/>
                  </a:lnTo>
                </a:path>
                <a:path w="9039225" h="1885950">
                  <a:moveTo>
                    <a:pt x="2338324" y="1885950"/>
                  </a:moveTo>
                  <a:lnTo>
                    <a:pt x="2385949" y="1885950"/>
                  </a:lnTo>
                </a:path>
                <a:path w="9039225" h="1885950">
                  <a:moveTo>
                    <a:pt x="2538349" y="1885950"/>
                  </a:moveTo>
                  <a:lnTo>
                    <a:pt x="2881249" y="1885950"/>
                  </a:lnTo>
                </a:path>
                <a:path w="9039225" h="1885950">
                  <a:moveTo>
                    <a:pt x="3043174" y="1885950"/>
                  </a:moveTo>
                  <a:lnTo>
                    <a:pt x="3081274" y="1885950"/>
                  </a:lnTo>
                </a:path>
                <a:path w="9039225" h="1885950">
                  <a:moveTo>
                    <a:pt x="3243199" y="1885950"/>
                  </a:moveTo>
                  <a:lnTo>
                    <a:pt x="3281299" y="1885950"/>
                  </a:lnTo>
                </a:path>
                <a:path w="9039225" h="1885950">
                  <a:moveTo>
                    <a:pt x="3443224" y="1885950"/>
                  </a:moveTo>
                  <a:lnTo>
                    <a:pt x="3786124" y="1885950"/>
                  </a:lnTo>
                </a:path>
                <a:path w="9039225" h="1885950">
                  <a:moveTo>
                    <a:pt x="3948049" y="1885950"/>
                  </a:moveTo>
                  <a:lnTo>
                    <a:pt x="3986149" y="1885950"/>
                  </a:lnTo>
                </a:path>
                <a:path w="9039225" h="1885950">
                  <a:moveTo>
                    <a:pt x="4148074" y="1885950"/>
                  </a:moveTo>
                  <a:lnTo>
                    <a:pt x="4186174" y="1885950"/>
                  </a:lnTo>
                </a:path>
                <a:path w="9039225" h="1885950">
                  <a:moveTo>
                    <a:pt x="4348099" y="1885950"/>
                  </a:moveTo>
                  <a:lnTo>
                    <a:pt x="4690999" y="1885950"/>
                  </a:lnTo>
                </a:path>
                <a:path w="9039225" h="1885950">
                  <a:moveTo>
                    <a:pt x="4852924" y="1885950"/>
                  </a:moveTo>
                  <a:lnTo>
                    <a:pt x="4891024" y="1885950"/>
                  </a:lnTo>
                </a:path>
                <a:path w="9039225" h="1885950">
                  <a:moveTo>
                    <a:pt x="5052949" y="1885950"/>
                  </a:moveTo>
                  <a:lnTo>
                    <a:pt x="5091049" y="1885950"/>
                  </a:lnTo>
                </a:path>
                <a:path w="9039225" h="1885950">
                  <a:moveTo>
                    <a:pt x="5252974" y="1885950"/>
                  </a:moveTo>
                  <a:lnTo>
                    <a:pt x="5595874" y="1885950"/>
                  </a:lnTo>
                </a:path>
                <a:path w="9039225" h="1885950">
                  <a:moveTo>
                    <a:pt x="5757799" y="1885950"/>
                  </a:moveTo>
                  <a:lnTo>
                    <a:pt x="5795899" y="1885950"/>
                  </a:lnTo>
                </a:path>
                <a:path w="9039225" h="1885950">
                  <a:moveTo>
                    <a:pt x="5957824" y="1885950"/>
                  </a:moveTo>
                  <a:lnTo>
                    <a:pt x="5995924" y="1885950"/>
                  </a:lnTo>
                </a:path>
                <a:path w="9039225" h="1885950">
                  <a:moveTo>
                    <a:pt x="6157849" y="1885950"/>
                  </a:moveTo>
                  <a:lnTo>
                    <a:pt x="6500749" y="1885950"/>
                  </a:lnTo>
                </a:path>
                <a:path w="9039225" h="1885950">
                  <a:moveTo>
                    <a:pt x="6653149" y="1885950"/>
                  </a:moveTo>
                  <a:lnTo>
                    <a:pt x="6700774" y="1885950"/>
                  </a:lnTo>
                </a:path>
                <a:path w="9039225" h="1885950">
                  <a:moveTo>
                    <a:pt x="6853174" y="1885950"/>
                  </a:moveTo>
                  <a:lnTo>
                    <a:pt x="6900799" y="1885950"/>
                  </a:lnTo>
                </a:path>
                <a:path w="9039225" h="1885950">
                  <a:moveTo>
                    <a:pt x="7053199" y="1885950"/>
                  </a:moveTo>
                  <a:lnTo>
                    <a:pt x="7405624" y="1885950"/>
                  </a:lnTo>
                </a:path>
                <a:path w="9039225" h="1885950">
                  <a:moveTo>
                    <a:pt x="7558024" y="1885950"/>
                  </a:moveTo>
                  <a:lnTo>
                    <a:pt x="7605649" y="1885950"/>
                  </a:lnTo>
                </a:path>
                <a:path w="9039225" h="1885950">
                  <a:moveTo>
                    <a:pt x="7758049" y="1885950"/>
                  </a:moveTo>
                  <a:lnTo>
                    <a:pt x="7805674" y="1885950"/>
                  </a:lnTo>
                </a:path>
                <a:path w="9039225" h="1885950">
                  <a:moveTo>
                    <a:pt x="7958074" y="1885950"/>
                  </a:moveTo>
                  <a:lnTo>
                    <a:pt x="8310499" y="1885950"/>
                  </a:lnTo>
                </a:path>
                <a:path w="9039225" h="1885950">
                  <a:moveTo>
                    <a:pt x="8462899" y="1885950"/>
                  </a:moveTo>
                  <a:lnTo>
                    <a:pt x="8510524" y="1885950"/>
                  </a:lnTo>
                </a:path>
                <a:path w="9039225" h="1885950">
                  <a:moveTo>
                    <a:pt x="8662924" y="1885950"/>
                  </a:moveTo>
                  <a:lnTo>
                    <a:pt x="9039225" y="1885950"/>
                  </a:lnTo>
                </a:path>
                <a:path w="9039225" h="1885950">
                  <a:moveTo>
                    <a:pt x="0" y="1647825"/>
                  </a:moveTo>
                  <a:lnTo>
                    <a:pt x="176149" y="1647825"/>
                  </a:lnTo>
                </a:path>
                <a:path w="9039225" h="1885950">
                  <a:moveTo>
                    <a:pt x="328549" y="1647825"/>
                  </a:moveTo>
                  <a:lnTo>
                    <a:pt x="376174" y="1647825"/>
                  </a:lnTo>
                </a:path>
                <a:path w="9039225" h="1885950">
                  <a:moveTo>
                    <a:pt x="528574" y="1647825"/>
                  </a:moveTo>
                  <a:lnTo>
                    <a:pt x="576199" y="1647825"/>
                  </a:lnTo>
                </a:path>
                <a:path w="9039225" h="1885950">
                  <a:moveTo>
                    <a:pt x="728599" y="1647825"/>
                  </a:moveTo>
                  <a:lnTo>
                    <a:pt x="1081024" y="1647825"/>
                  </a:lnTo>
                </a:path>
                <a:path w="9039225" h="1885950">
                  <a:moveTo>
                    <a:pt x="1233424" y="1647825"/>
                  </a:moveTo>
                  <a:lnTo>
                    <a:pt x="1281049" y="1647825"/>
                  </a:lnTo>
                </a:path>
                <a:path w="9039225" h="1885950">
                  <a:moveTo>
                    <a:pt x="1433449" y="1647825"/>
                  </a:moveTo>
                  <a:lnTo>
                    <a:pt x="1481074" y="1647825"/>
                  </a:lnTo>
                </a:path>
                <a:path w="9039225" h="1885950">
                  <a:moveTo>
                    <a:pt x="1633474" y="1647825"/>
                  </a:moveTo>
                  <a:lnTo>
                    <a:pt x="1985899" y="1647825"/>
                  </a:lnTo>
                </a:path>
                <a:path w="9039225" h="1885950">
                  <a:moveTo>
                    <a:pt x="2138299" y="1647825"/>
                  </a:moveTo>
                  <a:lnTo>
                    <a:pt x="2185924" y="1647825"/>
                  </a:lnTo>
                </a:path>
                <a:path w="9039225" h="1885950">
                  <a:moveTo>
                    <a:pt x="2338324" y="1647825"/>
                  </a:moveTo>
                  <a:lnTo>
                    <a:pt x="2385949" y="1647825"/>
                  </a:lnTo>
                </a:path>
                <a:path w="9039225" h="1885950">
                  <a:moveTo>
                    <a:pt x="2538349" y="1647825"/>
                  </a:moveTo>
                  <a:lnTo>
                    <a:pt x="2881249" y="1647825"/>
                  </a:lnTo>
                </a:path>
                <a:path w="9039225" h="1885950">
                  <a:moveTo>
                    <a:pt x="3043174" y="1647825"/>
                  </a:moveTo>
                  <a:lnTo>
                    <a:pt x="3081274" y="1647825"/>
                  </a:lnTo>
                </a:path>
                <a:path w="9039225" h="1885950">
                  <a:moveTo>
                    <a:pt x="3243199" y="1647825"/>
                  </a:moveTo>
                  <a:lnTo>
                    <a:pt x="3281299" y="1647825"/>
                  </a:lnTo>
                </a:path>
                <a:path w="9039225" h="1885950">
                  <a:moveTo>
                    <a:pt x="3443224" y="1647825"/>
                  </a:moveTo>
                  <a:lnTo>
                    <a:pt x="3786124" y="1647825"/>
                  </a:lnTo>
                </a:path>
                <a:path w="9039225" h="1885950">
                  <a:moveTo>
                    <a:pt x="3948049" y="1647825"/>
                  </a:moveTo>
                  <a:lnTo>
                    <a:pt x="3986149" y="1647825"/>
                  </a:lnTo>
                </a:path>
                <a:path w="9039225" h="1885950">
                  <a:moveTo>
                    <a:pt x="4148074" y="1647825"/>
                  </a:moveTo>
                  <a:lnTo>
                    <a:pt x="4186174" y="1647825"/>
                  </a:lnTo>
                </a:path>
                <a:path w="9039225" h="1885950">
                  <a:moveTo>
                    <a:pt x="4348099" y="1647825"/>
                  </a:moveTo>
                  <a:lnTo>
                    <a:pt x="4690999" y="1647825"/>
                  </a:lnTo>
                </a:path>
                <a:path w="9039225" h="1885950">
                  <a:moveTo>
                    <a:pt x="4852924" y="1647825"/>
                  </a:moveTo>
                  <a:lnTo>
                    <a:pt x="4891024" y="1647825"/>
                  </a:lnTo>
                </a:path>
                <a:path w="9039225" h="1885950">
                  <a:moveTo>
                    <a:pt x="5052949" y="1647825"/>
                  </a:moveTo>
                  <a:lnTo>
                    <a:pt x="5091049" y="1647825"/>
                  </a:lnTo>
                </a:path>
                <a:path w="9039225" h="1885950">
                  <a:moveTo>
                    <a:pt x="5252974" y="1647825"/>
                  </a:moveTo>
                  <a:lnTo>
                    <a:pt x="5595874" y="1647825"/>
                  </a:lnTo>
                </a:path>
                <a:path w="9039225" h="1885950">
                  <a:moveTo>
                    <a:pt x="5757799" y="1647825"/>
                  </a:moveTo>
                  <a:lnTo>
                    <a:pt x="5795899" y="1647825"/>
                  </a:lnTo>
                </a:path>
                <a:path w="9039225" h="1885950">
                  <a:moveTo>
                    <a:pt x="5957824" y="1647825"/>
                  </a:moveTo>
                  <a:lnTo>
                    <a:pt x="5995924" y="1647825"/>
                  </a:lnTo>
                </a:path>
                <a:path w="9039225" h="1885950">
                  <a:moveTo>
                    <a:pt x="6157849" y="1647825"/>
                  </a:moveTo>
                  <a:lnTo>
                    <a:pt x="6500749" y="1647825"/>
                  </a:lnTo>
                </a:path>
                <a:path w="9039225" h="1885950">
                  <a:moveTo>
                    <a:pt x="6653149" y="1647825"/>
                  </a:moveTo>
                  <a:lnTo>
                    <a:pt x="6700774" y="1647825"/>
                  </a:lnTo>
                </a:path>
                <a:path w="9039225" h="1885950">
                  <a:moveTo>
                    <a:pt x="6853174" y="1647825"/>
                  </a:moveTo>
                  <a:lnTo>
                    <a:pt x="6900799" y="1647825"/>
                  </a:lnTo>
                </a:path>
                <a:path w="9039225" h="1885950">
                  <a:moveTo>
                    <a:pt x="7053199" y="1647825"/>
                  </a:moveTo>
                  <a:lnTo>
                    <a:pt x="7405624" y="1647825"/>
                  </a:lnTo>
                </a:path>
                <a:path w="9039225" h="1885950">
                  <a:moveTo>
                    <a:pt x="7558024" y="1647825"/>
                  </a:moveTo>
                  <a:lnTo>
                    <a:pt x="7605649" y="1647825"/>
                  </a:lnTo>
                </a:path>
                <a:path w="9039225" h="1885950">
                  <a:moveTo>
                    <a:pt x="7758049" y="1647825"/>
                  </a:moveTo>
                  <a:lnTo>
                    <a:pt x="7805674" y="1647825"/>
                  </a:lnTo>
                </a:path>
                <a:path w="9039225" h="1885950">
                  <a:moveTo>
                    <a:pt x="7958074" y="1647825"/>
                  </a:moveTo>
                  <a:lnTo>
                    <a:pt x="8310499" y="1647825"/>
                  </a:lnTo>
                </a:path>
                <a:path w="9039225" h="1885950">
                  <a:moveTo>
                    <a:pt x="8462899" y="1647825"/>
                  </a:moveTo>
                  <a:lnTo>
                    <a:pt x="8510524" y="1647825"/>
                  </a:lnTo>
                </a:path>
                <a:path w="9039225" h="1885950">
                  <a:moveTo>
                    <a:pt x="8662924" y="1647825"/>
                  </a:moveTo>
                  <a:lnTo>
                    <a:pt x="9039225" y="1647825"/>
                  </a:lnTo>
                </a:path>
                <a:path w="9039225" h="1885950">
                  <a:moveTo>
                    <a:pt x="0" y="1409700"/>
                  </a:moveTo>
                  <a:lnTo>
                    <a:pt x="176149" y="1409700"/>
                  </a:lnTo>
                </a:path>
                <a:path w="9039225" h="1885950">
                  <a:moveTo>
                    <a:pt x="328549" y="1409700"/>
                  </a:moveTo>
                  <a:lnTo>
                    <a:pt x="376174" y="1409700"/>
                  </a:lnTo>
                </a:path>
                <a:path w="9039225" h="1885950">
                  <a:moveTo>
                    <a:pt x="528574" y="1409700"/>
                  </a:moveTo>
                  <a:lnTo>
                    <a:pt x="1081024" y="1409700"/>
                  </a:lnTo>
                </a:path>
                <a:path w="9039225" h="1885950">
                  <a:moveTo>
                    <a:pt x="1233424" y="1409700"/>
                  </a:moveTo>
                  <a:lnTo>
                    <a:pt x="1281049" y="1409700"/>
                  </a:lnTo>
                </a:path>
                <a:path w="9039225" h="1885950">
                  <a:moveTo>
                    <a:pt x="1433449" y="1409700"/>
                  </a:moveTo>
                  <a:lnTo>
                    <a:pt x="1985899" y="1409700"/>
                  </a:lnTo>
                </a:path>
                <a:path w="9039225" h="1885950">
                  <a:moveTo>
                    <a:pt x="2138299" y="1409700"/>
                  </a:moveTo>
                  <a:lnTo>
                    <a:pt x="2881249" y="1409700"/>
                  </a:lnTo>
                </a:path>
                <a:path w="9039225" h="1885950">
                  <a:moveTo>
                    <a:pt x="3043174" y="1409700"/>
                  </a:moveTo>
                  <a:lnTo>
                    <a:pt x="3786124" y="1409700"/>
                  </a:lnTo>
                </a:path>
                <a:path w="9039225" h="1885950">
                  <a:moveTo>
                    <a:pt x="3948049" y="1409700"/>
                  </a:moveTo>
                  <a:lnTo>
                    <a:pt x="4690999" y="1409700"/>
                  </a:lnTo>
                </a:path>
                <a:path w="9039225" h="1885950">
                  <a:moveTo>
                    <a:pt x="4852924" y="1409700"/>
                  </a:moveTo>
                  <a:lnTo>
                    <a:pt x="4891024" y="1409700"/>
                  </a:lnTo>
                </a:path>
                <a:path w="9039225" h="1885950">
                  <a:moveTo>
                    <a:pt x="5052949" y="1409700"/>
                  </a:moveTo>
                  <a:lnTo>
                    <a:pt x="5091049" y="1409700"/>
                  </a:lnTo>
                </a:path>
                <a:path w="9039225" h="1885950">
                  <a:moveTo>
                    <a:pt x="5252974" y="1409700"/>
                  </a:moveTo>
                  <a:lnTo>
                    <a:pt x="5595874" y="1409700"/>
                  </a:lnTo>
                </a:path>
                <a:path w="9039225" h="1885950">
                  <a:moveTo>
                    <a:pt x="5757799" y="1409700"/>
                  </a:moveTo>
                  <a:lnTo>
                    <a:pt x="5795899" y="1409700"/>
                  </a:lnTo>
                </a:path>
                <a:path w="9039225" h="1885950">
                  <a:moveTo>
                    <a:pt x="5957824" y="1409700"/>
                  </a:moveTo>
                  <a:lnTo>
                    <a:pt x="6500749" y="1409700"/>
                  </a:lnTo>
                </a:path>
                <a:path w="9039225" h="1885950">
                  <a:moveTo>
                    <a:pt x="6653149" y="1409700"/>
                  </a:moveTo>
                  <a:lnTo>
                    <a:pt x="6700774" y="1409700"/>
                  </a:lnTo>
                </a:path>
                <a:path w="9039225" h="1885950">
                  <a:moveTo>
                    <a:pt x="6853174" y="1409700"/>
                  </a:moveTo>
                  <a:lnTo>
                    <a:pt x="6900799" y="1409700"/>
                  </a:lnTo>
                </a:path>
                <a:path w="9039225" h="1885950">
                  <a:moveTo>
                    <a:pt x="7053199" y="1409700"/>
                  </a:moveTo>
                  <a:lnTo>
                    <a:pt x="7405624" y="1409700"/>
                  </a:lnTo>
                </a:path>
                <a:path w="9039225" h="1885950">
                  <a:moveTo>
                    <a:pt x="7558024" y="1409700"/>
                  </a:moveTo>
                  <a:lnTo>
                    <a:pt x="7605649" y="1409700"/>
                  </a:lnTo>
                </a:path>
                <a:path w="9039225" h="1885950">
                  <a:moveTo>
                    <a:pt x="7758049" y="1409700"/>
                  </a:moveTo>
                  <a:lnTo>
                    <a:pt x="7805674" y="1409700"/>
                  </a:lnTo>
                </a:path>
                <a:path w="9039225" h="1885950">
                  <a:moveTo>
                    <a:pt x="7958074" y="1409700"/>
                  </a:moveTo>
                  <a:lnTo>
                    <a:pt x="8310499" y="1409700"/>
                  </a:lnTo>
                </a:path>
                <a:path w="9039225" h="1885950">
                  <a:moveTo>
                    <a:pt x="8462899" y="1409700"/>
                  </a:moveTo>
                  <a:lnTo>
                    <a:pt x="8510524" y="1409700"/>
                  </a:lnTo>
                </a:path>
                <a:path w="9039225" h="1885950">
                  <a:moveTo>
                    <a:pt x="8662924" y="1409700"/>
                  </a:moveTo>
                  <a:lnTo>
                    <a:pt x="9039225" y="1409700"/>
                  </a:lnTo>
                </a:path>
                <a:path w="9039225" h="1885950">
                  <a:moveTo>
                    <a:pt x="0" y="1181100"/>
                  </a:moveTo>
                  <a:lnTo>
                    <a:pt x="176149" y="1181100"/>
                  </a:lnTo>
                </a:path>
                <a:path w="9039225" h="1885950">
                  <a:moveTo>
                    <a:pt x="328549" y="1181100"/>
                  </a:moveTo>
                  <a:lnTo>
                    <a:pt x="1081024" y="1181100"/>
                  </a:lnTo>
                </a:path>
                <a:path w="9039225" h="1885950">
                  <a:moveTo>
                    <a:pt x="1233424" y="1181100"/>
                  </a:moveTo>
                  <a:lnTo>
                    <a:pt x="1281049" y="1181100"/>
                  </a:lnTo>
                </a:path>
                <a:path w="9039225" h="1885950">
                  <a:moveTo>
                    <a:pt x="1433449" y="1181100"/>
                  </a:moveTo>
                  <a:lnTo>
                    <a:pt x="1985899" y="1181100"/>
                  </a:lnTo>
                </a:path>
                <a:path w="9039225" h="1885950">
                  <a:moveTo>
                    <a:pt x="2138299" y="1181100"/>
                  </a:moveTo>
                  <a:lnTo>
                    <a:pt x="2881249" y="1181100"/>
                  </a:lnTo>
                </a:path>
                <a:path w="9039225" h="1885950">
                  <a:moveTo>
                    <a:pt x="3043174" y="1181100"/>
                  </a:moveTo>
                  <a:lnTo>
                    <a:pt x="3786124" y="1181100"/>
                  </a:lnTo>
                </a:path>
                <a:path w="9039225" h="1885950">
                  <a:moveTo>
                    <a:pt x="3948049" y="1181100"/>
                  </a:moveTo>
                  <a:lnTo>
                    <a:pt x="4690999" y="1181100"/>
                  </a:lnTo>
                </a:path>
                <a:path w="9039225" h="1885950">
                  <a:moveTo>
                    <a:pt x="4852924" y="1181100"/>
                  </a:moveTo>
                  <a:lnTo>
                    <a:pt x="5091049" y="1181100"/>
                  </a:lnTo>
                </a:path>
                <a:path w="9039225" h="1885950">
                  <a:moveTo>
                    <a:pt x="5252974" y="1181100"/>
                  </a:moveTo>
                  <a:lnTo>
                    <a:pt x="5595874" y="1181100"/>
                  </a:lnTo>
                </a:path>
                <a:path w="9039225" h="1885950">
                  <a:moveTo>
                    <a:pt x="5757799" y="1181100"/>
                  </a:moveTo>
                  <a:lnTo>
                    <a:pt x="6500749" y="1181100"/>
                  </a:lnTo>
                </a:path>
                <a:path w="9039225" h="1885950">
                  <a:moveTo>
                    <a:pt x="6653149" y="1181100"/>
                  </a:moveTo>
                  <a:lnTo>
                    <a:pt x="6700774" y="1181100"/>
                  </a:lnTo>
                </a:path>
                <a:path w="9039225" h="1885950">
                  <a:moveTo>
                    <a:pt x="6853174" y="1181100"/>
                  </a:moveTo>
                  <a:lnTo>
                    <a:pt x="7405624" y="1181100"/>
                  </a:lnTo>
                </a:path>
                <a:path w="9039225" h="1885950">
                  <a:moveTo>
                    <a:pt x="7558024" y="1181100"/>
                  </a:moveTo>
                  <a:lnTo>
                    <a:pt x="7605649" y="1181100"/>
                  </a:lnTo>
                </a:path>
                <a:path w="9039225" h="1885950">
                  <a:moveTo>
                    <a:pt x="7758049" y="1181100"/>
                  </a:moveTo>
                  <a:lnTo>
                    <a:pt x="8310499" y="1181100"/>
                  </a:lnTo>
                </a:path>
                <a:path w="9039225" h="1885950">
                  <a:moveTo>
                    <a:pt x="8462899" y="1181100"/>
                  </a:moveTo>
                  <a:lnTo>
                    <a:pt x="8510524" y="1181100"/>
                  </a:lnTo>
                </a:path>
                <a:path w="9039225" h="1885950">
                  <a:moveTo>
                    <a:pt x="8662924" y="1181100"/>
                  </a:moveTo>
                  <a:lnTo>
                    <a:pt x="9039225" y="1181100"/>
                  </a:lnTo>
                </a:path>
                <a:path w="9039225" h="1885950">
                  <a:moveTo>
                    <a:pt x="0" y="942975"/>
                  </a:moveTo>
                  <a:lnTo>
                    <a:pt x="176149" y="942975"/>
                  </a:lnTo>
                </a:path>
                <a:path w="9039225" h="1885950">
                  <a:moveTo>
                    <a:pt x="328549" y="942975"/>
                  </a:moveTo>
                  <a:lnTo>
                    <a:pt x="1081024" y="942975"/>
                  </a:lnTo>
                </a:path>
                <a:path w="9039225" h="1885950">
                  <a:moveTo>
                    <a:pt x="1233424" y="942975"/>
                  </a:moveTo>
                  <a:lnTo>
                    <a:pt x="1985899" y="942975"/>
                  </a:lnTo>
                </a:path>
                <a:path w="9039225" h="1885950">
                  <a:moveTo>
                    <a:pt x="2138299" y="942975"/>
                  </a:moveTo>
                  <a:lnTo>
                    <a:pt x="2881249" y="942975"/>
                  </a:lnTo>
                </a:path>
                <a:path w="9039225" h="1885950">
                  <a:moveTo>
                    <a:pt x="3043174" y="942975"/>
                  </a:moveTo>
                  <a:lnTo>
                    <a:pt x="3786124" y="942975"/>
                  </a:lnTo>
                </a:path>
                <a:path w="9039225" h="1885950">
                  <a:moveTo>
                    <a:pt x="3948049" y="942975"/>
                  </a:moveTo>
                  <a:lnTo>
                    <a:pt x="4690999" y="942975"/>
                  </a:lnTo>
                </a:path>
                <a:path w="9039225" h="1885950">
                  <a:moveTo>
                    <a:pt x="4852924" y="942975"/>
                  </a:moveTo>
                  <a:lnTo>
                    <a:pt x="5595874" y="942975"/>
                  </a:lnTo>
                </a:path>
                <a:path w="9039225" h="1885950">
                  <a:moveTo>
                    <a:pt x="5757799" y="942975"/>
                  </a:moveTo>
                  <a:lnTo>
                    <a:pt x="6500749" y="942975"/>
                  </a:lnTo>
                </a:path>
                <a:path w="9039225" h="1885950">
                  <a:moveTo>
                    <a:pt x="6653149" y="942975"/>
                  </a:moveTo>
                  <a:lnTo>
                    <a:pt x="7405624" y="942975"/>
                  </a:lnTo>
                </a:path>
                <a:path w="9039225" h="1885950">
                  <a:moveTo>
                    <a:pt x="7558024" y="942975"/>
                  </a:moveTo>
                  <a:lnTo>
                    <a:pt x="8310499" y="942975"/>
                  </a:lnTo>
                </a:path>
                <a:path w="9039225" h="1885950">
                  <a:moveTo>
                    <a:pt x="8462899" y="942975"/>
                  </a:moveTo>
                  <a:lnTo>
                    <a:pt x="9039225" y="942975"/>
                  </a:lnTo>
                </a:path>
                <a:path w="9039225" h="1885950">
                  <a:moveTo>
                    <a:pt x="0" y="704850"/>
                  </a:moveTo>
                  <a:lnTo>
                    <a:pt x="176149" y="704850"/>
                  </a:lnTo>
                </a:path>
                <a:path w="9039225" h="1885950">
                  <a:moveTo>
                    <a:pt x="328549" y="704850"/>
                  </a:moveTo>
                  <a:lnTo>
                    <a:pt x="1081024" y="704850"/>
                  </a:lnTo>
                </a:path>
                <a:path w="9039225" h="1885950">
                  <a:moveTo>
                    <a:pt x="1233424" y="704850"/>
                  </a:moveTo>
                  <a:lnTo>
                    <a:pt x="1985899" y="704850"/>
                  </a:lnTo>
                </a:path>
                <a:path w="9039225" h="1885950">
                  <a:moveTo>
                    <a:pt x="2138299" y="704850"/>
                  </a:moveTo>
                  <a:lnTo>
                    <a:pt x="2881249" y="704850"/>
                  </a:lnTo>
                </a:path>
                <a:path w="9039225" h="1885950">
                  <a:moveTo>
                    <a:pt x="3043174" y="704850"/>
                  </a:moveTo>
                  <a:lnTo>
                    <a:pt x="3786124" y="704850"/>
                  </a:lnTo>
                </a:path>
                <a:path w="9039225" h="1885950">
                  <a:moveTo>
                    <a:pt x="3948049" y="704850"/>
                  </a:moveTo>
                  <a:lnTo>
                    <a:pt x="4690999" y="704850"/>
                  </a:lnTo>
                </a:path>
                <a:path w="9039225" h="1885950">
                  <a:moveTo>
                    <a:pt x="4852924" y="704850"/>
                  </a:moveTo>
                  <a:lnTo>
                    <a:pt x="5595874" y="704850"/>
                  </a:lnTo>
                </a:path>
                <a:path w="9039225" h="1885950">
                  <a:moveTo>
                    <a:pt x="5757799" y="704850"/>
                  </a:moveTo>
                  <a:lnTo>
                    <a:pt x="6500749" y="704850"/>
                  </a:lnTo>
                </a:path>
                <a:path w="9039225" h="1885950">
                  <a:moveTo>
                    <a:pt x="6653149" y="704850"/>
                  </a:moveTo>
                  <a:lnTo>
                    <a:pt x="7405624" y="704850"/>
                  </a:lnTo>
                </a:path>
                <a:path w="9039225" h="1885950">
                  <a:moveTo>
                    <a:pt x="7558024" y="704850"/>
                  </a:moveTo>
                  <a:lnTo>
                    <a:pt x="8310499" y="704850"/>
                  </a:lnTo>
                </a:path>
                <a:path w="9039225" h="1885950">
                  <a:moveTo>
                    <a:pt x="8462899" y="704850"/>
                  </a:moveTo>
                  <a:lnTo>
                    <a:pt x="9039225" y="704850"/>
                  </a:lnTo>
                </a:path>
                <a:path w="9039225" h="1885950">
                  <a:moveTo>
                    <a:pt x="0" y="466725"/>
                  </a:moveTo>
                  <a:lnTo>
                    <a:pt x="176149" y="466725"/>
                  </a:lnTo>
                </a:path>
                <a:path w="9039225" h="1885950">
                  <a:moveTo>
                    <a:pt x="328549" y="466725"/>
                  </a:moveTo>
                  <a:lnTo>
                    <a:pt x="1985899" y="466725"/>
                  </a:lnTo>
                </a:path>
                <a:path w="9039225" h="1885950">
                  <a:moveTo>
                    <a:pt x="2138299" y="466725"/>
                  </a:moveTo>
                  <a:lnTo>
                    <a:pt x="2881249" y="466725"/>
                  </a:lnTo>
                </a:path>
                <a:path w="9039225" h="1885950">
                  <a:moveTo>
                    <a:pt x="3043174" y="466725"/>
                  </a:moveTo>
                  <a:lnTo>
                    <a:pt x="3786124" y="466725"/>
                  </a:lnTo>
                </a:path>
                <a:path w="9039225" h="1885950">
                  <a:moveTo>
                    <a:pt x="3948049" y="466725"/>
                  </a:moveTo>
                  <a:lnTo>
                    <a:pt x="4690999" y="466725"/>
                  </a:lnTo>
                </a:path>
                <a:path w="9039225" h="1885950">
                  <a:moveTo>
                    <a:pt x="4852924" y="466725"/>
                  </a:moveTo>
                  <a:lnTo>
                    <a:pt x="6500749" y="466725"/>
                  </a:lnTo>
                </a:path>
                <a:path w="9039225" h="1885950">
                  <a:moveTo>
                    <a:pt x="6653149" y="466725"/>
                  </a:moveTo>
                  <a:lnTo>
                    <a:pt x="7405624" y="466725"/>
                  </a:lnTo>
                </a:path>
                <a:path w="9039225" h="1885950">
                  <a:moveTo>
                    <a:pt x="7558024" y="466725"/>
                  </a:moveTo>
                  <a:lnTo>
                    <a:pt x="9039225" y="466725"/>
                  </a:lnTo>
                </a:path>
                <a:path w="9039225" h="1885950">
                  <a:moveTo>
                    <a:pt x="0" y="228600"/>
                  </a:moveTo>
                  <a:lnTo>
                    <a:pt x="2881249" y="228600"/>
                  </a:lnTo>
                </a:path>
                <a:path w="9039225" h="1885950">
                  <a:moveTo>
                    <a:pt x="3043174" y="228600"/>
                  </a:moveTo>
                  <a:lnTo>
                    <a:pt x="7405624" y="228600"/>
                  </a:lnTo>
                </a:path>
                <a:path w="9039225" h="1885950">
                  <a:moveTo>
                    <a:pt x="7558024" y="228600"/>
                  </a:moveTo>
                  <a:lnTo>
                    <a:pt x="9039225" y="228600"/>
                  </a:lnTo>
                </a:path>
                <a:path w="9039225" h="1885950">
                  <a:moveTo>
                    <a:pt x="0" y="0"/>
                  </a:moveTo>
                  <a:lnTo>
                    <a:pt x="9039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9E6D3961-4DBF-8281-6BC3-51305CE3F146}"/>
                </a:ext>
              </a:extLst>
            </p:cNvPr>
            <p:cNvSpPr/>
            <p:nvPr/>
          </p:nvSpPr>
          <p:spPr>
            <a:xfrm>
              <a:off x="1895475" y="3200399"/>
              <a:ext cx="8286750" cy="2009775"/>
            </a:xfrm>
            <a:custGeom>
              <a:avLst/>
              <a:gdLst/>
              <a:ahLst/>
              <a:cxnLst/>
              <a:rect l="l" t="t" r="r" b="b"/>
              <a:pathLst>
                <a:path w="8286750" h="2009775">
                  <a:moveTo>
                    <a:pt x="152400" y="238125"/>
                  </a:moveTo>
                  <a:lnTo>
                    <a:pt x="0" y="238125"/>
                  </a:lnTo>
                  <a:lnTo>
                    <a:pt x="0" y="2009775"/>
                  </a:lnTo>
                  <a:lnTo>
                    <a:pt x="152400" y="2009775"/>
                  </a:lnTo>
                  <a:lnTo>
                    <a:pt x="152400" y="238125"/>
                  </a:lnTo>
                  <a:close/>
                </a:path>
                <a:path w="8286750" h="2009775">
                  <a:moveTo>
                    <a:pt x="1057275" y="361950"/>
                  </a:moveTo>
                  <a:lnTo>
                    <a:pt x="904875" y="361950"/>
                  </a:lnTo>
                  <a:lnTo>
                    <a:pt x="904875" y="2009775"/>
                  </a:lnTo>
                  <a:lnTo>
                    <a:pt x="1057275" y="2009775"/>
                  </a:lnTo>
                  <a:lnTo>
                    <a:pt x="1057275" y="361950"/>
                  </a:lnTo>
                  <a:close/>
                </a:path>
                <a:path w="8286750" h="2009775">
                  <a:moveTo>
                    <a:pt x="1962150" y="123825"/>
                  </a:moveTo>
                  <a:lnTo>
                    <a:pt x="1809750" y="123825"/>
                  </a:lnTo>
                  <a:lnTo>
                    <a:pt x="1809750" y="2009775"/>
                  </a:lnTo>
                  <a:lnTo>
                    <a:pt x="1962150" y="2009775"/>
                  </a:lnTo>
                  <a:lnTo>
                    <a:pt x="1962150" y="123825"/>
                  </a:lnTo>
                  <a:close/>
                </a:path>
                <a:path w="8286750" h="2009775">
                  <a:moveTo>
                    <a:pt x="2867025" y="0"/>
                  </a:moveTo>
                  <a:lnTo>
                    <a:pt x="2705100" y="0"/>
                  </a:lnTo>
                  <a:lnTo>
                    <a:pt x="2705100" y="2009775"/>
                  </a:lnTo>
                  <a:lnTo>
                    <a:pt x="2867025" y="2009775"/>
                  </a:lnTo>
                  <a:lnTo>
                    <a:pt x="2867025" y="0"/>
                  </a:lnTo>
                  <a:close/>
                </a:path>
                <a:path w="8286750" h="2009775">
                  <a:moveTo>
                    <a:pt x="3771900" y="238125"/>
                  </a:moveTo>
                  <a:lnTo>
                    <a:pt x="3609975" y="238125"/>
                  </a:lnTo>
                  <a:lnTo>
                    <a:pt x="3609975" y="2009775"/>
                  </a:lnTo>
                  <a:lnTo>
                    <a:pt x="3771900" y="2009775"/>
                  </a:lnTo>
                  <a:lnTo>
                    <a:pt x="3771900" y="238125"/>
                  </a:lnTo>
                  <a:close/>
                </a:path>
                <a:path w="8286750" h="2009775">
                  <a:moveTo>
                    <a:pt x="4676775" y="238125"/>
                  </a:moveTo>
                  <a:lnTo>
                    <a:pt x="4514850" y="238125"/>
                  </a:lnTo>
                  <a:lnTo>
                    <a:pt x="4514850" y="2009775"/>
                  </a:lnTo>
                  <a:lnTo>
                    <a:pt x="4676775" y="2009775"/>
                  </a:lnTo>
                  <a:lnTo>
                    <a:pt x="4676775" y="238125"/>
                  </a:lnTo>
                  <a:close/>
                </a:path>
                <a:path w="8286750" h="2009775">
                  <a:moveTo>
                    <a:pt x="5581650" y="361950"/>
                  </a:moveTo>
                  <a:lnTo>
                    <a:pt x="5419725" y="361950"/>
                  </a:lnTo>
                  <a:lnTo>
                    <a:pt x="5419725" y="2009775"/>
                  </a:lnTo>
                  <a:lnTo>
                    <a:pt x="5581650" y="2009775"/>
                  </a:lnTo>
                  <a:lnTo>
                    <a:pt x="5581650" y="361950"/>
                  </a:lnTo>
                  <a:close/>
                </a:path>
                <a:path w="8286750" h="2009775">
                  <a:moveTo>
                    <a:pt x="6477000" y="123825"/>
                  </a:moveTo>
                  <a:lnTo>
                    <a:pt x="6324600" y="123825"/>
                  </a:lnTo>
                  <a:lnTo>
                    <a:pt x="6324600" y="2009775"/>
                  </a:lnTo>
                  <a:lnTo>
                    <a:pt x="6477000" y="2009775"/>
                  </a:lnTo>
                  <a:lnTo>
                    <a:pt x="6477000" y="123825"/>
                  </a:lnTo>
                  <a:close/>
                </a:path>
                <a:path w="8286750" h="2009775">
                  <a:moveTo>
                    <a:pt x="7381875" y="0"/>
                  </a:moveTo>
                  <a:lnTo>
                    <a:pt x="7229475" y="0"/>
                  </a:lnTo>
                  <a:lnTo>
                    <a:pt x="7229475" y="2009775"/>
                  </a:lnTo>
                  <a:lnTo>
                    <a:pt x="7381875" y="2009775"/>
                  </a:lnTo>
                  <a:lnTo>
                    <a:pt x="7381875" y="0"/>
                  </a:lnTo>
                  <a:close/>
                </a:path>
                <a:path w="8286750" h="2009775">
                  <a:moveTo>
                    <a:pt x="8286750" y="361950"/>
                  </a:moveTo>
                  <a:lnTo>
                    <a:pt x="8134350" y="361950"/>
                  </a:lnTo>
                  <a:lnTo>
                    <a:pt x="8134350" y="2009775"/>
                  </a:lnTo>
                  <a:lnTo>
                    <a:pt x="8286750" y="2009775"/>
                  </a:lnTo>
                  <a:lnTo>
                    <a:pt x="8286750" y="36195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504153BF-0BA1-C805-20DD-DDC8679ABD17}"/>
                </a:ext>
              </a:extLst>
            </p:cNvPr>
            <p:cNvSpPr/>
            <p:nvPr/>
          </p:nvSpPr>
          <p:spPr>
            <a:xfrm>
              <a:off x="2095500" y="4267199"/>
              <a:ext cx="8286750" cy="942975"/>
            </a:xfrm>
            <a:custGeom>
              <a:avLst/>
              <a:gdLst/>
              <a:ahLst/>
              <a:cxnLst/>
              <a:rect l="l" t="t" r="r" b="b"/>
              <a:pathLst>
                <a:path w="8286750" h="942975">
                  <a:moveTo>
                    <a:pt x="152400" y="114300"/>
                  </a:moveTo>
                  <a:lnTo>
                    <a:pt x="0" y="114300"/>
                  </a:lnTo>
                  <a:lnTo>
                    <a:pt x="0" y="942975"/>
                  </a:lnTo>
                  <a:lnTo>
                    <a:pt x="152400" y="942975"/>
                  </a:lnTo>
                  <a:lnTo>
                    <a:pt x="152400" y="114300"/>
                  </a:lnTo>
                  <a:close/>
                </a:path>
                <a:path w="8286750" h="942975">
                  <a:moveTo>
                    <a:pt x="1057275" y="0"/>
                  </a:moveTo>
                  <a:lnTo>
                    <a:pt x="904875" y="0"/>
                  </a:lnTo>
                  <a:lnTo>
                    <a:pt x="904875" y="942975"/>
                  </a:lnTo>
                  <a:lnTo>
                    <a:pt x="1057275" y="942975"/>
                  </a:lnTo>
                  <a:lnTo>
                    <a:pt x="1057275" y="0"/>
                  </a:lnTo>
                  <a:close/>
                </a:path>
                <a:path w="8286750" h="942975">
                  <a:moveTo>
                    <a:pt x="1962150" y="238125"/>
                  </a:moveTo>
                  <a:lnTo>
                    <a:pt x="1809750" y="238125"/>
                  </a:lnTo>
                  <a:lnTo>
                    <a:pt x="1809750" y="942975"/>
                  </a:lnTo>
                  <a:lnTo>
                    <a:pt x="1962150" y="942975"/>
                  </a:lnTo>
                  <a:lnTo>
                    <a:pt x="1962150" y="238125"/>
                  </a:lnTo>
                  <a:close/>
                </a:path>
                <a:path w="8286750" h="942975">
                  <a:moveTo>
                    <a:pt x="2867025" y="238125"/>
                  </a:moveTo>
                  <a:lnTo>
                    <a:pt x="2705100" y="238125"/>
                  </a:lnTo>
                  <a:lnTo>
                    <a:pt x="2705100" y="942975"/>
                  </a:lnTo>
                  <a:lnTo>
                    <a:pt x="2867025" y="942975"/>
                  </a:lnTo>
                  <a:lnTo>
                    <a:pt x="2867025" y="238125"/>
                  </a:lnTo>
                  <a:close/>
                </a:path>
                <a:path w="8286750" h="942975">
                  <a:moveTo>
                    <a:pt x="3771900" y="238125"/>
                  </a:moveTo>
                  <a:lnTo>
                    <a:pt x="3609975" y="238125"/>
                  </a:lnTo>
                  <a:lnTo>
                    <a:pt x="3609975" y="942975"/>
                  </a:lnTo>
                  <a:lnTo>
                    <a:pt x="3771900" y="942975"/>
                  </a:lnTo>
                  <a:lnTo>
                    <a:pt x="3771900" y="238125"/>
                  </a:lnTo>
                  <a:close/>
                </a:path>
                <a:path w="8286750" h="942975">
                  <a:moveTo>
                    <a:pt x="4676775" y="114300"/>
                  </a:moveTo>
                  <a:lnTo>
                    <a:pt x="4514850" y="114300"/>
                  </a:lnTo>
                  <a:lnTo>
                    <a:pt x="4514850" y="942975"/>
                  </a:lnTo>
                  <a:lnTo>
                    <a:pt x="4676775" y="942975"/>
                  </a:lnTo>
                  <a:lnTo>
                    <a:pt x="4676775" y="114300"/>
                  </a:lnTo>
                  <a:close/>
                </a:path>
                <a:path w="8286750" h="942975">
                  <a:moveTo>
                    <a:pt x="5581650" y="114300"/>
                  </a:moveTo>
                  <a:lnTo>
                    <a:pt x="5419725" y="114300"/>
                  </a:lnTo>
                  <a:lnTo>
                    <a:pt x="5419725" y="942975"/>
                  </a:lnTo>
                  <a:lnTo>
                    <a:pt x="5581650" y="942975"/>
                  </a:lnTo>
                  <a:lnTo>
                    <a:pt x="5581650" y="114300"/>
                  </a:lnTo>
                  <a:close/>
                </a:path>
                <a:path w="8286750" h="942975">
                  <a:moveTo>
                    <a:pt x="6477000" y="0"/>
                  </a:moveTo>
                  <a:lnTo>
                    <a:pt x="6324600" y="0"/>
                  </a:lnTo>
                  <a:lnTo>
                    <a:pt x="6324600" y="942975"/>
                  </a:lnTo>
                  <a:lnTo>
                    <a:pt x="6477000" y="942975"/>
                  </a:lnTo>
                  <a:lnTo>
                    <a:pt x="6477000" y="0"/>
                  </a:lnTo>
                  <a:close/>
                </a:path>
                <a:path w="8286750" h="942975">
                  <a:moveTo>
                    <a:pt x="7381875" y="0"/>
                  </a:moveTo>
                  <a:lnTo>
                    <a:pt x="7229475" y="0"/>
                  </a:lnTo>
                  <a:lnTo>
                    <a:pt x="7229475" y="942975"/>
                  </a:lnTo>
                  <a:lnTo>
                    <a:pt x="7381875" y="942975"/>
                  </a:lnTo>
                  <a:lnTo>
                    <a:pt x="7381875" y="0"/>
                  </a:lnTo>
                  <a:close/>
                </a:path>
                <a:path w="8286750" h="942975">
                  <a:moveTo>
                    <a:pt x="8286750" y="0"/>
                  </a:moveTo>
                  <a:lnTo>
                    <a:pt x="8134350" y="0"/>
                  </a:lnTo>
                  <a:lnTo>
                    <a:pt x="8134350" y="942975"/>
                  </a:lnTo>
                  <a:lnTo>
                    <a:pt x="8286750" y="942975"/>
                  </a:lnTo>
                  <a:lnTo>
                    <a:pt x="8286750" y="0"/>
                  </a:lnTo>
                  <a:close/>
                </a:path>
              </a:pathLst>
            </a:custGeom>
            <a:solidFill>
              <a:srgbClr val="3B9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1BA6B25-78A0-9B11-BDBF-F66D26387B05}"/>
                </a:ext>
              </a:extLst>
            </p:cNvPr>
            <p:cNvSpPr/>
            <p:nvPr/>
          </p:nvSpPr>
          <p:spPr>
            <a:xfrm>
              <a:off x="2295525" y="4267199"/>
              <a:ext cx="7381875" cy="942975"/>
            </a:xfrm>
            <a:custGeom>
              <a:avLst/>
              <a:gdLst/>
              <a:ahLst/>
              <a:cxnLst/>
              <a:rect l="l" t="t" r="r" b="b"/>
              <a:pathLst>
                <a:path w="7381875" h="942975">
                  <a:moveTo>
                    <a:pt x="152400" y="238125"/>
                  </a:moveTo>
                  <a:lnTo>
                    <a:pt x="0" y="238125"/>
                  </a:lnTo>
                  <a:lnTo>
                    <a:pt x="0" y="942975"/>
                  </a:lnTo>
                  <a:lnTo>
                    <a:pt x="152400" y="942975"/>
                  </a:lnTo>
                  <a:lnTo>
                    <a:pt x="152400" y="238125"/>
                  </a:lnTo>
                  <a:close/>
                </a:path>
                <a:path w="7381875" h="942975">
                  <a:moveTo>
                    <a:pt x="1057275" y="238125"/>
                  </a:moveTo>
                  <a:lnTo>
                    <a:pt x="904875" y="238125"/>
                  </a:lnTo>
                  <a:lnTo>
                    <a:pt x="904875" y="942975"/>
                  </a:lnTo>
                  <a:lnTo>
                    <a:pt x="1057275" y="942975"/>
                  </a:lnTo>
                  <a:lnTo>
                    <a:pt x="1057275" y="238125"/>
                  </a:lnTo>
                  <a:close/>
                </a:path>
                <a:path w="7381875" h="942975">
                  <a:moveTo>
                    <a:pt x="1962150" y="352425"/>
                  </a:moveTo>
                  <a:lnTo>
                    <a:pt x="1809750" y="352425"/>
                  </a:lnTo>
                  <a:lnTo>
                    <a:pt x="1809750" y="942975"/>
                  </a:lnTo>
                  <a:lnTo>
                    <a:pt x="1962150" y="942975"/>
                  </a:lnTo>
                  <a:lnTo>
                    <a:pt x="1962150" y="352425"/>
                  </a:lnTo>
                  <a:close/>
                </a:path>
                <a:path w="7381875" h="942975">
                  <a:moveTo>
                    <a:pt x="2867025" y="352425"/>
                  </a:moveTo>
                  <a:lnTo>
                    <a:pt x="2705100" y="352425"/>
                  </a:lnTo>
                  <a:lnTo>
                    <a:pt x="2705100" y="942975"/>
                  </a:lnTo>
                  <a:lnTo>
                    <a:pt x="2867025" y="942975"/>
                  </a:lnTo>
                  <a:lnTo>
                    <a:pt x="2867025" y="352425"/>
                  </a:lnTo>
                  <a:close/>
                </a:path>
                <a:path w="7381875" h="942975">
                  <a:moveTo>
                    <a:pt x="3771900" y="238125"/>
                  </a:moveTo>
                  <a:lnTo>
                    <a:pt x="3609975" y="238125"/>
                  </a:lnTo>
                  <a:lnTo>
                    <a:pt x="3609975" y="942975"/>
                  </a:lnTo>
                  <a:lnTo>
                    <a:pt x="3771900" y="942975"/>
                  </a:lnTo>
                  <a:lnTo>
                    <a:pt x="3771900" y="238125"/>
                  </a:lnTo>
                  <a:close/>
                </a:path>
                <a:path w="7381875" h="942975">
                  <a:moveTo>
                    <a:pt x="4676775" y="0"/>
                  </a:moveTo>
                  <a:lnTo>
                    <a:pt x="4514850" y="0"/>
                  </a:lnTo>
                  <a:lnTo>
                    <a:pt x="4514850" y="942975"/>
                  </a:lnTo>
                  <a:lnTo>
                    <a:pt x="4676775" y="942975"/>
                  </a:lnTo>
                  <a:lnTo>
                    <a:pt x="4676775" y="0"/>
                  </a:lnTo>
                  <a:close/>
                </a:path>
                <a:path w="7381875" h="942975">
                  <a:moveTo>
                    <a:pt x="5581650" y="238125"/>
                  </a:moveTo>
                  <a:lnTo>
                    <a:pt x="5419725" y="238125"/>
                  </a:lnTo>
                  <a:lnTo>
                    <a:pt x="5419725" y="942975"/>
                  </a:lnTo>
                  <a:lnTo>
                    <a:pt x="5581650" y="942975"/>
                  </a:lnTo>
                  <a:lnTo>
                    <a:pt x="5581650" y="238125"/>
                  </a:lnTo>
                  <a:close/>
                </a:path>
                <a:path w="7381875" h="942975">
                  <a:moveTo>
                    <a:pt x="6477000" y="114300"/>
                  </a:moveTo>
                  <a:lnTo>
                    <a:pt x="6324600" y="114300"/>
                  </a:lnTo>
                  <a:lnTo>
                    <a:pt x="6324600" y="942975"/>
                  </a:lnTo>
                  <a:lnTo>
                    <a:pt x="6477000" y="942975"/>
                  </a:lnTo>
                  <a:lnTo>
                    <a:pt x="6477000" y="114300"/>
                  </a:lnTo>
                  <a:close/>
                </a:path>
                <a:path w="7381875" h="942975">
                  <a:moveTo>
                    <a:pt x="7381875" y="114300"/>
                  </a:moveTo>
                  <a:lnTo>
                    <a:pt x="7229475" y="114300"/>
                  </a:lnTo>
                  <a:lnTo>
                    <a:pt x="7229475" y="942975"/>
                  </a:lnTo>
                  <a:lnTo>
                    <a:pt x="7381875" y="942975"/>
                  </a:lnTo>
                  <a:lnTo>
                    <a:pt x="7381875" y="11430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B6AB1932-B5C0-B8C3-C172-7538D0A864CF}"/>
                </a:ext>
              </a:extLst>
            </p:cNvPr>
            <p:cNvSpPr/>
            <p:nvPr/>
          </p:nvSpPr>
          <p:spPr>
            <a:xfrm>
              <a:off x="1719326" y="5215001"/>
              <a:ext cx="9039225" cy="0"/>
            </a:xfrm>
            <a:custGeom>
              <a:avLst/>
              <a:gdLst/>
              <a:ahLst/>
              <a:cxnLst/>
              <a:rect l="l" t="t" r="r" b="b"/>
              <a:pathLst>
                <a:path w="9039225">
                  <a:moveTo>
                    <a:pt x="0" y="0"/>
                  </a:moveTo>
                  <a:lnTo>
                    <a:pt x="9039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6A53DC4-D492-FA8A-0B60-88DD27A35C63}"/>
                </a:ext>
              </a:extLst>
            </p:cNvPr>
            <p:cNvSpPr/>
            <p:nvPr/>
          </p:nvSpPr>
          <p:spPr>
            <a:xfrm>
              <a:off x="1493908" y="6250589"/>
              <a:ext cx="122568" cy="109943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BCB6FE66-7CAB-884F-BA8C-EF85CC15DEC4}"/>
              </a:ext>
            </a:extLst>
          </p:cNvPr>
          <p:cNvSpPr txBox="1"/>
          <p:nvPr/>
        </p:nvSpPr>
        <p:spPr>
          <a:xfrm>
            <a:off x="2327910" y="1298008"/>
            <a:ext cx="6734692" cy="301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PEFORM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NCE CATEGORY DISTRIBUTION BY DEPARTMENT</a:t>
            </a: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0D7D49A-9683-7D44-0FC9-DCEF028A22F4}"/>
              </a:ext>
            </a:extLst>
          </p:cNvPr>
          <p:cNvSpPr txBox="1"/>
          <p:nvPr/>
        </p:nvSpPr>
        <p:spPr>
          <a:xfrm>
            <a:off x="640463" y="4638834"/>
            <a:ext cx="10190935" cy="834844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en-IN" sz="2000" dirty="0"/>
              <a:t>              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sz="2000" dirty="0"/>
          </a:p>
        </p:txBody>
      </p:sp>
      <p:grpSp>
        <p:nvGrpSpPr>
          <p:cNvPr id="19" name="object 17">
            <a:extLst>
              <a:ext uri="{FF2B5EF4-FFF2-40B4-BE49-F238E27FC236}">
                <a16:creationId xmlns:a16="http://schemas.microsoft.com/office/drawing/2014/main" id="{5EB8071C-7041-6215-2C51-816840374EF7}"/>
              </a:ext>
            </a:extLst>
          </p:cNvPr>
          <p:cNvGrpSpPr/>
          <p:nvPr/>
        </p:nvGrpSpPr>
        <p:grpSpPr>
          <a:xfrm>
            <a:off x="3706563" y="5571144"/>
            <a:ext cx="3323475" cy="119867"/>
            <a:chOff x="5410201" y="5638800"/>
            <a:chExt cx="2038349" cy="7620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DC924E22-6F3F-1332-695E-B4C31F71B42C}"/>
                </a:ext>
              </a:extLst>
            </p:cNvPr>
            <p:cNvSpPr/>
            <p:nvPr/>
          </p:nvSpPr>
          <p:spPr>
            <a:xfrm>
              <a:off x="5410201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B966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D37D15B7-7658-87FF-D00A-36B110985FAB}"/>
                </a:ext>
              </a:extLst>
            </p:cNvPr>
            <p:cNvSpPr/>
            <p:nvPr/>
          </p:nvSpPr>
          <p:spPr>
            <a:xfrm>
              <a:off x="7372350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46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683F4ED-2C9B-6A2D-56C7-E233C152699D}"/>
              </a:ext>
            </a:extLst>
          </p:cNvPr>
          <p:cNvSpPr txBox="1"/>
          <p:nvPr/>
        </p:nvSpPr>
        <p:spPr>
          <a:xfrm flipH="1">
            <a:off x="93135" y="1930400"/>
            <a:ext cx="54732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lang="en-IN" sz="1400" spc="-75" dirty="0">
                <a:solidFill>
                  <a:schemeClr val="tx2"/>
                </a:solidFill>
                <a:latin typeface="Times New Roman"/>
                <a:cs typeface="Times New Roman"/>
              </a:rPr>
              <a:t>1</a:t>
            </a:r>
            <a:r>
              <a:rPr lang="en-IN" sz="1400" spc="-5" dirty="0">
                <a:solidFill>
                  <a:schemeClr val="tx2"/>
                </a:solidFill>
                <a:latin typeface="Times New Roman"/>
                <a:cs typeface="Times New Roman"/>
              </a:rPr>
              <a:t>8</a:t>
            </a:r>
            <a:r>
              <a:rPr lang="en-IN" sz="1400" spc="-4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lang="en-IN" sz="1400" spc="-75" dirty="0">
                <a:solidFill>
                  <a:schemeClr val="tx2"/>
                </a:solidFill>
                <a:latin typeface="Times New Roman"/>
                <a:cs typeface="Times New Roman"/>
              </a:rPr>
              <a:t>1</a:t>
            </a:r>
            <a:r>
              <a:rPr lang="en-IN" sz="1400" spc="-5" dirty="0">
                <a:solidFill>
                  <a:schemeClr val="tx2"/>
                </a:solidFill>
                <a:latin typeface="Times New Roman"/>
                <a:cs typeface="Times New Roman"/>
              </a:rPr>
              <a:t>6</a:t>
            </a:r>
            <a:r>
              <a:rPr lang="en-IN" sz="1400" spc="-4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lang="en-IN" sz="1400" spc="-75" dirty="0">
                <a:solidFill>
                  <a:schemeClr val="tx2"/>
                </a:solidFill>
                <a:latin typeface="Times New Roman"/>
                <a:cs typeface="Times New Roman"/>
              </a:rPr>
              <a:t>1</a:t>
            </a:r>
            <a:r>
              <a:rPr lang="en-IN" sz="1400" spc="-5" dirty="0">
                <a:solidFill>
                  <a:schemeClr val="tx2"/>
                </a:solidFill>
                <a:latin typeface="Times New Roman"/>
                <a:cs typeface="Times New Roman"/>
              </a:rPr>
              <a:t>4</a:t>
            </a:r>
            <a:r>
              <a:rPr lang="en-IN" sz="1400" spc="-4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lang="en-IN" sz="1400" spc="-75" dirty="0">
                <a:solidFill>
                  <a:schemeClr val="tx2"/>
                </a:solidFill>
                <a:latin typeface="Times New Roman"/>
                <a:cs typeface="Times New Roman"/>
              </a:rPr>
              <a:t>1</a:t>
            </a:r>
            <a:r>
              <a:rPr lang="en-IN" sz="1400" spc="-5" dirty="0">
                <a:solidFill>
                  <a:schemeClr val="tx2"/>
                </a:solidFill>
                <a:latin typeface="Times New Roman"/>
                <a:cs typeface="Times New Roman"/>
              </a:rPr>
              <a:t>2</a:t>
            </a:r>
            <a:r>
              <a:rPr lang="en-IN" sz="1400" spc="-4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lang="en-IN" sz="1400" spc="-75" dirty="0">
                <a:solidFill>
                  <a:schemeClr val="tx2"/>
                </a:solidFill>
                <a:latin typeface="Times New Roman"/>
                <a:cs typeface="Times New Roman"/>
              </a:rPr>
              <a:t>1</a:t>
            </a:r>
            <a:r>
              <a:rPr lang="en-IN" sz="1400" spc="-5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r>
              <a:rPr lang="en-IN" sz="1400" spc="-4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14604" algn="r">
              <a:lnSpc>
                <a:spcPct val="100000"/>
              </a:lnSpc>
              <a:spcBef>
                <a:spcPts val="425"/>
              </a:spcBef>
            </a:pPr>
            <a:r>
              <a:rPr lang="en-IN" sz="1400" spc="-80" dirty="0">
                <a:solidFill>
                  <a:schemeClr val="tx2"/>
                </a:solidFill>
                <a:latin typeface="Times New Roman"/>
                <a:cs typeface="Times New Roman"/>
              </a:rPr>
              <a:t>80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14604" algn="r">
              <a:lnSpc>
                <a:spcPct val="100000"/>
              </a:lnSpc>
              <a:spcBef>
                <a:spcPts val="420"/>
              </a:spcBef>
            </a:pPr>
            <a:r>
              <a:rPr lang="en-IN" sz="1400" spc="-80" dirty="0">
                <a:solidFill>
                  <a:schemeClr val="tx2"/>
                </a:solidFill>
                <a:latin typeface="Times New Roman"/>
                <a:cs typeface="Times New Roman"/>
              </a:rPr>
              <a:t>60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14604" algn="r">
              <a:lnSpc>
                <a:spcPct val="100000"/>
              </a:lnSpc>
              <a:spcBef>
                <a:spcPts val="425"/>
              </a:spcBef>
            </a:pPr>
            <a:r>
              <a:rPr lang="en-IN" sz="1400" spc="-80" dirty="0">
                <a:solidFill>
                  <a:schemeClr val="tx2"/>
                </a:solidFill>
                <a:latin typeface="Times New Roman"/>
                <a:cs typeface="Times New Roman"/>
              </a:rPr>
              <a:t>40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14604" algn="r">
              <a:lnSpc>
                <a:spcPct val="100000"/>
              </a:lnSpc>
              <a:spcBef>
                <a:spcPts val="420"/>
              </a:spcBef>
            </a:pPr>
            <a:r>
              <a:rPr lang="en-IN" sz="1400" spc="-80" dirty="0">
                <a:solidFill>
                  <a:schemeClr val="tx2"/>
                </a:solidFill>
                <a:latin typeface="Times New Roman"/>
                <a:cs typeface="Times New Roman"/>
              </a:rPr>
              <a:t>20</a:t>
            </a:r>
            <a:endParaRPr lang="en-IN" sz="1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lang="en-IN" sz="1400" spc="-4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IN" sz="1400" dirty="0">
              <a:solidFill>
                <a:schemeClr val="tx2"/>
              </a:solidFill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7081D224-37E8-85F5-D40B-1AC97AF75637}"/>
              </a:ext>
            </a:extLst>
          </p:cNvPr>
          <p:cNvSpPr txBox="1"/>
          <p:nvPr/>
        </p:nvSpPr>
        <p:spPr>
          <a:xfrm>
            <a:off x="923273" y="4561955"/>
            <a:ext cx="4313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60" dirty="0">
                <a:solidFill>
                  <a:schemeClr val="tx2"/>
                </a:solidFill>
                <a:latin typeface="Times New Roman"/>
                <a:cs typeface="Times New Roman"/>
              </a:rPr>
              <a:t>BPC</a:t>
            </a:r>
            <a:endParaRPr sz="1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12">
            <a:extLst>
              <a:ext uri="{FF2B5EF4-FFF2-40B4-BE49-F238E27FC236}">
                <a16:creationId xmlns:a16="http://schemas.microsoft.com/office/drawing/2014/main" id="{BE4B8134-5864-CCF5-F88E-9BEBAA42CA05}"/>
              </a:ext>
            </a:extLst>
          </p:cNvPr>
          <p:cNvSpPr txBox="1"/>
          <p:nvPr/>
        </p:nvSpPr>
        <p:spPr>
          <a:xfrm>
            <a:off x="1855475" y="4561955"/>
            <a:ext cx="94983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chemeClr val="tx2"/>
                </a:solidFill>
                <a:latin typeface="Times New Roman"/>
                <a:cs typeface="Times New Roman"/>
              </a:rPr>
              <a:t>CC</a:t>
            </a:r>
            <a:r>
              <a:rPr sz="1400" spc="105" dirty="0">
                <a:solidFill>
                  <a:schemeClr val="tx2"/>
                </a:solidFill>
                <a:latin typeface="Times New Roman"/>
                <a:cs typeface="Times New Roman"/>
              </a:rPr>
              <a:t>D</a:t>
            </a:r>
            <a:r>
              <a:rPr sz="1400" spc="-50" dirty="0">
                <a:solidFill>
                  <a:schemeClr val="tx2"/>
                </a:solidFill>
                <a:latin typeface="Times New Roman"/>
                <a:cs typeface="Times New Roman"/>
              </a:rPr>
              <a:t>R</a:t>
            </a:r>
            <a:endParaRPr sz="1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A86037-62AD-8701-6D67-1EF4C4061A19}"/>
              </a:ext>
            </a:extLst>
          </p:cNvPr>
          <p:cNvSpPr txBox="1"/>
          <p:nvPr/>
        </p:nvSpPr>
        <p:spPr>
          <a:xfrm rot="10800000" flipV="1">
            <a:off x="2774630" y="4538847"/>
            <a:ext cx="7132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tx2"/>
                </a:solidFill>
              </a:rPr>
              <a:t> </a:t>
            </a:r>
            <a:r>
              <a:rPr lang="en-IN" sz="1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EW</a:t>
            </a:r>
            <a:r>
              <a:rPr lang="en-IN" sz="1400" dirty="0">
                <a:solidFill>
                  <a:schemeClr val="tx2"/>
                </a:solidFill>
              </a:rPr>
              <a:t>             </a:t>
            </a:r>
            <a:r>
              <a:rPr lang="en-IN" sz="1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MSE             NEL                 PL                 PYZ                SVG               TNS            WBL             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C51244-C06F-CF6A-F58F-DEB4FD514B9E}"/>
              </a:ext>
            </a:extLst>
          </p:cNvPr>
          <p:cNvSpPr txBox="1"/>
          <p:nvPr/>
        </p:nvSpPr>
        <p:spPr>
          <a:xfrm>
            <a:off x="7030039" y="5514715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70">
              <a:lnSpc>
                <a:spcPct val="100000"/>
              </a:lnSpc>
              <a:spcBef>
                <a:spcPts val="815"/>
              </a:spcBef>
            </a:pPr>
            <a:r>
              <a:rPr lang="en-IN" sz="1800" spc="35" dirty="0">
                <a:solidFill>
                  <a:schemeClr val="tx2"/>
                </a:solidFill>
                <a:latin typeface="Times New Roman"/>
                <a:cs typeface="Times New Roman"/>
              </a:rPr>
              <a:t>HIGH</a:t>
            </a:r>
            <a:r>
              <a:rPr lang="en-IN" sz="18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IN" sz="1800" spc="-5" dirty="0">
                <a:solidFill>
                  <a:schemeClr val="tx2"/>
                </a:solidFill>
                <a:latin typeface="Times New Roman"/>
                <a:cs typeface="Times New Roman"/>
              </a:rPr>
              <a:t>PERFORMANCE</a:t>
            </a:r>
            <a:endParaRPr lang="en-IN" sz="1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15A747-A52D-DA1E-F1BC-D485338B4D04}"/>
              </a:ext>
            </a:extLst>
          </p:cNvPr>
          <p:cNvSpPr txBox="1"/>
          <p:nvPr/>
        </p:nvSpPr>
        <p:spPr>
          <a:xfrm>
            <a:off x="3996965" y="5462679"/>
            <a:ext cx="585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en-IN" sz="1800" spc="-10" dirty="0">
                <a:solidFill>
                  <a:schemeClr val="tx2"/>
                </a:solidFill>
                <a:latin typeface="Times New Roman"/>
                <a:cs typeface="Times New Roman"/>
              </a:rPr>
              <a:t>LOW</a:t>
            </a:r>
            <a:r>
              <a:rPr lang="en-IN" sz="1800" spc="-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IN" sz="1800" spc="-10" dirty="0">
                <a:solidFill>
                  <a:schemeClr val="tx2"/>
                </a:solidFill>
                <a:latin typeface="Times New Roman"/>
                <a:cs typeface="Times New Roman"/>
              </a:rPr>
              <a:t>PERFORMANCE</a:t>
            </a:r>
            <a:endParaRPr lang="en-IN" sz="1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7F2CFA-5A7E-18A6-5C6B-96A74CC6856F}"/>
              </a:ext>
            </a:extLst>
          </p:cNvPr>
          <p:cNvSpPr txBox="1"/>
          <p:nvPr/>
        </p:nvSpPr>
        <p:spPr>
          <a:xfrm rot="10800000" flipV="1">
            <a:off x="578342" y="5446411"/>
            <a:ext cx="9136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en-IN" sz="1800" spc="-10" dirty="0">
                <a:solidFill>
                  <a:schemeClr val="tx2"/>
                </a:solidFill>
                <a:latin typeface="Times New Roman"/>
                <a:cs typeface="Times New Roman"/>
              </a:rPr>
              <a:t>AVERAGE</a:t>
            </a:r>
            <a:r>
              <a:rPr lang="en-IN" sz="1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IN" sz="1800" spc="10" dirty="0">
                <a:solidFill>
                  <a:schemeClr val="tx2"/>
                </a:solidFill>
                <a:latin typeface="Times New Roman"/>
                <a:cs typeface="Times New Roman"/>
              </a:rPr>
              <a:t>PEFORMANCE      </a:t>
            </a:r>
            <a:endParaRPr lang="en-IN" sz="18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16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5D9D-4447-775F-DD01-A7C87C3F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sz="44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C51B-F529-CB9A-8D69-3E928039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IN THIS PRESENTATION CONCLUD,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BOOST EMPLOYEE ENGAEMENT AND PRODUCTIVITY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OPTIMIZE TALENT DEVELOPMENT AND RETENSION STRATEGIES</a:t>
            </a:r>
          </a:p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ACHIEVE A COMPETITIVE EDGE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4163283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2821</TotalTime>
  <Words>238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EMPLOYEE PERFORMANCE  ANALYSIS USING EXCEL   </vt:lpstr>
      <vt:lpstr>                        AGENDA</vt:lpstr>
      <vt:lpstr>               PROBLEM STATEMENT</vt:lpstr>
      <vt:lpstr>                 WHO ARE THE END USERS</vt:lpstr>
      <vt:lpstr>    OUR  SOLUTION AND PROPOSITION </vt:lpstr>
      <vt:lpstr>    DATASET DESCRIPTION </vt:lpstr>
      <vt:lpstr>            MODELLING APPROACH</vt:lpstr>
      <vt:lpstr>                         RESULTS</vt:lpstr>
      <vt:lpstr>                   CONCLUSION </vt:lpstr>
      <vt:lpstr>                                             THANK  YOU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BOSE PRASATHXVMPX</dc:creator>
  <cp:lastModifiedBy>BOSE PRASATHXVMPX</cp:lastModifiedBy>
  <cp:revision>5</cp:revision>
  <dcterms:created xsi:type="dcterms:W3CDTF">2024-09-16T11:18:40Z</dcterms:created>
  <dcterms:modified xsi:type="dcterms:W3CDTF">2024-09-19T06:22:42Z</dcterms:modified>
</cp:coreProperties>
</file>