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5" r:id="rId13"/>
    <p:sldId id="286" r:id="rId14"/>
    <p:sldId id="287" r:id="rId15"/>
    <p:sldId id="288" r:id="rId16"/>
    <p:sldId id="289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sz="2400" lang="en-US" smtClean="0"/>
              <a:t>R</a:t>
            </a:r>
            <a:r>
              <a:rPr sz="2400" lang="en-US" smtClean="0"/>
              <a:t>.</a:t>
            </a:r>
            <a:r>
              <a:rPr sz="2400" lang="en-US" smtClean="0"/>
              <a:t>C</a:t>
            </a:r>
            <a:r>
              <a:rPr sz="2400" lang="en-US" smtClean="0"/>
              <a:t>H</a:t>
            </a:r>
            <a:r>
              <a:rPr sz="2400" lang="en-US" smtClean="0"/>
              <a:t>A</a:t>
            </a:r>
            <a:r>
              <a:rPr sz="2400" lang="en-US" smtClean="0"/>
              <a:t>R</a:t>
            </a:r>
            <a:r>
              <a:rPr sz="2400" lang="en-US" smtClean="0"/>
              <a:t>U</a:t>
            </a:r>
            <a:r>
              <a:rPr sz="2400" lang="en-US" smtClean="0"/>
              <a:t>M</a:t>
            </a:r>
            <a:r>
              <a:rPr sz="2400" lang="en-US" smtClean="0"/>
              <a:t>T</a:t>
            </a:r>
            <a:r>
              <a:rPr sz="2400" lang="en-US" smtClean="0"/>
              <a:t>H</a:t>
            </a:r>
            <a:r>
              <a:rPr sz="2400" lang="en-US" smtClean="0"/>
              <a:t>Y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3122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0</a:t>
            </a:r>
            <a:r>
              <a:rPr dirty="0" sz="2400" lang="en-US" smtClean="0"/>
              <a:t>9</a:t>
            </a:r>
            <a:r>
              <a:rPr dirty="0" sz="2400" lang="en-US" smtClean="0"/>
              <a:t> (asunm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5</a:t>
            </a:r>
            <a:r>
              <a:rPr dirty="0" sz="2400" lang="en-US" smtClean="0"/>
              <a:t>7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0</a:t>
            </a:r>
            <a:r>
              <a:rPr dirty="0" sz="2400" lang="en-US" smtClean="0"/>
              <a:t>9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S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COLLEGE OF ARTS AND S</a:t>
            </a:r>
            <a:r>
              <a:rPr dirty="0" sz="2400" lang="en-US" smtClean="0"/>
              <a:t>C</a:t>
            </a:r>
            <a:r>
              <a:rPr dirty="0" sz="2400" lang="en-US" smtClean="0"/>
              <a:t>I</a:t>
            </a:r>
            <a:r>
              <a:rPr dirty="0" sz="2400" lang="en-US" smtClean="0"/>
              <a:t>E</a:t>
            </a:r>
            <a:r>
              <a:rPr dirty="0" sz="2400" lang="en-US" smtClean="0"/>
              <a:t>N</a:t>
            </a:r>
            <a:r>
              <a:rPr dirty="0" sz="2400" lang="en-US" smtClean="0"/>
              <a:t>C</a:t>
            </a:r>
            <a:r>
              <a:rPr dirty="0" sz="2400" lang="en-US" smtClean="0"/>
              <a:t>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4841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6253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921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744956" cy="358141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744956" cy="358140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732757"/>
            <a:ext cx="6624637" cy="22250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4003040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39440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2024-10-30T05:51:40Z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22790e07d52c43bd94afea95f46343df</vt:lpwstr>
  </property>
</Properties>
</file>