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9144000" cy="6858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fontAlgn="base" hangingPunct="0">
      <a:buNone/>
      <a:defRPr sz="2400">
        <a:solidFill>
          <a:schemeClr val="tx1"/>
        </a:solidFill>
        <a:latin typeface="Droid Sans" charset="0"/>
        <a:ea typeface="Droid Sans" charset="0"/>
        <a:cs typeface="Times New Roman" charset="0"/>
      </a:defRPr>
    </a:lvl1pPr>
    <a:lvl2pPr marL="228600" indent="0" algn="l" defTabSz="914400" fontAlgn="base" hangingPunct="0">
      <a:buNone/>
      <a:defRPr sz="2400">
        <a:solidFill>
          <a:schemeClr val="tx1"/>
        </a:solidFill>
        <a:latin typeface="Droid Sans" charset="0"/>
        <a:ea typeface="Droid Sans" charset="0"/>
        <a:cs typeface="Times New Roman" charset="0"/>
      </a:defRPr>
    </a:lvl2pPr>
    <a:lvl3pPr marL="457200" indent="0" algn="l" defTabSz="914400" fontAlgn="base" hangingPunct="0">
      <a:buNone/>
      <a:defRPr sz="2400">
        <a:solidFill>
          <a:schemeClr val="tx1"/>
        </a:solidFill>
        <a:latin typeface="Droid Sans" charset="0"/>
        <a:ea typeface="Droid Sans" charset="0"/>
        <a:cs typeface="Times New Roman" charset="0"/>
      </a:defRPr>
    </a:lvl3pPr>
    <a:lvl4pPr marL="685800" indent="0" algn="l" defTabSz="914400" fontAlgn="base" hangingPunct="0">
      <a:buNone/>
      <a:defRPr sz="2400">
        <a:solidFill>
          <a:schemeClr val="tx1"/>
        </a:solidFill>
        <a:latin typeface="Droid Sans" charset="0"/>
        <a:ea typeface="Droid Sans" charset="0"/>
        <a:cs typeface="Times New Roman" charset="0"/>
      </a:defRPr>
    </a:lvl4pPr>
    <a:lvl5pPr marL="914400" indent="0" algn="l" defTabSz="914400" fontAlgn="base" hangingPunct="0">
      <a:buNone/>
      <a:defRPr sz="2400">
        <a:solidFill>
          <a:schemeClr val="tx1"/>
        </a:solidFill>
        <a:latin typeface="Droid Sans" charset="0"/>
        <a:ea typeface="Droid Sans" charset="0"/>
        <a:cs typeface="Times New Roman" charset="0"/>
      </a:defRPr>
    </a:lvl5pPr>
    <a:lvl6pPr marL="1143000" indent="0" algn="l" defTabSz="914400" fontAlgn="base" hangingPunct="0">
      <a:buNone/>
      <a:defRPr sz="2400">
        <a:solidFill>
          <a:schemeClr val="tx1"/>
        </a:solidFill>
        <a:latin typeface="Droid Sans" charset="0"/>
        <a:ea typeface="Droid Sans" charset="0"/>
        <a:cs typeface="Times New Roman" charset="0"/>
      </a:defRPr>
    </a:lvl6pPr>
    <a:lvl7pPr marL="1371600" indent="0" algn="l" defTabSz="914400" fontAlgn="base" hangingPunct="0">
      <a:buNone/>
      <a:defRPr sz="2400">
        <a:solidFill>
          <a:schemeClr val="tx1"/>
        </a:solidFill>
        <a:latin typeface="Droid Sans" charset="0"/>
        <a:ea typeface="Droid Sans" charset="0"/>
        <a:cs typeface="Times New Roman" charset="0"/>
      </a:defRPr>
    </a:lvl7pPr>
    <a:lvl8pPr marL="1600200" indent="0" algn="l" defTabSz="914400" fontAlgn="base" hangingPunct="0">
      <a:buNone/>
      <a:defRPr sz="2400">
        <a:solidFill>
          <a:schemeClr val="tx1"/>
        </a:solidFill>
        <a:latin typeface="Droid Sans" charset="0"/>
        <a:ea typeface="Droid Sans" charset="0"/>
        <a:cs typeface="Times New Roman" charset="0"/>
      </a:defRPr>
    </a:lvl8pPr>
    <a:lvl9pPr marL="1600200" indent="0" algn="l" defTabSz="914400" fontAlgn="base" hangingPunct="0">
      <a:buNone/>
      <a:defRPr sz="2400">
        <a:solidFill>
          <a:schemeClr val="tx1"/>
        </a:solidFill>
        <a:latin typeface="Droid Sans" charset="0"/>
        <a:ea typeface="Droid Sans" charset="0"/>
        <a:cs typeface="Times New Roman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84" d="100"/>
          <a:sy n="84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2024/9/11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732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2024/9/11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2216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2024/9/11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7869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曲线"/>
          <p:cNvSpPr>
            <a:spLocks/>
          </p:cNvSpPr>
          <p:nvPr/>
        </p:nvSpPr>
        <p:spPr>
          <a:xfrm>
            <a:off x="7459820" y="14350"/>
            <a:ext cx="4732655" cy="684403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8793" y="0"/>
                </a:moveTo>
                <a:lnTo>
                  <a:pt x="14311" y="21598"/>
                </a:lnTo>
              </a:path>
              <a:path w="21600" h="21600">
                <a:moveTo>
                  <a:pt x="21597" y="11643"/>
                </a:moveTo>
                <a:lnTo>
                  <a:pt x="0" y="21598"/>
                </a:lnTo>
              </a:path>
            </a:pathLst>
          </a:custGeom>
          <a:noFill/>
          <a:ln w="9525" cap="flat" cmpd="sng">
            <a:solidFill>
              <a:srgbClr val="5FC9ED"/>
            </a:solidFill>
            <a:prstDash val="solid"/>
            <a:round/>
          </a:ln>
        </p:spPr>
      </p:sp>
      <p:sp>
        <p:nvSpPr>
          <p:cNvPr id="17" name="曲线"/>
          <p:cNvSpPr>
            <a:spLocks/>
          </p:cNvSpPr>
          <p:nvPr/>
        </p:nvSpPr>
        <p:spPr>
          <a:xfrm>
            <a:off x="9182100" y="0"/>
            <a:ext cx="300989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14671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5FC9ED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8" name="曲线"/>
          <p:cNvSpPr>
            <a:spLocks/>
          </p:cNvSpPr>
          <p:nvPr/>
        </p:nvSpPr>
        <p:spPr>
          <a:xfrm>
            <a:off x="9601200" y="0"/>
            <a:ext cx="25908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4" y="0"/>
                </a:moveTo>
                <a:lnTo>
                  <a:pt x="0" y="0"/>
                </a:lnTo>
                <a:lnTo>
                  <a:pt x="10082" y="21599"/>
                </a:lnTo>
                <a:lnTo>
                  <a:pt x="21594" y="21599"/>
                </a:lnTo>
                <a:lnTo>
                  <a:pt x="21594" y="0"/>
                </a:lnTo>
                <a:close/>
              </a:path>
            </a:pathLst>
          </a:custGeom>
          <a:solidFill>
            <a:srgbClr val="5FC9ED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9" name="曲线"/>
          <p:cNvSpPr>
            <a:spLocks/>
          </p:cNvSpPr>
          <p:nvPr/>
        </p:nvSpPr>
        <p:spPr>
          <a:xfrm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EE2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20" name="曲线"/>
          <p:cNvSpPr>
            <a:spLocks/>
          </p:cNvSpPr>
          <p:nvPr/>
        </p:nvSpPr>
        <p:spPr>
          <a:xfrm>
            <a:off x="9334500" y="0"/>
            <a:ext cx="28575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EE2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21" name="曲线"/>
          <p:cNvSpPr>
            <a:spLocks/>
          </p:cNvSpPr>
          <p:nvPr/>
        </p:nvSpPr>
        <p:spPr>
          <a:xfrm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17047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2C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22" name="曲线"/>
          <p:cNvSpPr>
            <a:spLocks/>
          </p:cNvSpPr>
          <p:nvPr/>
        </p:nvSpPr>
        <p:spPr>
          <a:xfrm>
            <a:off x="10934700" y="0"/>
            <a:ext cx="12573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7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160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23" name="曲线"/>
          <p:cNvSpPr>
            <a:spLocks/>
          </p:cNvSpPr>
          <p:nvPr/>
        </p:nvSpPr>
        <p:spPr>
          <a:xfrm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EE2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24" name="曲线"/>
          <p:cNvSpPr>
            <a:spLocks/>
          </p:cNvSpPr>
          <p:nvPr/>
        </p:nvSpPr>
        <p:spPr>
          <a:xfrm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25" name="文本框"/>
          <p:cNvSpPr>
            <a:spLocks noGrp="1"/>
          </p:cNvSpPr>
          <p:nvPr>
            <p:ph type="title"/>
          </p:nvPr>
        </p:nvSpPr>
        <p:spPr>
          <a:xfrm>
            <a:off x="268287" y="273113"/>
            <a:ext cx="9761220" cy="122066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imes New Roman" charset="0"/>
              <a:cs typeface="Times New Roman" charset="0"/>
            </a:endParaRPr>
          </a:p>
        </p:txBody>
      </p:sp>
      <p:sp>
        <p:nvSpPr>
          <p:cNvPr id="26" name="文本框"/>
          <p:cNvSpPr>
            <a:spLocks noGrp="1"/>
          </p:cNvSpPr>
          <p:nvPr>
            <p:ph type="body" idx="1"/>
          </p:nvPr>
        </p:nvSpPr>
        <p:spPr>
          <a:xfrm>
            <a:off x="2431414" y="2447288"/>
            <a:ext cx="7428864" cy="259587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endParaRPr lang="zh-CN" altLang="en-US" sz="2750" b="0" i="0">
              <a:solidFill>
                <a:schemeClr val="tx1"/>
              </a:solidFill>
              <a:latin typeface="Calibri" charset="0"/>
              <a:cs typeface="Calibri" charset="0"/>
            </a:endParaRPr>
          </a:p>
        </p:txBody>
      </p:sp>
      <p:sp>
        <p:nvSpPr>
          <p:cNvPr id="27" name="文本框"/>
          <p:cNvSpPr>
            <a:spLocks noGrp="1"/>
          </p:cNvSpPr>
          <p:nvPr>
            <p:ph type="ftr" idx="5"/>
          </p:nvPr>
        </p:nvSpPr>
        <p:spPr>
          <a:xfrm>
            <a:off x="4145279" y="6377940"/>
            <a:ext cx="3901439" cy="3429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Droid Sans" charset="0"/>
              <a:ea typeface="Droid Sans" charset="0"/>
              <a:cs typeface="Times New Roman" charset="0"/>
            </a:endParaRPr>
          </a:p>
        </p:txBody>
      </p:sp>
      <p:sp>
        <p:nvSpPr>
          <p:cNvPr id="28" name="文本框"/>
          <p:cNvSpPr>
            <a:spLocks noGrp="1"/>
          </p:cNvSpPr>
          <p:nvPr>
            <p:ph type="dt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l"/>
            <a:endParaRPr lang="zh-CN" altLang="en-US">
              <a:solidFill>
                <a:srgbClr val="898989"/>
              </a:solidFill>
              <a:latin typeface="Droid Sans" charset="0"/>
              <a:ea typeface="Droid Sans" charset="0"/>
              <a:cs typeface="Times New Roman" charset="0"/>
            </a:endParaRPr>
          </a:p>
        </p:txBody>
      </p:sp>
      <p:sp>
        <p:nvSpPr>
          <p:cNvPr id="29" name="文本框"/>
          <p:cNvSpPr>
            <a:spLocks noGrp="1"/>
          </p:cNvSpPr>
          <p:nvPr>
            <p:ph type="sldNum" idx="7"/>
          </p:nvPr>
        </p:nvSpPr>
        <p:spPr>
          <a:xfrm>
            <a:off x="11285856" y="6475579"/>
            <a:ext cx="241300" cy="19177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1143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0" cap="none" spc="10" baseline="0">
                <a:solidFill>
                  <a:srgbClr val="2C926B"/>
                </a:solidFill>
                <a:latin typeface="Trebuchet MS" charset="0"/>
                <a:ea typeface="Droid Sans" charset="0"/>
                <a:cs typeface="Trebuchet MS" charset="0"/>
              </a:rPr>
              <a:t>‹#›</a:t>
            </a:fld>
            <a:endParaRPr lang="zh-CN" altLang="en-US" sz="1100" b="0" i="0" spc="10">
              <a:solidFill>
                <a:srgbClr val="2C926B"/>
              </a:solidFill>
              <a:latin typeface="Trebuchet MS" charset="0"/>
              <a:ea typeface="Droid Sans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2936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曲线"/>
          <p:cNvSpPr>
            <a:spLocks/>
          </p:cNvSpPr>
          <p:nvPr/>
        </p:nvSpPr>
        <p:spPr>
          <a:xfrm>
            <a:off x="0" y="0"/>
            <a:ext cx="121920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0F0F0"/>
          </a:solidFill>
          <a:ln cap="flat" cmpd="sng">
            <a:noFill/>
            <a:prstDash val="solid"/>
            <a:miter/>
          </a:ln>
        </p:spPr>
      </p:sp>
      <p:sp>
        <p:nvSpPr>
          <p:cNvPr id="40" name="曲线"/>
          <p:cNvSpPr>
            <a:spLocks/>
          </p:cNvSpPr>
          <p:nvPr/>
        </p:nvSpPr>
        <p:spPr>
          <a:xfrm>
            <a:off x="7459820" y="14350"/>
            <a:ext cx="4732655" cy="684403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8793" y="0"/>
                </a:moveTo>
                <a:lnTo>
                  <a:pt x="14311" y="21598"/>
                </a:lnTo>
              </a:path>
              <a:path w="21600" h="21600">
                <a:moveTo>
                  <a:pt x="21597" y="11643"/>
                </a:moveTo>
                <a:lnTo>
                  <a:pt x="0" y="21598"/>
                </a:lnTo>
              </a:path>
            </a:pathLst>
          </a:custGeom>
          <a:noFill/>
          <a:ln w="9525" cap="flat" cmpd="sng">
            <a:solidFill>
              <a:srgbClr val="5FC9ED"/>
            </a:solidFill>
            <a:prstDash val="solid"/>
            <a:round/>
          </a:ln>
        </p:spPr>
      </p:sp>
      <p:sp>
        <p:nvSpPr>
          <p:cNvPr id="41" name="曲线"/>
          <p:cNvSpPr>
            <a:spLocks/>
          </p:cNvSpPr>
          <p:nvPr/>
        </p:nvSpPr>
        <p:spPr>
          <a:xfrm>
            <a:off x="9182100" y="0"/>
            <a:ext cx="300989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14671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5FC9ED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>
            <a:off x="9601200" y="0"/>
            <a:ext cx="25908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4" y="0"/>
                </a:moveTo>
                <a:lnTo>
                  <a:pt x="0" y="0"/>
                </a:lnTo>
                <a:lnTo>
                  <a:pt x="10082" y="21599"/>
                </a:lnTo>
                <a:lnTo>
                  <a:pt x="21594" y="21599"/>
                </a:lnTo>
                <a:lnTo>
                  <a:pt x="21594" y="0"/>
                </a:lnTo>
                <a:close/>
              </a:path>
            </a:pathLst>
          </a:custGeom>
          <a:solidFill>
            <a:srgbClr val="5FC9ED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43" name="曲线"/>
          <p:cNvSpPr>
            <a:spLocks/>
          </p:cNvSpPr>
          <p:nvPr/>
        </p:nvSpPr>
        <p:spPr>
          <a:xfrm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EE2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44" name="曲线"/>
          <p:cNvSpPr>
            <a:spLocks/>
          </p:cNvSpPr>
          <p:nvPr/>
        </p:nvSpPr>
        <p:spPr>
          <a:xfrm>
            <a:off x="9334500" y="0"/>
            <a:ext cx="28575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EE2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45" name="曲线"/>
          <p:cNvSpPr>
            <a:spLocks/>
          </p:cNvSpPr>
          <p:nvPr/>
        </p:nvSpPr>
        <p:spPr>
          <a:xfrm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17047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2C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46" name="曲线"/>
          <p:cNvSpPr>
            <a:spLocks/>
          </p:cNvSpPr>
          <p:nvPr/>
        </p:nvSpPr>
        <p:spPr>
          <a:xfrm>
            <a:off x="10934700" y="0"/>
            <a:ext cx="12573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7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160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47" name="曲线"/>
          <p:cNvSpPr>
            <a:spLocks/>
          </p:cNvSpPr>
          <p:nvPr/>
        </p:nvSpPr>
        <p:spPr>
          <a:xfrm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EE2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48" name="曲线"/>
          <p:cNvSpPr>
            <a:spLocks/>
          </p:cNvSpPr>
          <p:nvPr/>
        </p:nvSpPr>
        <p:spPr>
          <a:xfrm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49" name="曲线"/>
          <p:cNvSpPr>
            <a:spLocks/>
          </p:cNvSpPr>
          <p:nvPr/>
        </p:nvSpPr>
        <p:spPr>
          <a:xfrm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E51"/>
          </a:solidFill>
          <a:ln cap="flat" cmpd="sng">
            <a:noFill/>
            <a:prstDash val="solid"/>
            <a:miter/>
          </a:ln>
        </p:spPr>
      </p:sp>
      <p:sp>
        <p:nvSpPr>
          <p:cNvPr id="50" name="曲线"/>
          <p:cNvSpPr>
            <a:spLocks/>
          </p:cNvSpPr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83C3"/>
          </a:solidFill>
          <a:ln cap="flat" cmpd="sng">
            <a:noFill/>
            <a:prstDash val="solid"/>
            <a:miter/>
          </a:ln>
        </p:spPr>
      </p:sp>
      <p:sp>
        <p:nvSpPr>
          <p:cNvPr id="51" name="曲线"/>
          <p:cNvSpPr>
            <a:spLocks/>
          </p:cNvSpPr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926B"/>
          </a:solidFill>
          <a:ln cap="flat" cmpd="sng">
            <a:noFill/>
            <a:prstDash val="solid"/>
            <a:miter/>
          </a:ln>
        </p:spPr>
      </p:sp>
      <p:sp>
        <p:nvSpPr>
          <p:cNvPr id="52" name="文本框"/>
          <p:cNvSpPr>
            <a:spLocks noGrp="1"/>
          </p:cNvSpPr>
          <p:nvPr>
            <p:ph type="title"/>
          </p:nvPr>
        </p:nvSpPr>
        <p:spPr>
          <a:xfrm>
            <a:off x="740409" y="815593"/>
            <a:ext cx="3896995" cy="67818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imes New Roman" charset="0"/>
              <a:cs typeface="Times New Roman" charset="0"/>
            </a:endParaRPr>
          </a:p>
        </p:txBody>
      </p:sp>
      <p:sp>
        <p:nvSpPr>
          <p:cNvPr id="53" name="文本框"/>
          <p:cNvSpPr>
            <a:spLocks noGrp="1"/>
          </p:cNvSpPr>
          <p:nvPr>
            <p:ph type="body" idx="4"/>
          </p:nvPr>
        </p:nvSpPr>
        <p:spPr>
          <a:xfrm>
            <a:off x="1828800" y="3840480"/>
            <a:ext cx="8534401" cy="17144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endParaRPr lang="zh-CN" altLang="en-US" sz="2750" b="0" i="0">
              <a:solidFill>
                <a:schemeClr val="tx1"/>
              </a:solidFill>
              <a:latin typeface="Calibri" charset="0"/>
              <a:cs typeface="Calibri" charset="0"/>
            </a:endParaRPr>
          </a:p>
        </p:txBody>
      </p:sp>
      <p:sp>
        <p:nvSpPr>
          <p:cNvPr id="54" name="文本框"/>
          <p:cNvSpPr>
            <a:spLocks noGrp="1"/>
          </p:cNvSpPr>
          <p:nvPr>
            <p:ph type="ftr" idx="5"/>
          </p:nvPr>
        </p:nvSpPr>
        <p:spPr>
          <a:xfrm>
            <a:off x="4145279" y="6377940"/>
            <a:ext cx="3901439" cy="3429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Droid Sans" charset="0"/>
              <a:ea typeface="Droid Sans" charset="0"/>
              <a:cs typeface="Times New Roman" charset="0"/>
            </a:endParaRPr>
          </a:p>
        </p:txBody>
      </p:sp>
      <p:sp>
        <p:nvSpPr>
          <p:cNvPr id="55" name="文本框"/>
          <p:cNvSpPr>
            <a:spLocks noGrp="1"/>
          </p:cNvSpPr>
          <p:nvPr>
            <p:ph type="dt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l"/>
            <a:endParaRPr lang="zh-CN" altLang="en-US">
              <a:solidFill>
                <a:srgbClr val="898989"/>
              </a:solidFill>
              <a:latin typeface="Droid Sans" charset="0"/>
              <a:ea typeface="Droid Sans" charset="0"/>
              <a:cs typeface="Times New Roman" charset="0"/>
            </a:endParaRPr>
          </a:p>
        </p:txBody>
      </p:sp>
      <p:sp>
        <p:nvSpPr>
          <p:cNvPr id="56" name="文本框"/>
          <p:cNvSpPr>
            <a:spLocks noGrp="1"/>
          </p:cNvSpPr>
          <p:nvPr>
            <p:ph type="sldNum" idx="7"/>
          </p:nvPr>
        </p:nvSpPr>
        <p:spPr>
          <a:xfrm>
            <a:off x="11285856" y="6475579"/>
            <a:ext cx="241300" cy="19177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1143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0" cap="none" spc="10" baseline="0">
                <a:solidFill>
                  <a:srgbClr val="2C926B"/>
                </a:solidFill>
                <a:latin typeface="Trebuchet MS" charset="0"/>
                <a:ea typeface="Droid Sans" charset="0"/>
                <a:cs typeface="Trebuchet MS" charset="0"/>
              </a:rPr>
              <a:t>‹#›</a:t>
            </a:fld>
            <a:endParaRPr lang="zh-CN" altLang="en-US" sz="1100" b="0" i="0" spc="10">
              <a:solidFill>
                <a:srgbClr val="2C926B"/>
              </a:solidFill>
              <a:latin typeface="Trebuchet MS" charset="0"/>
              <a:ea typeface="Droid Sans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017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2024/9/11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1617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2024/9/11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951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2024/9/11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2942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2024/9/11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711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2024/9/11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497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2024/9/11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908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2024/9/11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1931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2024/9/11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8300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theme" Target="../theme/theme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>
            <a:off x="7459820" y="14350"/>
            <a:ext cx="4732655" cy="684403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8793" y="0"/>
                </a:moveTo>
                <a:lnTo>
                  <a:pt x="14311" y="21598"/>
                </a:lnTo>
              </a:path>
              <a:path w="21600" h="21600">
                <a:moveTo>
                  <a:pt x="21597" y="11643"/>
                </a:moveTo>
                <a:lnTo>
                  <a:pt x="0" y="21598"/>
                </a:lnTo>
              </a:path>
            </a:pathLst>
          </a:custGeom>
          <a:noFill/>
          <a:ln w="9525" cap="flat" cmpd="sng">
            <a:solidFill>
              <a:srgbClr val="5FC9ED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>
            <a:off x="9182100" y="0"/>
            <a:ext cx="300989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14671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5FC9ED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4" name="曲线"/>
          <p:cNvSpPr>
            <a:spLocks/>
          </p:cNvSpPr>
          <p:nvPr/>
        </p:nvSpPr>
        <p:spPr>
          <a:xfrm>
            <a:off x="9601200" y="0"/>
            <a:ext cx="25908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4" y="0"/>
                </a:moveTo>
                <a:lnTo>
                  <a:pt x="0" y="0"/>
                </a:lnTo>
                <a:lnTo>
                  <a:pt x="10082" y="21599"/>
                </a:lnTo>
                <a:lnTo>
                  <a:pt x="21594" y="21599"/>
                </a:lnTo>
                <a:lnTo>
                  <a:pt x="21594" y="0"/>
                </a:lnTo>
                <a:close/>
              </a:path>
            </a:pathLst>
          </a:custGeom>
          <a:solidFill>
            <a:srgbClr val="5FC9ED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EE2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>
            <a:off x="9334500" y="0"/>
            <a:ext cx="28575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EE2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17047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2C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>
            <a:off x="10934700" y="0"/>
            <a:ext cx="12573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7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160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EE2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1" name="文本框"/>
          <p:cNvSpPr>
            <a:spLocks noGrp="1"/>
          </p:cNvSpPr>
          <p:nvPr>
            <p:ph type="title"/>
          </p:nvPr>
        </p:nvSpPr>
        <p:spPr>
          <a:xfrm>
            <a:off x="268287" y="273113"/>
            <a:ext cx="9761220" cy="122066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imes New Roman" charset="0"/>
              <a:cs typeface="Times New Roman" charset="0"/>
            </a:endParaRPr>
          </a:p>
        </p:txBody>
      </p:sp>
      <p:sp>
        <p:nvSpPr>
          <p:cNvPr id="12" name="文本框"/>
          <p:cNvSpPr>
            <a:spLocks noGrp="1"/>
          </p:cNvSpPr>
          <p:nvPr>
            <p:ph type="body" idx="1"/>
          </p:nvPr>
        </p:nvSpPr>
        <p:spPr>
          <a:xfrm>
            <a:off x="2431414" y="2447288"/>
            <a:ext cx="7428864" cy="259587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endParaRPr lang="zh-CN" altLang="en-US" sz="2750" b="0" i="0">
              <a:solidFill>
                <a:schemeClr val="tx1"/>
              </a:solidFill>
              <a:latin typeface="Calibri" charset="0"/>
              <a:cs typeface="Calibri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ftr" idx="5"/>
          </p:nvPr>
        </p:nvSpPr>
        <p:spPr>
          <a:xfrm>
            <a:off x="4145279" y="6377940"/>
            <a:ext cx="3901439" cy="3429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Droid Sans" charset="0"/>
              <a:ea typeface="Droid Sans" charset="0"/>
              <a:cs typeface="Times New Roman" charset="0"/>
            </a:endParaRPr>
          </a:p>
        </p:txBody>
      </p:sp>
      <p:sp>
        <p:nvSpPr>
          <p:cNvPr id="14" name="文本框"/>
          <p:cNvSpPr>
            <a:spLocks noGrp="1"/>
          </p:cNvSpPr>
          <p:nvPr>
            <p:ph type="dt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Droid Sans" charset="0"/>
                <a:ea typeface="Droid Sans" charset="0"/>
                <a:cs typeface="Times New Roman" charset="0"/>
              </a:rPr>
              <a:t>9/11/2024</a:t>
            </a:fld>
            <a:endParaRPr lang="zh-CN" altLang="en-US">
              <a:solidFill>
                <a:srgbClr val="898989"/>
              </a:solidFill>
              <a:latin typeface="Droid Sans" charset="0"/>
              <a:ea typeface="Droid Sans" charset="0"/>
              <a:cs typeface="Times New Roman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sldNum" idx="7"/>
          </p:nvPr>
        </p:nvSpPr>
        <p:spPr>
          <a:xfrm>
            <a:off x="11285856" y="6475579"/>
            <a:ext cx="241300" cy="19177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1143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0" cap="none" spc="10" baseline="0">
                <a:solidFill>
                  <a:srgbClr val="2C926B"/>
                </a:solidFill>
                <a:latin typeface="Trebuchet MS" charset="0"/>
                <a:ea typeface="Droid Sans" charset="0"/>
                <a:cs typeface="Trebuchet MS" charset="0"/>
              </a:rPr>
              <a:t>‹#›</a:t>
            </a:fld>
            <a:endParaRPr lang="zh-CN" altLang="en-US" sz="1100" b="0" i="0" spc="10">
              <a:solidFill>
                <a:srgbClr val="2C926B"/>
              </a:solidFill>
              <a:latin typeface="Trebuchet MS" charset="0"/>
              <a:ea typeface="Droid Sans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533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1pPr>
    </p:titleStyle>
    <p:bodyStyle>
      <a:lvl1pPr marL="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1pPr>
      <a:lvl2pPr marL="4572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2pPr>
      <a:lvl3pPr marL="9144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3pPr>
      <a:lvl4pPr marL="13716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4pPr>
      <a:lvl5pPr marL="18288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5pPr>
      <a:lvl6pPr marL="22860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6pPr>
      <a:lvl7pPr marL="27432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7pPr>
      <a:lvl8pPr marL="32004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8pPr>
      <a:lvl9pPr marL="32004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"/>
          <p:cNvGrpSpPr>
            <a:grpSpLocks/>
          </p:cNvGrpSpPr>
          <p:nvPr/>
        </p:nvGrpSpPr>
        <p:grpSpPr>
          <a:xfrm>
            <a:off x="876299" y="990600"/>
            <a:ext cx="1743076" cy="1333500"/>
            <a:chOff x="876299" y="990600"/>
            <a:chExt cx="1743076" cy="1333500"/>
          </a:xfrm>
        </p:grpSpPr>
        <p:sp>
          <p:nvSpPr>
            <p:cNvPr id="30" name="曲线"/>
            <p:cNvSpPr>
              <a:spLocks/>
            </p:cNvSpPr>
            <p:nvPr/>
          </p:nvSpPr>
          <p:spPr>
            <a:xfrm>
              <a:off x="876299" y="1266825"/>
              <a:ext cx="1228724" cy="10572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600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9ED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31" name="曲线"/>
            <p:cNvSpPr>
              <a:spLocks/>
            </p:cNvSpPr>
            <p:nvPr/>
          </p:nvSpPr>
          <p:spPr>
            <a:xfrm>
              <a:off x="1971675" y="990600"/>
              <a:ext cx="647700" cy="561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C926B"/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33" name="曲线"/>
          <p:cNvSpPr>
            <a:spLocks/>
          </p:cNvSpPr>
          <p:nvPr/>
        </p:nvSpPr>
        <p:spPr>
          <a:xfrm>
            <a:off x="3752849" y="1190625"/>
            <a:ext cx="1666874" cy="14382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6938" y="0"/>
                </a:moveTo>
                <a:lnTo>
                  <a:pt x="4658" y="0"/>
                </a:lnTo>
                <a:lnTo>
                  <a:pt x="0" y="10798"/>
                </a:lnTo>
                <a:lnTo>
                  <a:pt x="4658" y="21600"/>
                </a:lnTo>
                <a:lnTo>
                  <a:pt x="16938" y="21600"/>
                </a:lnTo>
                <a:lnTo>
                  <a:pt x="21600" y="10798"/>
                </a:lnTo>
                <a:lnTo>
                  <a:pt x="16938" y="0"/>
                </a:lnTo>
                <a:close/>
              </a:path>
            </a:pathLst>
          </a:custGeom>
          <a:solidFill>
            <a:srgbClr val="42D0A0"/>
          </a:solidFill>
          <a:ln cap="flat" cmpd="sng">
            <a:noFill/>
            <a:prstDash val="solid"/>
            <a:miter/>
          </a:ln>
        </p:spPr>
      </p:sp>
      <p:sp>
        <p:nvSpPr>
          <p:cNvPr id="34" name="曲线"/>
          <p:cNvSpPr>
            <a:spLocks/>
          </p:cNvSpPr>
          <p:nvPr/>
        </p:nvSpPr>
        <p:spPr>
          <a:xfrm>
            <a:off x="3800474" y="5229225"/>
            <a:ext cx="723900" cy="61912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1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1"/>
                </a:lnTo>
                <a:lnTo>
                  <a:pt x="16980" y="0"/>
                </a:lnTo>
                <a:close/>
              </a:path>
            </a:pathLst>
          </a:custGeom>
          <a:solidFill>
            <a:srgbClr val="42AE51"/>
          </a:solidFill>
          <a:ln cap="flat" cmpd="sng">
            <a:noFill/>
            <a:prstDash val="solid"/>
            <a:miter/>
          </a:ln>
        </p:spPr>
      </p:sp>
      <p:sp>
        <p:nvSpPr>
          <p:cNvPr id="35" name="文本框"/>
          <p:cNvSpPr>
            <a:spLocks noGrp="1"/>
          </p:cNvSpPr>
          <p:nvPr>
            <p:ph type="title"/>
          </p:nvPr>
        </p:nvSpPr>
        <p:spPr>
          <a:xfrm>
            <a:off x="2374264" y="4444"/>
            <a:ext cx="6327772" cy="50228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E0E0E"/>
                </a:solidFill>
                <a:latin typeface="Times New Roman" charset="0"/>
                <a:ea typeface="宋体" charset="0"/>
                <a:cs typeface="Times New Roman" charset="0"/>
              </a:rPr>
              <a:t>Employee</a:t>
            </a:r>
            <a:r>
              <a:rPr lang="en-US" altLang="zh-CN" sz="3200" b="1" i="0" u="none" strike="noStrike" kern="0" cap="none" spc="-95" baseline="0">
                <a:solidFill>
                  <a:srgbClr val="0E0E0E"/>
                </a:solidFill>
                <a:latin typeface="Times New Roman" charset="0"/>
                <a:ea typeface="宋体" charset="0"/>
                <a:cs typeface="Times New Roman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rgbClr val="0E0E0E"/>
                </a:solidFill>
                <a:latin typeface="Times New Roman" charset="0"/>
                <a:ea typeface="宋体" charset="0"/>
                <a:cs typeface="Times New Roman" charset="0"/>
              </a:rPr>
              <a:t>Data</a:t>
            </a:r>
            <a:r>
              <a:rPr lang="en-US" altLang="zh-CN" sz="3200" b="1" i="0" u="none" strike="noStrike" kern="0" cap="none" spc="-105" baseline="0">
                <a:solidFill>
                  <a:srgbClr val="0E0E0E"/>
                </a:solidFill>
                <a:latin typeface="Times New Roman" charset="0"/>
                <a:ea typeface="宋体" charset="0"/>
                <a:cs typeface="Times New Roman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rgbClr val="0E0E0E"/>
                </a:solidFill>
                <a:latin typeface="Times New Roman" charset="0"/>
                <a:ea typeface="宋体" charset="0"/>
                <a:cs typeface="Times New Roman" charset="0"/>
              </a:rPr>
              <a:t>Analysis</a:t>
            </a:r>
            <a:r>
              <a:rPr lang="en-US" altLang="zh-CN" sz="3200" b="1" i="0" u="none" strike="noStrike" kern="0" cap="none" spc="-114" baseline="0">
                <a:solidFill>
                  <a:srgbClr val="0E0E0E"/>
                </a:solidFill>
                <a:latin typeface="Times New Roman" charset="0"/>
                <a:ea typeface="宋体" charset="0"/>
                <a:cs typeface="Times New Roman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rgbClr val="0E0E0E"/>
                </a:solidFill>
                <a:latin typeface="Times New Roman" charset="0"/>
                <a:ea typeface="宋体" charset="0"/>
                <a:cs typeface="Times New Roman" charset="0"/>
              </a:rPr>
              <a:t>using</a:t>
            </a:r>
            <a:r>
              <a:rPr lang="en-US" altLang="zh-CN" sz="3200" b="1" i="0" u="none" strike="noStrike" kern="0" cap="none" spc="-95" baseline="0">
                <a:solidFill>
                  <a:srgbClr val="0E0E0E"/>
                </a:solidFill>
                <a:latin typeface="Times New Roman" charset="0"/>
                <a:ea typeface="宋体" charset="0"/>
                <a:cs typeface="Times New Roman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rgbClr val="0E0E0E"/>
                </a:solidFill>
                <a:latin typeface="Times New Roman" charset="0"/>
                <a:ea typeface="宋体" charset="0"/>
                <a:cs typeface="Times New Roman" charset="0"/>
              </a:rPr>
              <a:t>Excel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imes New Roman" charset="0"/>
              <a:ea typeface="宋体" charset="0"/>
              <a:cs typeface="Times New Roman" charset="0"/>
            </a:endParaRPr>
          </a:p>
        </p:txBody>
      </p:sp>
      <p:pic>
        <p:nvPicPr>
          <p:cNvPr id="36" name="图片"/>
          <p:cNvPicPr>
            <a:picLocks/>
          </p:cNvPicPr>
          <p:nvPr/>
        </p:nvPicPr>
        <p:blipFill>
          <a:blip cstate="print"/>
          <a:stretch>
            <a:fillRect/>
          </a:stretch>
        </p:blipFill>
        <p:spPr>
          <a:xfrm>
            <a:off x="1666874" y="6467475"/>
            <a:ext cx="76200" cy="1777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37" name="矩形"/>
          <p:cNvSpPr>
            <a:spLocks/>
          </p:cNvSpPr>
          <p:nvPr/>
        </p:nvSpPr>
        <p:spPr>
          <a:xfrm>
            <a:off x="1960789" y="3122928"/>
            <a:ext cx="8001000" cy="150534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143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None/>
              <a:tabLst>
                <a:tab pos="1930400" algn="l"/>
                <a:tab pos="2244725" algn="l"/>
              </a:tabLst>
            </a:pPr>
            <a:r>
              <a:rPr lang="en-US" altLang="zh-CN" sz="2400" b="0" i="0" u="none" strike="noStrike" kern="0" cap="none" spc="0" baseline="0" dirty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STUDENT</a:t>
            </a:r>
            <a:r>
              <a:rPr lang="en-US" altLang="zh-CN" sz="2400" b="0" i="0" u="none" strike="noStrike" kern="0" cap="none" spc="-60" baseline="0" dirty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2400" b="0" i="0" u="none" strike="noStrike" kern="0" cap="none" spc="-10" baseline="0" dirty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NAME: CHARUMATHI.S  </a:t>
            </a:r>
            <a:endParaRPr lang="en-GB" altLang="zh-CN" sz="2400" b="0" i="0" u="none" strike="noStrike" kern="0" cap="none" spc="-10" baseline="0" dirty="0">
              <a:solidFill>
                <a:schemeClr val="tx1"/>
              </a:solidFill>
              <a:latin typeface="Calibri" charset="0"/>
              <a:ea typeface="Droid Sans" charset="0"/>
              <a:cs typeface="Calibri" charset="0"/>
            </a:endParaRPr>
          </a:p>
          <a:p>
            <a:pPr marL="12700" indent="0" algn="l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None/>
              <a:tabLst>
                <a:tab pos="1930400" algn="l"/>
                <a:tab pos="2244725" algn="l"/>
              </a:tabLst>
            </a:pPr>
            <a:r>
              <a:rPr lang="en-US" altLang="zh-CN" sz="2400" b="0" i="0" u="none" strike="noStrike" kern="0" cap="none" spc="0" baseline="0" dirty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REGISTER</a:t>
            </a:r>
            <a:r>
              <a:rPr lang="en-US" altLang="zh-CN" sz="2400" b="0" i="0" u="none" strike="noStrike" kern="0" cap="none" spc="-60" baseline="0" dirty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2400" b="0" i="0" u="none" strike="noStrike" kern="0" cap="none" spc="0" baseline="0" dirty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NO:</a:t>
            </a:r>
            <a:r>
              <a:rPr lang="en-US" altLang="zh-CN" sz="2400" b="0" i="0" u="none" strike="noStrike" kern="0" cap="none" spc="10" baseline="0" dirty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UNM139922CA15</a:t>
            </a:r>
          </a:p>
          <a:p>
            <a:pPr marL="12700" indent="0" algn="l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None/>
              <a:tabLst>
                <a:tab pos="1930400" algn="l"/>
                <a:tab pos="2244725" algn="l"/>
              </a:tabLst>
            </a:pPr>
            <a:r>
              <a:rPr lang="en-US" altLang="zh-CN" sz="2400" b="0" i="0" u="none" strike="noStrike" kern="0" cap="none" spc="-10" baseline="0" dirty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DEPARTMENT:</a:t>
            </a:r>
            <a:r>
              <a:rPr lang="en-US" altLang="zh-CN" sz="2400" b="0" i="0" u="none" strike="noStrike" kern="0" cap="none" spc="0" baseline="0" dirty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	COMMERCE</a:t>
            </a:r>
            <a:r>
              <a:rPr lang="en-US" altLang="zh-CN" sz="2400" b="0" i="0" u="none" strike="noStrike" kern="0" cap="none" spc="-90" baseline="0" dirty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2400" b="0" i="0" u="none" strike="noStrike" kern="0" cap="none" spc="-20" baseline="0" dirty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[B.COM] [A&amp;F]</a:t>
            </a:r>
            <a:endParaRPr lang="en-US" altLang="zh-CN" sz="2400" b="0" i="0" u="none" strike="noStrike" kern="0" cap="none" spc="0" baseline="0" dirty="0">
              <a:solidFill>
                <a:schemeClr val="tx1"/>
              </a:solidFill>
              <a:latin typeface="Calibri" charset="0"/>
              <a:ea typeface="Droid Sans" charset="0"/>
              <a:cs typeface="Calibri" charset="0"/>
            </a:endParaRPr>
          </a:p>
          <a:p>
            <a:pPr marL="12700" indent="0" algn="l">
              <a:lnSpc>
                <a:spcPts val="28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 dirty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COLLEGE:</a:t>
            </a:r>
            <a:r>
              <a:rPr lang="en-US" altLang="zh-CN" sz="2400" b="0" i="0" u="none" strike="noStrike" kern="0" cap="none" spc="-60" baseline="0" dirty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2400" b="0" i="0" u="none" strike="noStrike" kern="0" cap="none" spc="0" baseline="0" dirty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SHREE</a:t>
            </a:r>
            <a:r>
              <a:rPr lang="en-US" altLang="zh-CN" sz="2400" b="0" i="0" u="none" strike="noStrike" kern="0" cap="none" spc="-50" baseline="0" dirty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2400" b="0" i="0" u="none" strike="noStrike" kern="0" cap="none" spc="-10" baseline="0" dirty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CHANDRAPARABHU</a:t>
            </a:r>
            <a:r>
              <a:rPr lang="en-US" altLang="zh-CN" sz="2400" b="0" i="0" u="none" strike="noStrike" kern="0" cap="none" spc="-105" baseline="0" dirty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2400" b="0" i="0" u="none" strike="noStrike" kern="0" cap="none" spc="0" baseline="0" dirty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JAIN</a:t>
            </a:r>
            <a:r>
              <a:rPr lang="en-US" altLang="zh-CN" sz="2400" b="0" i="0" u="none" strike="noStrike" kern="0" cap="none" spc="-50" baseline="0" dirty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2400" b="0" i="0" u="none" strike="noStrike" kern="0" cap="none" spc="-10" baseline="0" dirty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COLLEGE,MINJUR</a:t>
            </a:r>
            <a:endParaRPr lang="zh-CN" altLang="en-US" sz="2400" b="0" i="0" u="none" strike="noStrike" kern="0" cap="none" spc="0" baseline="0" dirty="0">
              <a:solidFill>
                <a:schemeClr val="tx1"/>
              </a:solidFill>
              <a:latin typeface="Calibri" charset="0"/>
              <a:ea typeface="Droid Sans" charset="0"/>
              <a:cs typeface="Calibri" charset="0"/>
            </a:endParaRPr>
          </a:p>
        </p:txBody>
      </p:sp>
      <p:sp>
        <p:nvSpPr>
          <p:cNvPr id="38" name="文本框"/>
          <p:cNvSpPr>
            <a:spLocks noGrp="1"/>
          </p:cNvSpPr>
          <p:nvPr>
            <p:ph type="sldNum" idx="7"/>
          </p:nvPr>
        </p:nvSpPr>
        <p:spPr>
          <a:xfrm>
            <a:off x="11285856" y="6475579"/>
            <a:ext cx="241300" cy="1689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1143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10" baseline="0">
                <a:solidFill>
                  <a:srgbClr val="2C926B"/>
                </a:solidFill>
                <a:latin typeface="Trebuchet MS" charset="0"/>
                <a:ea typeface="Droid Sans" charset="0"/>
                <a:cs typeface="Trebuchet MS" charset="0"/>
              </a:rPr>
              <a:t>1</a:t>
            </a:fld>
            <a:endParaRPr lang="zh-CN" altLang="en-US" sz="1100" b="0" i="0" u="none" strike="noStrike" kern="0" cap="none" spc="10" baseline="0">
              <a:solidFill>
                <a:srgbClr val="2C926B"/>
              </a:solidFill>
              <a:latin typeface="Trebuchet MS" charset="0"/>
              <a:ea typeface="Droid Sans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0144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曲线"/>
          <p:cNvSpPr>
            <a:spLocks/>
          </p:cNvSpPr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926B"/>
          </a:solidFill>
          <a:ln cap="flat" cmpd="sng">
            <a:noFill/>
            <a:prstDash val="solid"/>
            <a:miter/>
          </a:ln>
        </p:spPr>
      </p:sp>
      <p:pic>
        <p:nvPicPr>
          <p:cNvPr id="128" name="图片"/>
          <p:cNvPicPr>
            <a:picLocks/>
          </p:cNvPicPr>
          <p:nvPr/>
        </p:nvPicPr>
        <p:blipFill>
          <a:blip cstate="print"/>
          <a:stretch>
            <a:fillRect/>
          </a:stretch>
        </p:blipFill>
        <p:spPr>
          <a:xfrm>
            <a:off x="1666874" y="6467475"/>
            <a:ext cx="76200" cy="1809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29" name="文本框"/>
          <p:cNvSpPr>
            <a:spLocks noGrp="1"/>
          </p:cNvSpPr>
          <p:nvPr>
            <p:ph type="title"/>
          </p:nvPr>
        </p:nvSpPr>
        <p:spPr>
          <a:xfrm>
            <a:off x="268287" y="273113"/>
            <a:ext cx="9761220" cy="122066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>
              <a:avLst/>
            </a:prstTxWarp>
            <a:spAutoFit/>
          </a:bodyPr>
          <a:lstStyle/>
          <a:p>
            <a:pPr marL="484505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-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MODELLING</a:t>
            </a:r>
            <a:endParaRPr lang="zh-CN" altLang="en-US" sz="4800" b="1" i="0" u="none" strike="noStrike" kern="0" cap="none" spc="-1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30" name="曲线"/>
          <p:cNvSpPr>
            <a:spLocks/>
          </p:cNvSpPr>
          <p:nvPr/>
        </p:nvSpPr>
        <p:spPr>
          <a:xfrm>
            <a:off x="10058401" y="523875"/>
            <a:ext cx="457200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E51"/>
          </a:solidFill>
          <a:ln cap="flat" cmpd="sng">
            <a:noFill/>
            <a:prstDash val="solid"/>
            <a:miter/>
          </a:ln>
        </p:spPr>
      </p:sp>
      <p:sp>
        <p:nvSpPr>
          <p:cNvPr id="131" name="矩形"/>
          <p:cNvSpPr>
            <a:spLocks/>
          </p:cNvSpPr>
          <p:nvPr/>
        </p:nvSpPr>
        <p:spPr>
          <a:xfrm>
            <a:off x="1136967" y="1825561"/>
            <a:ext cx="4861560" cy="140715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0795" rIns="0" bIns="0" anchor="t" anchorCtr="0">
            <a:prstTxWarp prst="textNoShape">
              <a:avLst/>
            </a:prstTxWarp>
            <a:spAutoFit/>
          </a:bodyPr>
          <a:lstStyle/>
          <a:p>
            <a:pPr marL="1061085" indent="-1049020" algn="l">
              <a:lnSpc>
                <a:spcPct val="100000"/>
              </a:lnSpc>
              <a:spcBef>
                <a:spcPts val="85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CONTENT:</a:t>
            </a:r>
            <a:r>
              <a:rPr lang="en-US" altLang="zh-CN" sz="1800" b="0" i="0" u="none" strike="noStrike" kern="0" cap="none" spc="-35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Data</a:t>
            </a:r>
            <a:r>
              <a:rPr lang="en-US" altLang="zh-CN" sz="1800" b="0" i="0" u="none" strike="noStrike" kern="0" cap="none" spc="-35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cleaning</a:t>
            </a:r>
            <a:r>
              <a:rPr lang="en-US" altLang="zh-CN" sz="1800" b="0" i="0" u="none" strike="noStrike" kern="0" cap="none" spc="-2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and</a:t>
            </a:r>
            <a:r>
              <a:rPr lang="en-US" altLang="zh-CN" sz="1800" b="0" i="0" u="none" strike="noStrike" kern="0" cap="none" spc="-4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preprocessing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Using</a:t>
            </a:r>
            <a:r>
              <a:rPr lang="en-US" altLang="zh-CN" sz="1800" b="0" i="0" u="none" strike="noStrike" kern="0" cap="none" spc="-25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excel</a:t>
            </a:r>
            <a:r>
              <a:rPr lang="en-US" altLang="zh-CN" sz="1800" b="0" i="0" u="none" strike="noStrike" kern="0" cap="none" spc="-25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functions</a:t>
            </a:r>
            <a:r>
              <a:rPr lang="en-US" altLang="zh-CN" sz="1800" b="0" i="0" u="none" strike="noStrike" kern="0" cap="none" spc="-2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for</a:t>
            </a:r>
            <a:r>
              <a:rPr lang="en-US" altLang="zh-CN" sz="1800" b="0" i="0" u="none" strike="noStrike" kern="0" cap="none" spc="-15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statistical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Calibri" charset="0"/>
              <a:ea typeface="Droid Sans" charset="0"/>
              <a:cs typeface="Calibri" charset="0"/>
            </a:endParaRPr>
          </a:p>
          <a:p>
            <a:pPr marL="12700" indent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analysis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Calibri" charset="0"/>
              <a:ea typeface="Droid Sans" charset="0"/>
              <a:cs typeface="Calibri" charset="0"/>
            </a:endParaRPr>
          </a:p>
          <a:p>
            <a:pPr marL="1061085" indent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Visualization</a:t>
            </a:r>
            <a:r>
              <a:rPr lang="en-US" altLang="zh-CN" sz="1800" b="0" i="0" u="none" strike="noStrike" kern="0" cap="none" spc="-15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using</a:t>
            </a:r>
            <a:r>
              <a:rPr lang="en-US" altLang="zh-CN" sz="1800" b="0" i="0" u="none" strike="noStrike" kern="0" cap="none" spc="-55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excel</a:t>
            </a:r>
            <a:r>
              <a:rPr lang="en-US" altLang="zh-CN" sz="1800" b="0" i="0" u="none" strike="noStrike" kern="0" cap="none" spc="5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charts</a:t>
            </a:r>
            <a:r>
              <a:rPr lang="en-US" altLang="zh-CN" sz="1800" b="0" i="0" u="none" strike="noStrike" kern="0" cap="none" spc="-65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and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pivot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Calibri" charset="0"/>
              <a:ea typeface="Droid Sans" charset="0"/>
              <a:cs typeface="Calibri" charset="0"/>
            </a:endParaRPr>
          </a:p>
          <a:p>
            <a:pPr marL="12700" indent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tables</a:t>
            </a:r>
            <a:endParaRPr lang="zh-CN" altLang="en-US" sz="1800" b="0" i="0" u="none" strike="noStrike" kern="0" cap="none" spc="0" baseline="0">
              <a:solidFill>
                <a:schemeClr val="tx1"/>
              </a:solidFill>
              <a:latin typeface="Calibri" charset="0"/>
              <a:ea typeface="Droid Sans" charset="0"/>
              <a:cs typeface="Calibri" charset="0"/>
            </a:endParaRPr>
          </a:p>
        </p:txBody>
      </p:sp>
      <p:sp>
        <p:nvSpPr>
          <p:cNvPr id="132" name="文本框"/>
          <p:cNvSpPr>
            <a:spLocks noGrp="1"/>
          </p:cNvSpPr>
          <p:nvPr>
            <p:ph type="sldNum" idx="7"/>
          </p:nvPr>
        </p:nvSpPr>
        <p:spPr>
          <a:xfrm>
            <a:off x="11285856" y="6475579"/>
            <a:ext cx="241300" cy="191770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-25" baseline="0">
                <a:solidFill>
                  <a:srgbClr val="2C926B"/>
                </a:solidFill>
                <a:latin typeface="Trebuchet MS" charset="0"/>
                <a:ea typeface="Droid Sans" charset="0"/>
                <a:cs typeface="Trebuchet MS" charset="0"/>
              </a:rPr>
              <a:t>10</a:t>
            </a:fld>
            <a:endParaRPr lang="zh-CN" altLang="en-US" sz="1100" b="0" i="0" u="none" strike="noStrike" kern="0" cap="none" spc="-25" baseline="0">
              <a:solidFill>
                <a:srgbClr val="2C926B"/>
              </a:solidFill>
              <a:latin typeface="Trebuchet MS" charset="0"/>
              <a:ea typeface="Droid Sans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6510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曲线"/>
          <p:cNvSpPr>
            <a:spLocks/>
          </p:cNvSpPr>
          <p:nvPr/>
        </p:nvSpPr>
        <p:spPr>
          <a:xfrm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E51"/>
          </a:solidFill>
          <a:ln cap="flat" cmpd="sng">
            <a:noFill/>
            <a:prstDash val="solid"/>
            <a:miter/>
          </a:ln>
        </p:spPr>
      </p:sp>
      <p:sp>
        <p:nvSpPr>
          <p:cNvPr id="134" name="曲线"/>
          <p:cNvSpPr>
            <a:spLocks/>
          </p:cNvSpPr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83C3"/>
          </a:solidFill>
          <a:ln cap="flat" cmpd="sng">
            <a:noFill/>
            <a:prstDash val="solid"/>
            <a:miter/>
          </a:ln>
        </p:spPr>
      </p:sp>
      <p:sp>
        <p:nvSpPr>
          <p:cNvPr id="135" name="曲线"/>
          <p:cNvSpPr>
            <a:spLocks/>
          </p:cNvSpPr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926B"/>
          </a:solidFill>
          <a:ln cap="flat" cmpd="sng">
            <a:noFill/>
            <a:prstDash val="solid"/>
            <a:miter/>
          </a:ln>
        </p:spPr>
      </p:sp>
      <p:pic>
        <p:nvPicPr>
          <p:cNvPr id="136" name="图片"/>
          <p:cNvPicPr>
            <a:picLocks/>
          </p:cNvPicPr>
          <p:nvPr/>
        </p:nvPicPr>
        <p:blipFill>
          <a:blip cstate="print"/>
          <a:stretch>
            <a:fillRect/>
          </a:stretch>
        </p:blipFill>
        <p:spPr>
          <a:xfrm>
            <a:off x="1666874" y="6467475"/>
            <a:ext cx="76200" cy="1809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37" name="文本框"/>
          <p:cNvSpPr>
            <a:spLocks noGrp="1"/>
          </p:cNvSpPr>
          <p:nvPr>
            <p:ph type="title"/>
          </p:nvPr>
        </p:nvSpPr>
        <p:spPr>
          <a:xfrm>
            <a:off x="755967" y="367347"/>
            <a:ext cx="2432050" cy="75819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-6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RESULTS</a:t>
            </a:r>
            <a:endParaRPr lang="zh-CN" altLang="en-US" sz="4800" b="1" i="0" u="none" strike="noStrike" kern="0" cap="none" spc="-65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grpSp>
        <p:nvGrpSpPr>
          <p:cNvPr id="240" name="组合"/>
          <p:cNvGrpSpPr>
            <a:grpSpLocks/>
          </p:cNvGrpSpPr>
          <p:nvPr/>
        </p:nvGrpSpPr>
        <p:grpSpPr>
          <a:xfrm>
            <a:off x="1028700" y="2524125"/>
            <a:ext cx="4748847" cy="3000375"/>
            <a:chOff x="1028700" y="2524125"/>
            <a:chExt cx="4748847" cy="3000375"/>
          </a:xfrm>
        </p:grpSpPr>
        <p:sp>
          <p:nvSpPr>
            <p:cNvPr id="138" name="曲线"/>
            <p:cNvSpPr>
              <a:spLocks/>
            </p:cNvSpPr>
            <p:nvPr/>
          </p:nvSpPr>
          <p:spPr>
            <a:xfrm>
              <a:off x="1033462" y="5024373"/>
              <a:ext cx="4744085" cy="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</a:path>
              </a:pathLst>
            </a:custGeom>
            <a:noFill/>
            <a:ln w="9525" cap="flat" cmpd="sng">
              <a:solidFill>
                <a:srgbClr val="D9D9D9"/>
              </a:solidFill>
              <a:prstDash val="solid"/>
              <a:round/>
            </a:ln>
          </p:spPr>
        </p:sp>
        <p:pic>
          <p:nvPicPr>
            <p:cNvPr id="139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5161989" y="5476920"/>
              <a:ext cx="120183" cy="47577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140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5172074" y="5057838"/>
              <a:ext cx="166686" cy="466659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141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1894945" y="5476920"/>
              <a:ext cx="129645" cy="47577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142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1914525" y="5457888"/>
              <a:ext cx="166687" cy="66611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143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1952625" y="5457888"/>
              <a:ext cx="157162" cy="66611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144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2190220" y="5476920"/>
              <a:ext cx="129645" cy="47577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145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2209800" y="5438838"/>
              <a:ext cx="166687" cy="85659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146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2247900" y="5391213"/>
              <a:ext cx="157162" cy="133285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147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2485495" y="5476920"/>
              <a:ext cx="129645" cy="47577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148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2505075" y="5429313"/>
              <a:ext cx="166687" cy="95185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149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2543175" y="5381688"/>
              <a:ext cx="157160" cy="142811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150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2790264" y="5476920"/>
              <a:ext cx="120182" cy="47577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151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2800349" y="5429313"/>
              <a:ext cx="166687" cy="95185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152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2838450" y="5391213"/>
              <a:ext cx="166687" cy="133285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153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3085539" y="5476920"/>
              <a:ext cx="120182" cy="47577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154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3095625" y="5438838"/>
              <a:ext cx="166687" cy="85659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155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3133725" y="5400738"/>
              <a:ext cx="166687" cy="123759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156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3380845" y="5476920"/>
              <a:ext cx="129645" cy="47577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157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3400425" y="5419788"/>
              <a:ext cx="157160" cy="104711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158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3429000" y="5400738"/>
              <a:ext cx="166687" cy="123759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159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3676120" y="5476920"/>
              <a:ext cx="129645" cy="47577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160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3695700" y="5419788"/>
              <a:ext cx="157160" cy="104711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161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3724275" y="5400738"/>
              <a:ext cx="166687" cy="123759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162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3971395" y="5476920"/>
              <a:ext cx="129645" cy="47577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163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3990975" y="5429313"/>
              <a:ext cx="157162" cy="95185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164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4019550" y="5391213"/>
              <a:ext cx="166687" cy="133285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165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4266670" y="5476920"/>
              <a:ext cx="129645" cy="47577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166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4286250" y="5429313"/>
              <a:ext cx="166687" cy="95185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167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4324350" y="5391213"/>
              <a:ext cx="157162" cy="133285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168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4561945" y="5476920"/>
              <a:ext cx="129645" cy="47577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169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4581525" y="5429313"/>
              <a:ext cx="166687" cy="95185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170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4619625" y="5400738"/>
              <a:ext cx="157162" cy="123759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171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4866714" y="5476920"/>
              <a:ext cx="120181" cy="47577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172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4876800" y="5429313"/>
              <a:ext cx="166687" cy="95185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173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4914900" y="5391213"/>
              <a:ext cx="157161" cy="133285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174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5210175" y="4705413"/>
              <a:ext cx="166686" cy="819086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175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1981200" y="5457888"/>
              <a:ext cx="166687" cy="66611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176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2276475" y="5324538"/>
              <a:ext cx="166685" cy="199959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177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2571750" y="5334063"/>
              <a:ext cx="166687" cy="190436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178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2876550" y="5315013"/>
              <a:ext cx="157162" cy="209485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179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3171825" y="5315013"/>
              <a:ext cx="157160" cy="209485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180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3467100" y="5315013"/>
              <a:ext cx="166687" cy="209485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181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3762375" y="5324538"/>
              <a:ext cx="166687" cy="199959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182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4057650" y="5324538"/>
              <a:ext cx="166687" cy="199959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183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4352925" y="5315013"/>
              <a:ext cx="166687" cy="209485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184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4648200" y="5315013"/>
              <a:ext cx="166687" cy="209485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185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4943475" y="5324538"/>
              <a:ext cx="166687" cy="199959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sp>
          <p:nvSpPr>
            <p:cNvPr id="186" name="曲线"/>
            <p:cNvSpPr>
              <a:spLocks/>
            </p:cNvSpPr>
            <p:nvPr/>
          </p:nvSpPr>
          <p:spPr>
            <a:xfrm>
              <a:off x="1033462" y="4043299"/>
              <a:ext cx="4744085" cy="4953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21600"/>
                  </a:moveTo>
                  <a:lnTo>
                    <a:pt x="21597" y="21600"/>
                  </a:lnTo>
                </a:path>
                <a:path w="21600" h="21600">
                  <a:moveTo>
                    <a:pt x="0" y="0"/>
                  </a:moveTo>
                  <a:lnTo>
                    <a:pt x="21597" y="0"/>
                  </a:lnTo>
                </a:path>
              </a:pathLst>
            </a:custGeom>
            <a:noFill/>
            <a:ln w="9525" cap="flat" cmpd="sng">
              <a:solidFill>
                <a:srgbClr val="D9D9D9"/>
              </a:solidFill>
              <a:prstDash val="solid"/>
              <a:round/>
            </a:ln>
          </p:spPr>
        </p:sp>
        <p:pic>
          <p:nvPicPr>
            <p:cNvPr id="187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5248273" y="3972052"/>
              <a:ext cx="157161" cy="1552448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188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2019300" y="5457888"/>
              <a:ext cx="166687" cy="66611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189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2314575" y="5438838"/>
              <a:ext cx="166685" cy="85659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190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2609850" y="5448363"/>
              <a:ext cx="166687" cy="76136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191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2905125" y="5448363"/>
              <a:ext cx="166687" cy="76136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192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3200400" y="5438838"/>
              <a:ext cx="166687" cy="85659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193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3505199" y="5448363"/>
              <a:ext cx="157162" cy="76136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194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3800474" y="5438838"/>
              <a:ext cx="157160" cy="85659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195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4095750" y="5448363"/>
              <a:ext cx="157160" cy="76136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196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4391025" y="5438838"/>
              <a:ext cx="166687" cy="85659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197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4686300" y="5448363"/>
              <a:ext cx="166687" cy="76136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198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4981575" y="5448363"/>
              <a:ext cx="166687" cy="76136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199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5276850" y="5210238"/>
              <a:ext cx="166687" cy="314259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00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2057400" y="5457888"/>
              <a:ext cx="157162" cy="66611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01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2352675" y="5172138"/>
              <a:ext cx="157162" cy="352359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02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2647950" y="5172138"/>
              <a:ext cx="157162" cy="352359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03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2943225" y="5172138"/>
              <a:ext cx="166687" cy="352359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04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3238500" y="5181663"/>
              <a:ext cx="166687" cy="342836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05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3533775" y="5172138"/>
              <a:ext cx="166687" cy="352359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06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3829050" y="5172138"/>
              <a:ext cx="166687" cy="352359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07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4124324" y="5181663"/>
              <a:ext cx="166687" cy="342836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08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4429125" y="5172138"/>
              <a:ext cx="157160" cy="352359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09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4724400" y="5181663"/>
              <a:ext cx="157161" cy="342836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10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5019675" y="5181663"/>
              <a:ext cx="157161" cy="342836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sp>
          <p:nvSpPr>
            <p:cNvPr id="211" name="曲线"/>
            <p:cNvSpPr>
              <a:spLocks/>
            </p:cNvSpPr>
            <p:nvPr/>
          </p:nvSpPr>
          <p:spPr>
            <a:xfrm>
              <a:off x="1033462" y="2567051"/>
              <a:ext cx="4744085" cy="9906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21600"/>
                  </a:moveTo>
                  <a:lnTo>
                    <a:pt x="21597" y="21600"/>
                  </a:lnTo>
                </a:path>
                <a:path w="21600" h="21600">
                  <a:moveTo>
                    <a:pt x="0" y="10800"/>
                  </a:moveTo>
                  <a:lnTo>
                    <a:pt x="21597" y="10800"/>
                  </a:lnTo>
                </a:path>
                <a:path w="21600" h="21600">
                  <a:moveTo>
                    <a:pt x="0" y="0"/>
                  </a:moveTo>
                  <a:lnTo>
                    <a:pt x="21597" y="0"/>
                  </a:lnTo>
                </a:path>
              </a:pathLst>
            </a:custGeom>
            <a:noFill/>
            <a:ln w="9525" cap="flat" cmpd="sng">
              <a:solidFill>
                <a:srgbClr val="D9D9D9"/>
              </a:solidFill>
              <a:prstDash val="solid"/>
              <a:round/>
            </a:ln>
          </p:spPr>
        </p:sp>
        <p:pic>
          <p:nvPicPr>
            <p:cNvPr id="212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5314948" y="2524125"/>
              <a:ext cx="166686" cy="3000374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13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2276475" y="5438775"/>
              <a:ext cx="66675" cy="76200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14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2571750" y="5429250"/>
              <a:ext cx="66673" cy="85724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15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2867025" y="5438775"/>
              <a:ext cx="76200" cy="76200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16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3162299" y="5448300"/>
              <a:ext cx="76200" cy="66675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17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3467100" y="5448300"/>
              <a:ext cx="66673" cy="66675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18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3762375" y="5448300"/>
              <a:ext cx="66673" cy="66675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19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4057650" y="5438775"/>
              <a:ext cx="66673" cy="76200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20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4352925" y="5438775"/>
              <a:ext cx="66673" cy="76200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21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4648200" y="5448300"/>
              <a:ext cx="66673" cy="66675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22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4943475" y="5438775"/>
              <a:ext cx="66675" cy="76200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23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5238748" y="4752975"/>
              <a:ext cx="76200" cy="761999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24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2343150" y="5219700"/>
              <a:ext cx="104775" cy="295275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25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2638425" y="5219700"/>
              <a:ext cx="104773" cy="295275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26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2943225" y="5219700"/>
              <a:ext cx="104773" cy="295275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27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3533775" y="5219700"/>
              <a:ext cx="104773" cy="295275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28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3238500" y="5229225"/>
              <a:ext cx="104773" cy="285749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29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4419600" y="5219700"/>
              <a:ext cx="104773" cy="295275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30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3829050" y="5219700"/>
              <a:ext cx="104773" cy="295275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31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4714875" y="5229225"/>
              <a:ext cx="104773" cy="285749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32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4124324" y="5229225"/>
              <a:ext cx="104773" cy="285749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33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5010150" y="5229225"/>
              <a:ext cx="104775" cy="285749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34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5314948" y="2571750"/>
              <a:ext cx="104775" cy="2943224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35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1028700" y="5476920"/>
              <a:ext cx="111442" cy="47577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36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1028700" y="5457888"/>
              <a:ext cx="157162" cy="66611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37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1599670" y="5476920"/>
              <a:ext cx="129645" cy="47577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38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1619250" y="5457888"/>
              <a:ext cx="157162" cy="66611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sp>
          <p:nvSpPr>
            <p:cNvPr id="239" name="曲线"/>
            <p:cNvSpPr>
              <a:spLocks/>
            </p:cNvSpPr>
            <p:nvPr/>
          </p:nvSpPr>
          <p:spPr>
            <a:xfrm>
              <a:off x="1033462" y="5519801"/>
              <a:ext cx="4744085" cy="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</a:path>
              </a:pathLst>
            </a:custGeom>
            <a:noFill/>
            <a:ln w="12700" cap="flat" cmpd="sng">
              <a:solidFill>
                <a:srgbClr val="D9D9D9"/>
              </a:solidFill>
              <a:prstDash val="solid"/>
              <a:round/>
            </a:ln>
          </p:spPr>
        </p:sp>
      </p:grpSp>
      <p:sp>
        <p:nvSpPr>
          <p:cNvPr id="241" name="曲线"/>
          <p:cNvSpPr>
            <a:spLocks/>
          </p:cNvSpPr>
          <p:nvPr/>
        </p:nvSpPr>
        <p:spPr>
          <a:xfrm>
            <a:off x="1033462" y="2081276"/>
            <a:ext cx="4744085" cy="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</a:path>
            </a:pathLst>
          </a:custGeom>
          <a:noFill/>
          <a:ln w="9525" cap="flat" cmpd="sng">
            <a:solidFill>
              <a:srgbClr val="D9D9D9"/>
            </a:solidFill>
            <a:prstDash val="solid"/>
            <a:round/>
          </a:ln>
        </p:spPr>
      </p:sp>
      <p:pic>
        <p:nvPicPr>
          <p:cNvPr id="242" name="图片"/>
          <p:cNvPicPr>
            <a:picLocks/>
          </p:cNvPicPr>
          <p:nvPr/>
        </p:nvPicPr>
        <p:blipFill>
          <a:blip cstate="print"/>
          <a:stretch>
            <a:fillRect/>
          </a:stretch>
        </p:blipFill>
        <p:spPr>
          <a:xfrm>
            <a:off x="1724025" y="5886450"/>
            <a:ext cx="57150" cy="666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pic>
        <p:nvPicPr>
          <p:cNvPr id="243" name="图片"/>
          <p:cNvPicPr>
            <a:picLocks/>
          </p:cNvPicPr>
          <p:nvPr/>
        </p:nvPicPr>
        <p:blipFill>
          <a:blip cstate="print"/>
          <a:stretch>
            <a:fillRect/>
          </a:stretch>
        </p:blipFill>
        <p:spPr>
          <a:xfrm>
            <a:off x="2266950" y="5886450"/>
            <a:ext cx="57150" cy="666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pic>
        <p:nvPicPr>
          <p:cNvPr id="244" name="图片"/>
          <p:cNvPicPr>
            <a:picLocks/>
          </p:cNvPicPr>
          <p:nvPr/>
        </p:nvPicPr>
        <p:blipFill>
          <a:blip cstate="print"/>
          <a:stretch>
            <a:fillRect/>
          </a:stretch>
        </p:blipFill>
        <p:spPr>
          <a:xfrm>
            <a:off x="2800349" y="5886450"/>
            <a:ext cx="66673" cy="666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pic>
        <p:nvPicPr>
          <p:cNvPr id="245" name="图片"/>
          <p:cNvPicPr>
            <a:picLocks/>
          </p:cNvPicPr>
          <p:nvPr/>
        </p:nvPicPr>
        <p:blipFill>
          <a:blip cstate="print"/>
          <a:stretch>
            <a:fillRect/>
          </a:stretch>
        </p:blipFill>
        <p:spPr>
          <a:xfrm>
            <a:off x="3343275" y="5886450"/>
            <a:ext cx="57150" cy="666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pic>
        <p:nvPicPr>
          <p:cNvPr id="246" name="图片"/>
          <p:cNvPicPr>
            <a:picLocks/>
          </p:cNvPicPr>
          <p:nvPr/>
        </p:nvPicPr>
        <p:blipFill>
          <a:blip cstate="print"/>
          <a:stretch>
            <a:fillRect/>
          </a:stretch>
        </p:blipFill>
        <p:spPr>
          <a:xfrm>
            <a:off x="3876674" y="5886450"/>
            <a:ext cx="66673" cy="666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pic>
        <p:nvPicPr>
          <p:cNvPr id="247" name="图片"/>
          <p:cNvPicPr>
            <a:picLocks/>
          </p:cNvPicPr>
          <p:nvPr/>
        </p:nvPicPr>
        <p:blipFill>
          <a:blip cstate="print"/>
          <a:stretch>
            <a:fillRect/>
          </a:stretch>
        </p:blipFill>
        <p:spPr>
          <a:xfrm>
            <a:off x="4419600" y="5886450"/>
            <a:ext cx="66673" cy="666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248" name="矩形"/>
          <p:cNvSpPr>
            <a:spLocks/>
          </p:cNvSpPr>
          <p:nvPr/>
        </p:nvSpPr>
        <p:spPr>
          <a:xfrm>
            <a:off x="614362" y="1585912"/>
            <a:ext cx="5305425" cy="4524374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</a:ln>
        </p:spPr>
        <p:txBody>
          <a:bodyPr vert="horz" wrap="square" lIns="0" tIns="3175" rIns="0" bIns="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endParaRPr lang="en-US" altLang="zh-CN" sz="1250" b="0" i="0" u="none" strike="noStrike" kern="0" cap="none" spc="0" baseline="0">
              <a:solidFill>
                <a:schemeClr val="tx1"/>
              </a:solidFill>
              <a:latin typeface="Times New Roman" charset="0"/>
              <a:ea typeface="Droid Sans" charset="0"/>
              <a:cs typeface="Times New Roman" charset="0"/>
            </a:endParaRPr>
          </a:p>
          <a:p>
            <a:pPr marL="1104265" indent="0" algn="l">
              <a:lnSpc>
                <a:spcPts val="18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550" b="1" i="1" u="heavy" strike="noStrike" kern="0" cap="none" spc="0" baseline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Calibri" charset="0"/>
                <a:ea typeface="Droid Sans" charset="0"/>
                <a:cs typeface="Calibri" charset="0"/>
              </a:rPr>
              <a:t>Employee</a:t>
            </a:r>
            <a:r>
              <a:rPr lang="en-US" altLang="zh-CN" sz="1550" b="1" i="1" u="heavy" strike="noStrike" kern="0" cap="none" spc="130" baseline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550" b="1" i="1" u="heavy" strike="noStrike" kern="0" cap="none" spc="0" baseline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Calibri" charset="0"/>
                <a:ea typeface="Droid Sans" charset="0"/>
                <a:cs typeface="Calibri" charset="0"/>
              </a:rPr>
              <a:t>performance</a:t>
            </a:r>
            <a:r>
              <a:rPr lang="en-US" altLang="zh-CN" sz="1550" b="1" i="1" u="heavy" strike="noStrike" kern="0" cap="none" spc="130" baseline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550" b="1" i="1" u="heavy" strike="noStrike" kern="0" cap="none" spc="-10" baseline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Calibri" charset="0"/>
                <a:ea typeface="Droid Sans" charset="0"/>
                <a:cs typeface="Calibri" charset="0"/>
              </a:rPr>
              <a:t>analysis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Calibri" charset="0"/>
              <a:ea typeface="Droid Sans" charset="0"/>
              <a:cs typeface="Calibri" charset="0"/>
            </a:endParaRPr>
          </a:p>
          <a:p>
            <a:pPr marL="78105" indent="0" algn="l">
              <a:lnSpc>
                <a:spcPts val="103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0" baseline="0">
                <a:solidFill>
                  <a:srgbClr val="585858"/>
                </a:solidFill>
                <a:latin typeface="Calibri" charset="0"/>
                <a:ea typeface="Droid Sans" charset="0"/>
                <a:cs typeface="Calibri" charset="0"/>
              </a:rPr>
              <a:t>3500</a:t>
            </a:r>
            <a:endParaRPr lang="en-US" altLang="zh-CN" sz="900" b="0" i="0" u="none" strike="noStrike" kern="0" cap="none" spc="0" baseline="0">
              <a:solidFill>
                <a:schemeClr val="tx1"/>
              </a:solidFill>
              <a:latin typeface="Calibri" charset="0"/>
              <a:ea typeface="Droid Sans" charset="0"/>
              <a:cs typeface="Calibri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900" b="0" i="0" u="none" strike="noStrike" kern="0" cap="none" spc="0" baseline="0">
              <a:solidFill>
                <a:schemeClr val="tx1"/>
              </a:solidFill>
              <a:latin typeface="Calibri" charset="0"/>
              <a:ea typeface="Droid Sans" charset="0"/>
              <a:cs typeface="Calibri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900" b="0" i="0" u="none" strike="noStrike" kern="0" cap="none" spc="0" baseline="0">
              <a:solidFill>
                <a:schemeClr val="tx1"/>
              </a:solidFill>
              <a:latin typeface="Calibri" charset="0"/>
              <a:ea typeface="Droid Sans" charset="0"/>
              <a:cs typeface="Calibri" charset="0"/>
            </a:endParaRPr>
          </a:p>
          <a:p>
            <a:pPr marL="78105" indent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0" baseline="0">
                <a:solidFill>
                  <a:srgbClr val="585858"/>
                </a:solidFill>
                <a:latin typeface="Calibri" charset="0"/>
                <a:ea typeface="Droid Sans" charset="0"/>
                <a:cs typeface="Calibri" charset="0"/>
              </a:rPr>
              <a:t>3000</a:t>
            </a:r>
            <a:endParaRPr lang="en-US" altLang="zh-CN" sz="900" b="0" i="0" u="none" strike="noStrike" kern="0" cap="none" spc="0" baseline="0">
              <a:solidFill>
                <a:schemeClr val="tx1"/>
              </a:solidFill>
              <a:latin typeface="Calibri" charset="0"/>
              <a:ea typeface="Droid Sans" charset="0"/>
              <a:cs typeface="Calibri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900" b="0" i="0" u="none" strike="noStrike" kern="0" cap="none" spc="0" baseline="0">
              <a:solidFill>
                <a:schemeClr val="tx1"/>
              </a:solidFill>
              <a:latin typeface="Calibri" charset="0"/>
              <a:ea typeface="Droid Sans" charset="0"/>
              <a:cs typeface="Calibri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900" b="0" i="0" u="none" strike="noStrike" kern="0" cap="none" spc="0" baseline="0">
              <a:solidFill>
                <a:schemeClr val="tx1"/>
              </a:solidFill>
              <a:latin typeface="Calibri" charset="0"/>
              <a:ea typeface="Droid Sans" charset="0"/>
              <a:cs typeface="Calibri" charset="0"/>
            </a:endParaRPr>
          </a:p>
          <a:p>
            <a:pPr marL="78105" indent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0" baseline="0">
                <a:solidFill>
                  <a:srgbClr val="585858"/>
                </a:solidFill>
                <a:latin typeface="Calibri" charset="0"/>
                <a:ea typeface="Droid Sans" charset="0"/>
                <a:cs typeface="Calibri" charset="0"/>
              </a:rPr>
              <a:t>2500</a:t>
            </a:r>
            <a:endParaRPr lang="en-US" altLang="zh-CN" sz="900" b="0" i="0" u="none" strike="noStrike" kern="0" cap="none" spc="0" baseline="0">
              <a:solidFill>
                <a:schemeClr val="tx1"/>
              </a:solidFill>
              <a:latin typeface="Calibri" charset="0"/>
              <a:ea typeface="Droid Sans" charset="0"/>
              <a:cs typeface="Calibri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900" b="0" i="0" u="none" strike="noStrike" kern="0" cap="none" spc="0" baseline="0">
              <a:solidFill>
                <a:schemeClr val="tx1"/>
              </a:solidFill>
              <a:latin typeface="Calibri" charset="0"/>
              <a:ea typeface="Droid Sans" charset="0"/>
              <a:cs typeface="Calibri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900" b="0" i="0" u="none" strike="noStrike" kern="0" cap="none" spc="0" baseline="0">
              <a:solidFill>
                <a:schemeClr val="tx1"/>
              </a:solidFill>
              <a:latin typeface="Calibri" charset="0"/>
              <a:ea typeface="Droid Sans" charset="0"/>
              <a:cs typeface="Calibri" charset="0"/>
            </a:endParaRPr>
          </a:p>
          <a:p>
            <a:pPr marL="78105" indent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0" baseline="0">
                <a:solidFill>
                  <a:srgbClr val="585858"/>
                </a:solidFill>
                <a:latin typeface="Calibri" charset="0"/>
                <a:ea typeface="Droid Sans" charset="0"/>
                <a:cs typeface="Calibri" charset="0"/>
              </a:rPr>
              <a:t>2000</a:t>
            </a:r>
            <a:endParaRPr lang="en-US" altLang="zh-CN" sz="900" b="0" i="0" u="none" strike="noStrike" kern="0" cap="none" spc="0" baseline="0">
              <a:solidFill>
                <a:schemeClr val="tx1"/>
              </a:solidFill>
              <a:latin typeface="Calibri" charset="0"/>
              <a:ea typeface="Droid Sans" charset="0"/>
              <a:cs typeface="Calibri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900" b="0" i="0" u="none" strike="noStrike" kern="0" cap="none" spc="0" baseline="0">
              <a:solidFill>
                <a:schemeClr val="tx1"/>
              </a:solidFill>
              <a:latin typeface="Calibri" charset="0"/>
              <a:ea typeface="Droid Sans" charset="0"/>
              <a:cs typeface="Calibri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900" b="0" i="0" u="none" strike="noStrike" kern="0" cap="none" spc="0" baseline="0">
              <a:solidFill>
                <a:schemeClr val="tx1"/>
              </a:solidFill>
              <a:latin typeface="Calibri" charset="0"/>
              <a:ea typeface="Droid Sans" charset="0"/>
              <a:cs typeface="Calibri" charset="0"/>
            </a:endParaRPr>
          </a:p>
          <a:p>
            <a:pPr marL="78105" indent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0" baseline="0">
                <a:solidFill>
                  <a:srgbClr val="585858"/>
                </a:solidFill>
                <a:latin typeface="Calibri" charset="0"/>
                <a:ea typeface="Droid Sans" charset="0"/>
                <a:cs typeface="Calibri" charset="0"/>
              </a:rPr>
              <a:t>1500</a:t>
            </a:r>
            <a:endParaRPr lang="en-US" altLang="zh-CN" sz="900" b="0" i="0" u="none" strike="noStrike" kern="0" cap="none" spc="0" baseline="0">
              <a:solidFill>
                <a:schemeClr val="tx1"/>
              </a:solidFill>
              <a:latin typeface="Calibri" charset="0"/>
              <a:ea typeface="Droid Sans" charset="0"/>
              <a:cs typeface="Calibri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900" b="0" i="0" u="none" strike="noStrike" kern="0" cap="none" spc="0" baseline="0">
              <a:solidFill>
                <a:schemeClr val="tx1"/>
              </a:solidFill>
              <a:latin typeface="Calibri" charset="0"/>
              <a:ea typeface="Droid Sans" charset="0"/>
              <a:cs typeface="Calibri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900" b="0" i="0" u="none" strike="noStrike" kern="0" cap="none" spc="0" baseline="0">
              <a:solidFill>
                <a:schemeClr val="tx1"/>
              </a:solidFill>
              <a:latin typeface="Calibri" charset="0"/>
              <a:ea typeface="Droid Sans" charset="0"/>
              <a:cs typeface="Calibri" charset="0"/>
            </a:endParaRPr>
          </a:p>
          <a:p>
            <a:pPr marL="78105" indent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0" baseline="0">
                <a:solidFill>
                  <a:srgbClr val="585858"/>
                </a:solidFill>
                <a:latin typeface="Calibri" charset="0"/>
                <a:ea typeface="Droid Sans" charset="0"/>
                <a:cs typeface="Calibri" charset="0"/>
              </a:rPr>
              <a:t>1000</a:t>
            </a:r>
            <a:endParaRPr lang="en-US" altLang="zh-CN" sz="900" b="0" i="0" u="none" strike="noStrike" kern="0" cap="none" spc="0" baseline="0">
              <a:solidFill>
                <a:schemeClr val="tx1"/>
              </a:solidFill>
              <a:latin typeface="Calibri" charset="0"/>
              <a:ea typeface="Droid Sans" charset="0"/>
              <a:cs typeface="Calibri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900" b="0" i="0" u="none" strike="noStrike" kern="0" cap="none" spc="0" baseline="0">
              <a:solidFill>
                <a:schemeClr val="tx1"/>
              </a:solidFill>
              <a:latin typeface="Calibri" charset="0"/>
              <a:ea typeface="Droid Sans" charset="0"/>
              <a:cs typeface="Calibri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900" b="0" i="0" u="none" strike="noStrike" kern="0" cap="none" spc="0" baseline="0">
              <a:solidFill>
                <a:schemeClr val="tx1"/>
              </a:solidFill>
              <a:latin typeface="Calibri" charset="0"/>
              <a:ea typeface="Droid Sans" charset="0"/>
              <a:cs typeface="Calibri" charset="0"/>
            </a:endParaRPr>
          </a:p>
          <a:p>
            <a:pPr marL="135890" indent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Calibri" charset="0"/>
                <a:ea typeface="Droid Sans" charset="0"/>
                <a:cs typeface="Calibri" charset="0"/>
              </a:rPr>
              <a:t>500</a:t>
            </a:r>
            <a:endParaRPr lang="en-US" altLang="zh-CN" sz="900" b="0" i="0" u="none" strike="noStrike" kern="0" cap="none" spc="0" baseline="0">
              <a:solidFill>
                <a:schemeClr val="tx1"/>
              </a:solidFill>
              <a:latin typeface="Calibri" charset="0"/>
              <a:ea typeface="Droid Sans" charset="0"/>
              <a:cs typeface="Calibri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900" b="0" i="0" u="none" strike="noStrike" kern="0" cap="none" spc="0" baseline="0">
              <a:solidFill>
                <a:schemeClr val="tx1"/>
              </a:solidFill>
              <a:latin typeface="Calibri" charset="0"/>
              <a:ea typeface="Droid Sans" charset="0"/>
              <a:cs typeface="Calibri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900" b="0" i="0" u="none" strike="noStrike" kern="0" cap="none" spc="0" baseline="0">
              <a:solidFill>
                <a:schemeClr val="tx1"/>
              </a:solidFill>
              <a:latin typeface="Calibri" charset="0"/>
              <a:ea typeface="Droid Sans" charset="0"/>
              <a:cs typeface="Calibri" charset="0"/>
            </a:endParaRPr>
          </a:p>
          <a:p>
            <a:pPr marL="251333" indent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Calibri" charset="0"/>
                <a:ea typeface="Droid Sans" charset="0"/>
                <a:cs typeface="Calibri" charset="0"/>
              </a:rPr>
              <a:t>0</a:t>
            </a:r>
            <a:endParaRPr lang="en-US" altLang="zh-CN" sz="900" b="0" i="0" u="none" strike="noStrike" kern="0" cap="none" spc="0" baseline="0">
              <a:solidFill>
                <a:schemeClr val="tx1"/>
              </a:solidFill>
              <a:latin typeface="Calibri" charset="0"/>
              <a:ea typeface="Droid Sans" charset="0"/>
              <a:cs typeface="Calibri" charset="0"/>
            </a:endParaRPr>
          </a:p>
          <a:p>
            <a:pPr marL="535305" indent="0" algn="l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None/>
              <a:tabLst>
                <a:tab pos="832485" algn="l"/>
                <a:tab pos="1129030" algn="l"/>
                <a:tab pos="1425575" algn="l"/>
                <a:tab pos="1722120" algn="l"/>
                <a:tab pos="2019300" algn="l"/>
                <a:tab pos="2315210" algn="l"/>
                <a:tab pos="2612390" algn="l"/>
                <a:tab pos="2908935" algn="l"/>
                <a:tab pos="3176270" algn="l"/>
                <a:tab pos="3473450" algn="l"/>
                <a:tab pos="3769995" algn="l"/>
                <a:tab pos="4067175" algn="l"/>
                <a:tab pos="4363085" algn="l"/>
                <a:tab pos="4660265" algn="l"/>
                <a:tab pos="4956810" algn="l"/>
              </a:tabLst>
            </a:pPr>
            <a:r>
              <a:rPr lang="en-US" altLang="zh-CN" sz="900" b="0" i="0" u="none" strike="noStrike" kern="0" cap="none" spc="-50" baseline="0">
                <a:solidFill>
                  <a:srgbClr val="585858"/>
                </a:solidFill>
                <a:latin typeface="Calibri" charset="0"/>
                <a:ea typeface="Droid Sans" charset="0"/>
                <a:cs typeface="Calibri" charset="0"/>
              </a:rPr>
              <a:t>1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Calibri" charset="0"/>
                <a:ea typeface="Droid Sans" charset="0"/>
                <a:cs typeface="Calibri" charset="0"/>
              </a:rPr>
              <a:t>	</a:t>
            </a:r>
            <a:r>
              <a:rPr lang="en-US" altLang="zh-CN" sz="900" b="0" i="0" u="none" strike="noStrike" kern="0" cap="none" spc="-50" baseline="0">
                <a:solidFill>
                  <a:srgbClr val="585858"/>
                </a:solidFill>
                <a:latin typeface="Calibri" charset="0"/>
                <a:ea typeface="Droid Sans" charset="0"/>
                <a:cs typeface="Calibri" charset="0"/>
              </a:rPr>
              <a:t>2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Calibri" charset="0"/>
                <a:ea typeface="Droid Sans" charset="0"/>
                <a:cs typeface="Calibri" charset="0"/>
              </a:rPr>
              <a:t>	</a:t>
            </a:r>
            <a:r>
              <a:rPr lang="en-US" altLang="zh-CN" sz="900" b="0" i="0" u="none" strike="noStrike" kern="0" cap="none" spc="-50" baseline="0">
                <a:solidFill>
                  <a:srgbClr val="585858"/>
                </a:solidFill>
                <a:latin typeface="Calibri" charset="0"/>
                <a:ea typeface="Droid Sans" charset="0"/>
                <a:cs typeface="Calibri" charset="0"/>
              </a:rPr>
              <a:t>3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Calibri" charset="0"/>
                <a:ea typeface="Droid Sans" charset="0"/>
                <a:cs typeface="Calibri" charset="0"/>
              </a:rPr>
              <a:t>	</a:t>
            </a:r>
            <a:r>
              <a:rPr lang="en-US" altLang="zh-CN" sz="900" b="0" i="0" u="none" strike="noStrike" kern="0" cap="none" spc="-50" baseline="0">
                <a:solidFill>
                  <a:srgbClr val="585858"/>
                </a:solidFill>
                <a:latin typeface="Calibri" charset="0"/>
                <a:ea typeface="Droid Sans" charset="0"/>
                <a:cs typeface="Calibri" charset="0"/>
              </a:rPr>
              <a:t>4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Calibri" charset="0"/>
                <a:ea typeface="Droid Sans" charset="0"/>
                <a:cs typeface="Calibri" charset="0"/>
              </a:rPr>
              <a:t>	</a:t>
            </a:r>
            <a:r>
              <a:rPr lang="en-US" altLang="zh-CN" sz="900" b="0" i="0" u="none" strike="noStrike" kern="0" cap="none" spc="-50" baseline="0">
                <a:solidFill>
                  <a:srgbClr val="585858"/>
                </a:solidFill>
                <a:latin typeface="Calibri" charset="0"/>
                <a:ea typeface="Droid Sans" charset="0"/>
                <a:cs typeface="Calibri" charset="0"/>
              </a:rPr>
              <a:t>5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Calibri" charset="0"/>
                <a:ea typeface="Droid Sans" charset="0"/>
                <a:cs typeface="Calibri" charset="0"/>
              </a:rPr>
              <a:t>	</a:t>
            </a:r>
            <a:r>
              <a:rPr lang="en-US" altLang="zh-CN" sz="900" b="0" i="0" u="none" strike="noStrike" kern="0" cap="none" spc="-50" baseline="0">
                <a:solidFill>
                  <a:srgbClr val="585858"/>
                </a:solidFill>
                <a:latin typeface="Calibri" charset="0"/>
                <a:ea typeface="Droid Sans" charset="0"/>
                <a:cs typeface="Calibri" charset="0"/>
              </a:rPr>
              <a:t>6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Calibri" charset="0"/>
                <a:ea typeface="Droid Sans" charset="0"/>
                <a:cs typeface="Calibri" charset="0"/>
              </a:rPr>
              <a:t>	</a:t>
            </a:r>
            <a:r>
              <a:rPr lang="en-US" altLang="zh-CN" sz="900" b="0" i="0" u="none" strike="noStrike" kern="0" cap="none" spc="-50" baseline="0">
                <a:solidFill>
                  <a:srgbClr val="585858"/>
                </a:solidFill>
                <a:latin typeface="Calibri" charset="0"/>
                <a:ea typeface="Droid Sans" charset="0"/>
                <a:cs typeface="Calibri" charset="0"/>
              </a:rPr>
              <a:t>7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Calibri" charset="0"/>
                <a:ea typeface="Droid Sans" charset="0"/>
                <a:cs typeface="Calibri" charset="0"/>
              </a:rPr>
              <a:t>	</a:t>
            </a:r>
            <a:r>
              <a:rPr lang="en-US" altLang="zh-CN" sz="900" b="0" i="0" u="none" strike="noStrike" kern="0" cap="none" spc="-50" baseline="0">
                <a:solidFill>
                  <a:srgbClr val="585858"/>
                </a:solidFill>
                <a:latin typeface="Calibri" charset="0"/>
                <a:ea typeface="Droid Sans" charset="0"/>
                <a:cs typeface="Calibri" charset="0"/>
              </a:rPr>
              <a:t>8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Calibri" charset="0"/>
                <a:ea typeface="Droid Sans" charset="0"/>
                <a:cs typeface="Calibri" charset="0"/>
              </a:rPr>
              <a:t>	</a:t>
            </a:r>
            <a:r>
              <a:rPr lang="en-US" altLang="zh-CN" sz="900" b="0" i="0" u="none" strike="noStrike" kern="0" cap="none" spc="-50" baseline="0">
                <a:solidFill>
                  <a:srgbClr val="585858"/>
                </a:solidFill>
                <a:latin typeface="Calibri" charset="0"/>
                <a:ea typeface="Droid Sans" charset="0"/>
                <a:cs typeface="Calibri" charset="0"/>
              </a:rPr>
              <a:t>9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Calibri" charset="0"/>
                <a:ea typeface="Droid Sans" charset="0"/>
                <a:cs typeface="Calibri" charset="0"/>
              </a:rPr>
              <a:t>	</a:t>
            </a: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Calibri" charset="0"/>
                <a:ea typeface="Droid Sans" charset="0"/>
                <a:cs typeface="Calibri" charset="0"/>
              </a:rPr>
              <a:t>10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Calibri" charset="0"/>
                <a:ea typeface="Droid Sans" charset="0"/>
                <a:cs typeface="Calibri" charset="0"/>
              </a:rPr>
              <a:t>	</a:t>
            </a: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Calibri" charset="0"/>
                <a:ea typeface="Droid Sans" charset="0"/>
                <a:cs typeface="Calibri" charset="0"/>
              </a:rPr>
              <a:t>11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Calibri" charset="0"/>
                <a:ea typeface="Droid Sans" charset="0"/>
                <a:cs typeface="Calibri" charset="0"/>
              </a:rPr>
              <a:t>	</a:t>
            </a: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Calibri" charset="0"/>
                <a:ea typeface="Droid Sans" charset="0"/>
                <a:cs typeface="Calibri" charset="0"/>
              </a:rPr>
              <a:t>12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Calibri" charset="0"/>
                <a:ea typeface="Droid Sans" charset="0"/>
                <a:cs typeface="Calibri" charset="0"/>
              </a:rPr>
              <a:t>	</a:t>
            </a: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Calibri" charset="0"/>
                <a:ea typeface="Droid Sans" charset="0"/>
                <a:cs typeface="Calibri" charset="0"/>
              </a:rPr>
              <a:t>13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Calibri" charset="0"/>
                <a:ea typeface="Droid Sans" charset="0"/>
                <a:cs typeface="Calibri" charset="0"/>
              </a:rPr>
              <a:t>	</a:t>
            </a: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Calibri" charset="0"/>
                <a:ea typeface="Droid Sans" charset="0"/>
                <a:cs typeface="Calibri" charset="0"/>
              </a:rPr>
              <a:t>14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Calibri" charset="0"/>
                <a:ea typeface="Droid Sans" charset="0"/>
                <a:cs typeface="Calibri" charset="0"/>
              </a:rPr>
              <a:t>	</a:t>
            </a: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Calibri" charset="0"/>
                <a:ea typeface="Droid Sans" charset="0"/>
                <a:cs typeface="Calibri" charset="0"/>
              </a:rPr>
              <a:t>15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Calibri" charset="0"/>
                <a:ea typeface="Droid Sans" charset="0"/>
                <a:cs typeface="Calibri" charset="0"/>
              </a:rPr>
              <a:t>	</a:t>
            </a: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Calibri" charset="0"/>
                <a:ea typeface="Droid Sans" charset="0"/>
                <a:cs typeface="Calibri" charset="0"/>
              </a:rPr>
              <a:t>16</a:t>
            </a:r>
            <a:endParaRPr lang="en-US" altLang="zh-CN" sz="900" b="0" i="0" u="none" strike="noStrike" kern="0" cap="none" spc="0" baseline="0">
              <a:solidFill>
                <a:schemeClr val="tx1"/>
              </a:solidFill>
              <a:latin typeface="Calibri" charset="0"/>
              <a:ea typeface="Droid Sans" charset="0"/>
              <a:cs typeface="Calibri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750" b="0" i="0" u="none" strike="noStrike" kern="0" cap="none" spc="0" baseline="0">
              <a:solidFill>
                <a:schemeClr val="tx1"/>
              </a:solidFill>
              <a:latin typeface="Calibri" charset="0"/>
              <a:ea typeface="Droid Sans" charset="0"/>
              <a:cs typeface="Calibri" charset="0"/>
            </a:endParaRPr>
          </a:p>
          <a:p>
            <a:pPr marL="12827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68020" algn="l"/>
                <a:tab pos="1207770" algn="l"/>
                <a:tab pos="1748028" algn="l"/>
                <a:tab pos="2287905" algn="l"/>
                <a:tab pos="2827655" algn="l"/>
              </a:tabLst>
            </a:pPr>
            <a:r>
              <a:rPr lang="en-US" altLang="zh-CN" sz="900" b="0" i="0" u="none" strike="noStrike" kern="0" cap="none" spc="-10" baseline="0">
                <a:solidFill>
                  <a:srgbClr val="0D0D0D"/>
                </a:solidFill>
                <a:latin typeface="Calibri" charset="0"/>
                <a:ea typeface="Droid Sans" charset="0"/>
                <a:cs typeface="Calibri" charset="0"/>
              </a:rPr>
              <a:t>Series1</a:t>
            </a:r>
            <a:r>
              <a:rPr lang="en-US" altLang="zh-CN" sz="900" b="0" i="0" u="none" strike="noStrike" kern="0" cap="none" spc="0" baseline="0">
                <a:solidFill>
                  <a:srgbClr val="0D0D0D"/>
                </a:solidFill>
                <a:latin typeface="Calibri" charset="0"/>
                <a:ea typeface="Droid Sans" charset="0"/>
                <a:cs typeface="Calibri" charset="0"/>
              </a:rPr>
              <a:t>	</a:t>
            </a:r>
            <a:r>
              <a:rPr lang="en-US" altLang="zh-CN" sz="900" b="0" i="0" u="none" strike="noStrike" kern="0" cap="none" spc="-10" baseline="0">
                <a:solidFill>
                  <a:srgbClr val="0D0D0D"/>
                </a:solidFill>
                <a:latin typeface="Calibri" charset="0"/>
                <a:ea typeface="Droid Sans" charset="0"/>
                <a:cs typeface="Calibri" charset="0"/>
              </a:rPr>
              <a:t>Series2</a:t>
            </a:r>
            <a:r>
              <a:rPr lang="en-US" altLang="zh-CN" sz="900" b="0" i="0" u="none" strike="noStrike" kern="0" cap="none" spc="0" baseline="0">
                <a:solidFill>
                  <a:srgbClr val="0D0D0D"/>
                </a:solidFill>
                <a:latin typeface="Calibri" charset="0"/>
                <a:ea typeface="Droid Sans" charset="0"/>
                <a:cs typeface="Calibri" charset="0"/>
              </a:rPr>
              <a:t>	</a:t>
            </a:r>
            <a:r>
              <a:rPr lang="en-US" altLang="zh-CN" sz="900" b="0" i="0" u="none" strike="noStrike" kern="0" cap="none" spc="-10" baseline="0">
                <a:solidFill>
                  <a:srgbClr val="0D0D0D"/>
                </a:solidFill>
                <a:latin typeface="Calibri" charset="0"/>
                <a:ea typeface="Droid Sans" charset="0"/>
                <a:cs typeface="Calibri" charset="0"/>
              </a:rPr>
              <a:t>Series3</a:t>
            </a:r>
            <a:r>
              <a:rPr lang="en-US" altLang="zh-CN" sz="900" b="0" i="0" u="none" strike="noStrike" kern="0" cap="none" spc="0" baseline="0">
                <a:solidFill>
                  <a:srgbClr val="0D0D0D"/>
                </a:solidFill>
                <a:latin typeface="Calibri" charset="0"/>
                <a:ea typeface="Droid Sans" charset="0"/>
                <a:cs typeface="Calibri" charset="0"/>
              </a:rPr>
              <a:t>	</a:t>
            </a:r>
            <a:r>
              <a:rPr lang="en-US" altLang="zh-CN" sz="900" b="0" i="0" u="none" strike="noStrike" kern="0" cap="none" spc="-10" baseline="0">
                <a:solidFill>
                  <a:srgbClr val="0D0D0D"/>
                </a:solidFill>
                <a:latin typeface="Calibri" charset="0"/>
                <a:ea typeface="Droid Sans" charset="0"/>
                <a:cs typeface="Calibri" charset="0"/>
              </a:rPr>
              <a:t>Series4</a:t>
            </a:r>
            <a:r>
              <a:rPr lang="en-US" altLang="zh-CN" sz="900" b="0" i="0" u="none" strike="noStrike" kern="0" cap="none" spc="0" baseline="0">
                <a:solidFill>
                  <a:srgbClr val="0D0D0D"/>
                </a:solidFill>
                <a:latin typeface="Calibri" charset="0"/>
                <a:ea typeface="Droid Sans" charset="0"/>
                <a:cs typeface="Calibri" charset="0"/>
              </a:rPr>
              <a:t>	</a:t>
            </a:r>
            <a:r>
              <a:rPr lang="en-US" altLang="zh-CN" sz="900" b="0" i="0" u="none" strike="noStrike" kern="0" cap="none" spc="-10" baseline="0">
                <a:solidFill>
                  <a:srgbClr val="0D0D0D"/>
                </a:solidFill>
                <a:latin typeface="Calibri" charset="0"/>
                <a:ea typeface="Droid Sans" charset="0"/>
                <a:cs typeface="Calibri" charset="0"/>
              </a:rPr>
              <a:t>Series5</a:t>
            </a:r>
            <a:r>
              <a:rPr lang="en-US" altLang="zh-CN" sz="900" b="0" i="0" u="none" strike="noStrike" kern="0" cap="none" spc="0" baseline="0">
                <a:solidFill>
                  <a:srgbClr val="0D0D0D"/>
                </a:solidFill>
                <a:latin typeface="Calibri" charset="0"/>
                <a:ea typeface="Droid Sans" charset="0"/>
                <a:cs typeface="Calibri" charset="0"/>
              </a:rPr>
              <a:t>	</a:t>
            </a:r>
            <a:r>
              <a:rPr lang="en-US" altLang="zh-CN" sz="900" b="0" i="0" u="none" strike="noStrike" kern="0" cap="none" spc="-10" baseline="0">
                <a:solidFill>
                  <a:srgbClr val="0D0D0D"/>
                </a:solidFill>
                <a:latin typeface="Calibri" charset="0"/>
                <a:ea typeface="Droid Sans" charset="0"/>
                <a:cs typeface="Calibri" charset="0"/>
              </a:rPr>
              <a:t>Series6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Calibri" charset="0"/>
              <a:ea typeface="Droid Sans" charset="0"/>
              <a:cs typeface="Calibri" charset="0"/>
            </a:endParaRPr>
          </a:p>
        </p:txBody>
      </p:sp>
      <p:sp>
        <p:nvSpPr>
          <p:cNvPr id="249" name="文本框"/>
          <p:cNvSpPr>
            <a:spLocks noGrp="1"/>
          </p:cNvSpPr>
          <p:nvPr>
            <p:ph type="sldNum" idx="7"/>
          </p:nvPr>
        </p:nvSpPr>
        <p:spPr>
          <a:xfrm>
            <a:off x="11285856" y="6475579"/>
            <a:ext cx="241300" cy="191770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-25" baseline="0">
                <a:solidFill>
                  <a:srgbClr val="2C926B"/>
                </a:solidFill>
                <a:latin typeface="Trebuchet MS" charset="0"/>
                <a:ea typeface="Droid Sans" charset="0"/>
                <a:cs typeface="Trebuchet MS" charset="0"/>
              </a:rPr>
              <a:t>11</a:t>
            </a:fld>
            <a:endParaRPr lang="zh-CN" altLang="en-US" sz="1100" b="0" i="0" u="none" strike="noStrike" kern="0" cap="none" spc="-25" baseline="0">
              <a:solidFill>
                <a:srgbClr val="2C926B"/>
              </a:solidFill>
              <a:latin typeface="Trebuchet MS" charset="0"/>
              <a:ea typeface="Droid Sans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708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文本框"/>
          <p:cNvSpPr>
            <a:spLocks noGrp="1"/>
          </p:cNvSpPr>
          <p:nvPr>
            <p:ph type="title"/>
          </p:nvPr>
        </p:nvSpPr>
        <p:spPr>
          <a:xfrm>
            <a:off x="268287" y="273113"/>
            <a:ext cx="9761220" cy="122066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94234" rIns="0" bIns="0" anchor="t" anchorCtr="0">
            <a:prstTxWarp prst="textNoShape">
              <a:avLst/>
            </a:prstTxWarp>
            <a:spAutoFit/>
          </a:bodyPr>
          <a:lstStyle/>
          <a:p>
            <a:pPr marL="48768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-10" baseline="0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rPr>
              <a:t>conclusion</a:t>
            </a:r>
            <a:endParaRPr lang="zh-CN" altLang="en-US" sz="4800" b="1" i="0" u="none" strike="noStrike" kern="0" cap="none" spc="-10" baseline="0">
              <a:solidFill>
                <a:schemeClr val="tx1"/>
              </a:solidFill>
              <a:latin typeface="Times New Roman" charset="0"/>
              <a:ea typeface="宋体" charset="0"/>
              <a:cs typeface="Times New Roman" charset="0"/>
            </a:endParaRPr>
          </a:p>
        </p:txBody>
      </p:sp>
      <p:sp>
        <p:nvSpPr>
          <p:cNvPr id="251" name="矩形"/>
          <p:cNvSpPr>
            <a:spLocks/>
          </p:cNvSpPr>
          <p:nvPr/>
        </p:nvSpPr>
        <p:spPr>
          <a:xfrm>
            <a:off x="1136967" y="1825561"/>
            <a:ext cx="4304664" cy="167385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CONTENT: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Calibri" charset="0"/>
              <a:ea typeface="Droid Sans" charset="0"/>
              <a:cs typeface="Calibri" charset="0"/>
            </a:endParaRPr>
          </a:p>
          <a:p>
            <a:pPr marL="111315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Summary</a:t>
            </a:r>
            <a:r>
              <a:rPr lang="en-US" altLang="zh-CN" sz="1800" b="0" i="0" u="none" strike="noStrike" kern="0" cap="none" spc="395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of insights</a:t>
            </a:r>
            <a:r>
              <a:rPr lang="en-US" altLang="zh-CN" sz="1800" b="0" i="0" u="none" strike="noStrike" kern="0" cap="none" spc="-5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gained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impact</a:t>
            </a:r>
            <a:r>
              <a:rPr lang="en-US" altLang="zh-CN" sz="1800" b="0" i="0" u="none" strike="noStrike" kern="0" cap="none" spc="15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on</a:t>
            </a:r>
            <a:r>
              <a:rPr lang="en-US" altLang="zh-CN" sz="1800" b="0" i="0" u="none" strike="noStrike" kern="0" cap="none" spc="-15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decision-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making</a:t>
            </a:r>
            <a:r>
              <a:rPr lang="en-US" altLang="zh-CN" sz="1800" b="0" i="0" u="none" strike="noStrike" kern="0" cap="none" spc="5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800" b="0" i="0" u="none" strike="noStrike" kern="0" cap="none" spc="-25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and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Calibri" charset="0"/>
              <a:ea typeface="Droid Sans" charset="0"/>
              <a:cs typeface="Calibri" charset="0"/>
            </a:endParaRPr>
          </a:p>
          <a:p>
            <a:pPr marL="12700" indent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empolyee</a:t>
            </a:r>
            <a:r>
              <a:rPr lang="en-US" altLang="zh-CN" sz="1800" b="0" i="0" u="none" strike="noStrike" kern="0" cap="none" spc="-3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management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Calibri" charset="0"/>
              <a:ea typeface="Droid Sans" charset="0"/>
              <a:cs typeface="Calibri" charset="0"/>
            </a:endParaRPr>
          </a:p>
          <a:p>
            <a:pPr marL="12700" indent="1153160" algn="l">
              <a:lnSpc>
                <a:spcPts val="2100"/>
              </a:lnSpc>
              <a:spcBef>
                <a:spcPts val="14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Future</a:t>
            </a:r>
            <a:r>
              <a:rPr lang="en-US" altLang="zh-CN" sz="1800" b="0" i="0" u="none" strike="noStrike" kern="0" cap="none" spc="-15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steps</a:t>
            </a:r>
            <a:r>
              <a:rPr lang="en-US" altLang="zh-CN" sz="1800" b="0" i="0" u="none" strike="noStrike" kern="0" cap="none" spc="-4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for</a:t>
            </a:r>
            <a:r>
              <a:rPr lang="en-US" altLang="zh-CN" sz="1800" b="0" i="0" u="none" strike="noStrike" kern="0" cap="none" spc="-10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futher</a:t>
            </a:r>
            <a:r>
              <a:rPr lang="en-US" altLang="zh-CN" sz="1800" b="0" i="0" u="none" strike="noStrike" kern="0" cap="none" spc="-4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analysis</a:t>
            </a:r>
            <a:r>
              <a:rPr lang="en-US" altLang="zh-CN" sz="1800" b="0" i="0" u="none" strike="noStrike" kern="0" cap="none" spc="-35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800" b="0" i="0" u="none" strike="noStrike" kern="0" cap="none" spc="-25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or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implementation</a:t>
            </a:r>
            <a:endParaRPr lang="zh-CN" altLang="en-US" sz="1800" b="0" i="0" u="none" strike="noStrike" kern="0" cap="none" spc="0" baseline="0">
              <a:solidFill>
                <a:schemeClr val="tx1"/>
              </a:solidFill>
              <a:latin typeface="Calibri" charset="0"/>
              <a:ea typeface="Droid Sans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8892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文本框"/>
          <p:cNvSpPr>
            <a:spLocks noGrp="1"/>
          </p:cNvSpPr>
          <p:nvPr>
            <p:ph type="ctrTitle"/>
          </p:nvPr>
        </p:nvSpPr>
        <p:spPr>
          <a:xfrm>
            <a:off x="740409" y="815593"/>
            <a:ext cx="3896995" cy="66421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PROJECT</a:t>
            </a:r>
            <a:r>
              <a:rPr lang="en-US" altLang="zh-CN" sz="4250" b="1" i="0" u="none" strike="noStrike" kern="0" cap="none" spc="-18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grpSp>
        <p:nvGrpSpPr>
          <p:cNvPr id="60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58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676275" y="6467475"/>
              <a:ext cx="2143125" cy="200023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59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466725" y="6410325"/>
              <a:ext cx="3705224" cy="295275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61" name="矩形"/>
          <p:cNvSpPr>
            <a:spLocks/>
          </p:cNvSpPr>
          <p:nvPr/>
        </p:nvSpPr>
        <p:spPr>
          <a:xfrm>
            <a:off x="1297305" y="2140013"/>
            <a:ext cx="7752080" cy="136906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32384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ts val="5260"/>
              </a:lnSpc>
              <a:spcBef>
                <a:spcPts val="254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0" cap="none" spc="0" baseline="0">
                <a:solidFill>
                  <a:srgbClr val="0E0E0E"/>
                </a:solidFill>
                <a:latin typeface="Times New Roman" charset="0"/>
                <a:ea typeface="Droid Sans" charset="0"/>
                <a:cs typeface="Times New Roman" charset="0"/>
              </a:rPr>
              <a:t>Employee</a:t>
            </a:r>
            <a:r>
              <a:rPr lang="en-US" altLang="zh-CN" sz="4400" b="1" i="0" u="none" strike="noStrike" kern="0" cap="none" spc="-105" baseline="0">
                <a:solidFill>
                  <a:srgbClr val="0E0E0E"/>
                </a:solidFill>
                <a:latin typeface="Times New Roman" charset="0"/>
                <a:ea typeface="Droid Sans" charset="0"/>
                <a:cs typeface="Times New Roman" charset="0"/>
              </a:rPr>
              <a:t> </a:t>
            </a:r>
            <a:r>
              <a:rPr lang="en-US" altLang="zh-CN" sz="4400" b="1" i="0" u="none" strike="noStrike" kern="0" cap="none" spc="-20" baseline="0">
                <a:solidFill>
                  <a:srgbClr val="0E0E0E"/>
                </a:solidFill>
                <a:latin typeface="Times New Roman" charset="0"/>
                <a:ea typeface="Droid Sans" charset="0"/>
                <a:cs typeface="Times New Roman" charset="0"/>
              </a:rPr>
              <a:t>Performance</a:t>
            </a:r>
            <a:r>
              <a:rPr lang="en-US" altLang="zh-CN" sz="4400" b="1" i="0" u="none" strike="noStrike" kern="0" cap="none" spc="-295" baseline="0">
                <a:solidFill>
                  <a:srgbClr val="0E0E0E"/>
                </a:solidFill>
                <a:latin typeface="Times New Roman" charset="0"/>
                <a:ea typeface="Droid Sans" charset="0"/>
                <a:cs typeface="Times New Roman" charset="0"/>
              </a:rPr>
              <a:t> </a:t>
            </a:r>
            <a:r>
              <a:rPr lang="en-US" altLang="zh-CN" sz="4400" b="1" i="0" u="none" strike="noStrike" kern="0" cap="none" spc="-10" baseline="0">
                <a:solidFill>
                  <a:srgbClr val="0E0E0E"/>
                </a:solidFill>
                <a:latin typeface="Times New Roman" charset="0"/>
                <a:ea typeface="Droid Sans" charset="0"/>
                <a:cs typeface="Times New Roman" charset="0"/>
              </a:rPr>
              <a:t>Analysis </a:t>
            </a:r>
            <a:r>
              <a:rPr lang="en-US" altLang="zh-CN" sz="4400" b="1" i="0" u="none" strike="noStrike" kern="0" cap="none" spc="0" baseline="0">
                <a:solidFill>
                  <a:srgbClr val="0E0E0E"/>
                </a:solidFill>
                <a:latin typeface="Times New Roman" charset="0"/>
                <a:ea typeface="Droid Sans" charset="0"/>
                <a:cs typeface="Times New Roman" charset="0"/>
              </a:rPr>
              <a:t>using</a:t>
            </a:r>
            <a:r>
              <a:rPr lang="en-US" altLang="zh-CN" sz="4400" b="1" i="0" u="none" strike="noStrike" kern="0" cap="none" spc="-40" baseline="0">
                <a:solidFill>
                  <a:srgbClr val="0E0E0E"/>
                </a:solidFill>
                <a:latin typeface="Times New Roman" charset="0"/>
                <a:ea typeface="Droid Sans" charset="0"/>
                <a:cs typeface="Times New Roman" charset="0"/>
              </a:rPr>
              <a:t> </a:t>
            </a:r>
            <a:r>
              <a:rPr lang="en-US" altLang="zh-CN" sz="4400" b="1" i="0" u="none" strike="noStrike" kern="0" cap="none" spc="-10" baseline="0">
                <a:solidFill>
                  <a:srgbClr val="0E0E0E"/>
                </a:solidFill>
                <a:latin typeface="Times New Roman" charset="0"/>
                <a:ea typeface="Droid Sans" charset="0"/>
                <a:cs typeface="Times New Roman" charset="0"/>
              </a:rPr>
              <a:t>Excel</a:t>
            </a:r>
            <a:endParaRPr lang="zh-CN" altLang="en-US" sz="4400" b="0" i="0" u="none" strike="noStrike" kern="0" cap="none" spc="0" baseline="0">
              <a:solidFill>
                <a:schemeClr val="tx1"/>
              </a:solidFill>
              <a:latin typeface="Times New Roman" charset="0"/>
              <a:ea typeface="Droid Sans" charset="0"/>
              <a:cs typeface="Times New Roman" charset="0"/>
            </a:endParaRPr>
          </a:p>
        </p:txBody>
      </p:sp>
      <p:sp>
        <p:nvSpPr>
          <p:cNvPr id="62" name="文本框"/>
          <p:cNvSpPr>
            <a:spLocks noGrp="1"/>
          </p:cNvSpPr>
          <p:nvPr>
            <p:ph type="sldNum" idx="7"/>
          </p:nvPr>
        </p:nvSpPr>
        <p:spPr>
          <a:xfrm>
            <a:off x="11285856" y="6475579"/>
            <a:ext cx="241300" cy="1689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1143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10" baseline="0">
                <a:solidFill>
                  <a:srgbClr val="2C926B"/>
                </a:solidFill>
                <a:latin typeface="Trebuchet MS" charset="0"/>
                <a:ea typeface="Droid Sans" charset="0"/>
                <a:cs typeface="Trebuchet MS" charset="0"/>
              </a:rPr>
              <a:t>2</a:t>
            </a:fld>
            <a:endParaRPr lang="zh-CN" altLang="en-US" sz="1100" b="0" i="0" u="none" strike="noStrike" kern="0" cap="none" spc="10" baseline="0">
              <a:solidFill>
                <a:srgbClr val="2C926B"/>
              </a:solidFill>
              <a:latin typeface="Trebuchet MS" charset="0"/>
              <a:ea typeface="Droid Sans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19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>
            <a:off x="0" y="28573"/>
            <a:ext cx="12192000" cy="682942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0F0F0"/>
          </a:solidFill>
          <a:ln cap="flat" cmpd="sng">
            <a:noFill/>
            <a:prstDash val="solid"/>
            <a:miter/>
          </a:ln>
        </p:spPr>
      </p:sp>
      <p:grpSp>
        <p:nvGrpSpPr>
          <p:cNvPr id="72" name="组合"/>
          <p:cNvGrpSpPr>
            <a:grpSpLocks/>
          </p:cNvGrpSpPr>
          <p:nvPr/>
        </p:nvGrpSpPr>
        <p:grpSpPr>
          <a:xfrm>
            <a:off x="7459820" y="0"/>
            <a:ext cx="4732655" cy="6858380"/>
            <a:chOff x="7459820" y="0"/>
            <a:chExt cx="4732655" cy="6858380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>
              <a:off x="7459820" y="14350"/>
              <a:ext cx="4732655" cy="684403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8793" y="0"/>
                  </a:moveTo>
                  <a:lnTo>
                    <a:pt x="14311" y="21598"/>
                  </a:lnTo>
                </a:path>
                <a:path w="21600" h="21600">
                  <a:moveTo>
                    <a:pt x="21597" y="11643"/>
                  </a:moveTo>
                  <a:lnTo>
                    <a:pt x="0" y="21598"/>
                  </a:lnTo>
                </a:path>
              </a:pathLst>
            </a:custGeom>
            <a:noFill/>
            <a:ln w="9525" cap="flat" cmpd="sng">
              <a:solidFill>
                <a:srgbClr val="5FC9ED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>
              <a:off x="9182100" y="0"/>
              <a:ext cx="300989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600" y="21599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5FC9ED">
                <a:alpha val="3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>
              <a:off x="9601200" y="0"/>
              <a:ext cx="2590800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4" y="0"/>
                  </a:moveTo>
                  <a:lnTo>
                    <a:pt x="0" y="0"/>
                  </a:lnTo>
                  <a:lnTo>
                    <a:pt x="10082" y="21599"/>
                  </a:lnTo>
                  <a:lnTo>
                    <a:pt x="21594" y="21599"/>
                  </a:lnTo>
                  <a:lnTo>
                    <a:pt x="21594" y="0"/>
                  </a:lnTo>
                  <a:close/>
                </a:path>
              </a:pathLst>
            </a:custGeom>
            <a:solidFill>
              <a:srgbClr val="5FC9ED">
                <a:alpha val="2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>
              <a:off x="8934450" y="3048000"/>
              <a:ext cx="3257550" cy="3810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EE2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>
              <a:off x="9334500" y="0"/>
              <a:ext cx="2857500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EE2">
                <a:alpha val="5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>
              <a:off x="10896601" y="0"/>
              <a:ext cx="1295400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600" y="21599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C83C3">
                <a:alpha val="7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>
              <a:off x="10934700" y="0"/>
              <a:ext cx="1257300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7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16092">
                <a:alpha val="8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>
              <a:off x="10372725" y="3590925"/>
              <a:ext cx="1819275" cy="32670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EE2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73" name="曲线"/>
          <p:cNvSpPr>
            <a:spLocks/>
          </p:cNvSpPr>
          <p:nvPr/>
        </p:nvSpPr>
        <p:spPr>
          <a:xfrm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74" name="矩形"/>
          <p:cNvSpPr>
            <a:spLocks/>
          </p:cNvSpPr>
          <p:nvPr/>
        </p:nvSpPr>
        <p:spPr>
          <a:xfrm>
            <a:off x="753109" y="6493994"/>
            <a:ext cx="1764664" cy="16636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ts val="12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0" cap="none" spc="0" baseline="0">
                <a:solidFill>
                  <a:srgbClr val="2C83C3"/>
                </a:solidFill>
                <a:latin typeface="Trebuchet MS" charset="0"/>
                <a:ea typeface="Droid Sans" charset="0"/>
                <a:cs typeface="Trebuchet MS" charset="0"/>
              </a:rPr>
              <a:t>3/21/2024</a:t>
            </a:r>
            <a:r>
              <a:rPr lang="en-US" altLang="zh-CN" sz="1100" b="0" i="0" u="none" strike="noStrike" kern="0" cap="none" spc="145" baseline="0">
                <a:solidFill>
                  <a:srgbClr val="2C83C3"/>
                </a:solidFill>
                <a:latin typeface="Trebuchet MS" charset="0"/>
                <a:ea typeface="Droid Sans" charset="0"/>
                <a:cs typeface="Trebuchet MS" charset="0"/>
              </a:rPr>
              <a:t>  </a:t>
            </a:r>
            <a:r>
              <a:rPr lang="en-US" altLang="zh-CN" sz="1100" b="1" i="0" u="none" strike="noStrike" kern="0" cap="none" spc="0" baseline="0">
                <a:solidFill>
                  <a:srgbClr val="2C83C3"/>
                </a:solidFill>
                <a:latin typeface="Trebuchet MS" charset="0"/>
                <a:ea typeface="Droid Sans" charset="0"/>
                <a:cs typeface="Trebuchet MS" charset="0"/>
              </a:rPr>
              <a:t>Annual</a:t>
            </a:r>
            <a:r>
              <a:rPr lang="en-US" altLang="zh-CN" sz="1100" b="1" i="0" u="none" strike="noStrike" kern="0" cap="none" spc="-95" baseline="0">
                <a:solidFill>
                  <a:srgbClr val="2C83C3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1100" b="1" i="0" u="none" strike="noStrike" kern="0" cap="none" spc="-10" baseline="0">
                <a:solidFill>
                  <a:srgbClr val="2C83C3"/>
                </a:solidFill>
                <a:latin typeface="Trebuchet MS" charset="0"/>
                <a:ea typeface="Droid Sans" charset="0"/>
                <a:cs typeface="Trebuchet MS" charset="0"/>
              </a:rPr>
              <a:t>Review</a:t>
            </a:r>
            <a:endParaRPr lang="zh-CN" altLang="en-US" sz="1100" b="0" i="0" u="none" strike="noStrike" kern="0" cap="none" spc="0" baseline="0">
              <a:solidFill>
                <a:schemeClr val="tx1"/>
              </a:solidFill>
              <a:latin typeface="Trebuchet MS" charset="0"/>
              <a:ea typeface="Droid Sans" charset="0"/>
              <a:cs typeface="Trebuchet MS" charset="0"/>
            </a:endParaRPr>
          </a:p>
        </p:txBody>
      </p:sp>
      <p:sp>
        <p:nvSpPr>
          <p:cNvPr id="75" name="曲线"/>
          <p:cNvSpPr>
            <a:spLocks/>
          </p:cNvSpPr>
          <p:nvPr/>
        </p:nvSpPr>
        <p:spPr>
          <a:xfrm>
            <a:off x="7362825" y="447674"/>
            <a:ext cx="361950" cy="3619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0800" y="0"/>
                </a:moveTo>
                <a:lnTo>
                  <a:pt x="7927" y="386"/>
                </a:lnTo>
                <a:lnTo>
                  <a:pt x="5349" y="1476"/>
                </a:lnTo>
                <a:lnTo>
                  <a:pt x="3158" y="3160"/>
                </a:lnTo>
                <a:lnTo>
                  <a:pt x="1476" y="5347"/>
                </a:lnTo>
                <a:lnTo>
                  <a:pt x="383" y="7927"/>
                </a:lnTo>
                <a:lnTo>
                  <a:pt x="0" y="10800"/>
                </a:lnTo>
                <a:lnTo>
                  <a:pt x="383" y="13672"/>
                </a:lnTo>
                <a:lnTo>
                  <a:pt x="1476" y="16249"/>
                </a:lnTo>
                <a:lnTo>
                  <a:pt x="3158" y="18439"/>
                </a:lnTo>
                <a:lnTo>
                  <a:pt x="5349" y="20122"/>
                </a:lnTo>
                <a:lnTo>
                  <a:pt x="7927" y="21213"/>
                </a:lnTo>
                <a:lnTo>
                  <a:pt x="10800" y="21600"/>
                </a:lnTo>
                <a:lnTo>
                  <a:pt x="13672" y="21213"/>
                </a:lnTo>
                <a:lnTo>
                  <a:pt x="16249" y="20122"/>
                </a:lnTo>
                <a:lnTo>
                  <a:pt x="18439" y="18439"/>
                </a:lnTo>
                <a:lnTo>
                  <a:pt x="20119" y="16249"/>
                </a:lnTo>
                <a:lnTo>
                  <a:pt x="21212" y="13672"/>
                </a:lnTo>
                <a:lnTo>
                  <a:pt x="21600" y="10800"/>
                </a:lnTo>
                <a:lnTo>
                  <a:pt x="21212" y="7927"/>
                </a:lnTo>
                <a:lnTo>
                  <a:pt x="20119" y="5347"/>
                </a:lnTo>
                <a:lnTo>
                  <a:pt x="18439" y="3160"/>
                </a:lnTo>
                <a:lnTo>
                  <a:pt x="16249" y="1476"/>
                </a:lnTo>
                <a:lnTo>
                  <a:pt x="13672" y="386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ap="flat" cmpd="sng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>
            <a:off x="11010900" y="5610225"/>
            <a:ext cx="647699" cy="6477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0800" y="0"/>
                </a:moveTo>
                <a:lnTo>
                  <a:pt x="9203" y="115"/>
                </a:lnTo>
                <a:lnTo>
                  <a:pt x="7682" y="455"/>
                </a:lnTo>
                <a:lnTo>
                  <a:pt x="6245" y="1003"/>
                </a:lnTo>
                <a:lnTo>
                  <a:pt x="4918" y="1739"/>
                </a:lnTo>
                <a:lnTo>
                  <a:pt x="3711" y="2648"/>
                </a:lnTo>
                <a:lnTo>
                  <a:pt x="2649" y="3713"/>
                </a:lnTo>
                <a:lnTo>
                  <a:pt x="1740" y="4916"/>
                </a:lnTo>
                <a:lnTo>
                  <a:pt x="1002" y="6246"/>
                </a:lnTo>
                <a:lnTo>
                  <a:pt x="456" y="7680"/>
                </a:lnTo>
                <a:lnTo>
                  <a:pt x="115" y="9201"/>
                </a:lnTo>
                <a:lnTo>
                  <a:pt x="0" y="10800"/>
                </a:lnTo>
                <a:lnTo>
                  <a:pt x="115" y="12395"/>
                </a:lnTo>
                <a:lnTo>
                  <a:pt x="456" y="13916"/>
                </a:lnTo>
                <a:lnTo>
                  <a:pt x="1002" y="15352"/>
                </a:lnTo>
                <a:lnTo>
                  <a:pt x="1740" y="16679"/>
                </a:lnTo>
                <a:lnTo>
                  <a:pt x="2649" y="17883"/>
                </a:lnTo>
                <a:lnTo>
                  <a:pt x="3711" y="18950"/>
                </a:lnTo>
                <a:lnTo>
                  <a:pt x="4918" y="19857"/>
                </a:lnTo>
                <a:lnTo>
                  <a:pt x="6245" y="20596"/>
                </a:lnTo>
                <a:lnTo>
                  <a:pt x="7682" y="21142"/>
                </a:lnTo>
                <a:lnTo>
                  <a:pt x="9203" y="21481"/>
                </a:lnTo>
                <a:lnTo>
                  <a:pt x="10800" y="21600"/>
                </a:lnTo>
                <a:lnTo>
                  <a:pt x="12396" y="21481"/>
                </a:lnTo>
                <a:lnTo>
                  <a:pt x="13916" y="21142"/>
                </a:lnTo>
                <a:lnTo>
                  <a:pt x="15349" y="20596"/>
                </a:lnTo>
                <a:lnTo>
                  <a:pt x="16678" y="19857"/>
                </a:lnTo>
                <a:lnTo>
                  <a:pt x="17884" y="18950"/>
                </a:lnTo>
                <a:lnTo>
                  <a:pt x="18948" y="17883"/>
                </a:lnTo>
                <a:lnTo>
                  <a:pt x="19858" y="16679"/>
                </a:lnTo>
                <a:lnTo>
                  <a:pt x="20596" y="15352"/>
                </a:lnTo>
                <a:lnTo>
                  <a:pt x="21139" y="13916"/>
                </a:lnTo>
                <a:lnTo>
                  <a:pt x="21481" y="12395"/>
                </a:lnTo>
                <a:lnTo>
                  <a:pt x="21600" y="10800"/>
                </a:lnTo>
                <a:lnTo>
                  <a:pt x="21481" y="9201"/>
                </a:lnTo>
                <a:lnTo>
                  <a:pt x="21139" y="7680"/>
                </a:lnTo>
                <a:lnTo>
                  <a:pt x="20596" y="6246"/>
                </a:lnTo>
                <a:lnTo>
                  <a:pt x="19858" y="4916"/>
                </a:lnTo>
                <a:lnTo>
                  <a:pt x="18948" y="3713"/>
                </a:lnTo>
                <a:lnTo>
                  <a:pt x="17884" y="2648"/>
                </a:lnTo>
                <a:lnTo>
                  <a:pt x="16678" y="1739"/>
                </a:lnTo>
                <a:lnTo>
                  <a:pt x="15349" y="1003"/>
                </a:lnTo>
                <a:lnTo>
                  <a:pt x="13916" y="455"/>
                </a:lnTo>
                <a:lnTo>
                  <a:pt x="12396" y="115"/>
                </a:lnTo>
                <a:lnTo>
                  <a:pt x="10800" y="0"/>
                </a:lnTo>
                <a:close/>
              </a:path>
            </a:pathLst>
          </a:custGeom>
          <a:solidFill>
            <a:srgbClr val="2C83C3"/>
          </a:solidFill>
          <a:ln cap="flat" cmpd="sng">
            <a:noFill/>
            <a:prstDash val="solid"/>
            <a:miter/>
          </a:ln>
        </p:spPr>
      </p:sp>
      <p:pic>
        <p:nvPicPr>
          <p:cNvPr id="77" name="图片"/>
          <p:cNvPicPr>
            <a:picLocks/>
          </p:cNvPicPr>
          <p:nvPr/>
        </p:nvPicPr>
        <p:blipFill>
          <a:blip cstate="print"/>
          <a:stretch>
            <a:fillRect/>
          </a:stretch>
        </p:blipFill>
        <p:spPr>
          <a:xfrm>
            <a:off x="10687050" y="6134100"/>
            <a:ext cx="247648" cy="24765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grpSp>
        <p:nvGrpSpPr>
          <p:cNvPr id="80" name="组合"/>
          <p:cNvGrpSpPr>
            <a:grpSpLocks/>
          </p:cNvGrpSpPr>
          <p:nvPr/>
        </p:nvGrpSpPr>
        <p:grpSpPr>
          <a:xfrm>
            <a:off x="47625" y="3819523"/>
            <a:ext cx="4124324" cy="3009900"/>
            <a:chOff x="47625" y="3819523"/>
            <a:chExt cx="4124324" cy="3009900"/>
          </a:xfrm>
        </p:grpSpPr>
        <p:pic>
          <p:nvPicPr>
            <p:cNvPr id="78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466725" y="6410325"/>
              <a:ext cx="3705224" cy="295275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79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47625" y="3819523"/>
              <a:ext cx="1733550" cy="3009900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81" name="文本框"/>
          <p:cNvSpPr>
            <a:spLocks noGrp="1"/>
          </p:cNvSpPr>
          <p:nvPr>
            <p:ph type="title"/>
          </p:nvPr>
        </p:nvSpPr>
        <p:spPr>
          <a:xfrm>
            <a:off x="268287" y="273113"/>
            <a:ext cx="9761220" cy="89154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7640" rIns="0" bIns="0" anchor="t" anchorCtr="0">
            <a:prstTxWarp prst="textNoShape">
              <a:avLst/>
            </a:prstTxWarp>
            <a:spAutoFit/>
          </a:bodyPr>
          <a:lstStyle/>
          <a:p>
            <a:pPr marL="484505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-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AGENDA</a:t>
            </a:r>
            <a:endParaRPr lang="zh-CN" altLang="en-US" sz="4800" b="1" i="0" u="none" strike="noStrike" kern="0" cap="none" spc="-1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>
            <a:off x="11285856" y="6475579"/>
            <a:ext cx="241300" cy="1689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1143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10" baseline="0">
                <a:solidFill>
                  <a:srgbClr val="2C926B"/>
                </a:solidFill>
                <a:latin typeface="Trebuchet MS" charset="0"/>
                <a:ea typeface="Droid Sans" charset="0"/>
                <a:cs typeface="Trebuchet MS" charset="0"/>
              </a:rPr>
              <a:t>3</a:t>
            </a:fld>
            <a:endParaRPr lang="zh-CN" altLang="en-US" sz="1100" b="0" i="0" u="none" strike="noStrike" kern="0" cap="none" spc="10" baseline="0">
              <a:solidFill>
                <a:srgbClr val="2C926B"/>
              </a:solidFill>
              <a:latin typeface="Trebuchet MS" charset="0"/>
              <a:ea typeface="Droid Sans" charset="0"/>
              <a:cs typeface="Trebuchet MS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>
            <a:off x="2590419" y="1496123"/>
            <a:ext cx="4467225" cy="3496942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5875" rIns="0" bIns="0" anchor="t" anchorCtr="0">
            <a:prstTxWarp prst="textNoShape">
              <a:avLst/>
            </a:prstTxWarp>
            <a:spAutoFit/>
          </a:bodyPr>
          <a:lstStyle/>
          <a:p>
            <a:pPr marL="282575" indent="-270510" algn="l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ClrTx/>
              <a:buAutoNum type="arabicPeriod"/>
              <a:tabLst>
                <a:tab pos="283210" algn="l"/>
              </a:tabLst>
            </a:pPr>
            <a:r>
              <a:rPr lang="en-US" altLang="zh-CN" sz="2750" b="0" i="0" u="none" strike="noStrike" kern="0" cap="none" spc="0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Problem</a:t>
            </a:r>
            <a:r>
              <a:rPr lang="en-US" altLang="zh-CN" sz="2750" b="0" i="0" u="none" strike="noStrike" kern="0" cap="none" spc="70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 </a:t>
            </a:r>
            <a:r>
              <a:rPr lang="en-US" altLang="zh-CN" sz="2750" b="0" i="0" u="none" strike="noStrike" kern="0" cap="none" spc="-10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Statement</a:t>
            </a:r>
            <a:endParaRPr lang="en-US" altLang="zh-CN" sz="2750" b="0" i="0" u="none" strike="noStrike" kern="0" cap="none" spc="0" baseline="0">
              <a:solidFill>
                <a:schemeClr val="tx1"/>
              </a:solidFill>
              <a:latin typeface="Times New Roman" charset="0"/>
              <a:ea typeface="Droid Sans" charset="0"/>
              <a:cs typeface="Times New Roman" charset="0"/>
            </a:endParaRPr>
          </a:p>
          <a:p>
            <a:pPr marL="282575" indent="-270510" algn="l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ClrTx/>
              <a:buAutoNum type="arabicPeriod"/>
              <a:tabLst>
                <a:tab pos="283210" algn="l"/>
              </a:tabLst>
            </a:pPr>
            <a:r>
              <a:rPr lang="en-US" altLang="zh-CN" sz="2750" b="0" i="0" u="none" strike="noStrike" kern="0" cap="none" spc="0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Project</a:t>
            </a:r>
            <a:r>
              <a:rPr lang="en-US" altLang="zh-CN" sz="2750" b="0" i="0" u="none" strike="noStrike" kern="0" cap="none" spc="110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 </a:t>
            </a:r>
            <a:r>
              <a:rPr lang="en-US" altLang="zh-CN" sz="2750" b="0" i="0" u="none" strike="noStrike" kern="0" cap="none" spc="-10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Overview</a:t>
            </a:r>
            <a:endParaRPr lang="en-US" altLang="zh-CN" sz="2750" b="0" i="0" u="none" strike="noStrike" kern="0" cap="none" spc="0" baseline="0">
              <a:solidFill>
                <a:schemeClr val="tx1"/>
              </a:solidFill>
              <a:latin typeface="Times New Roman" charset="0"/>
              <a:ea typeface="Droid Sans" charset="0"/>
              <a:cs typeface="Times New Roman" charset="0"/>
            </a:endParaRPr>
          </a:p>
          <a:p>
            <a:pPr marL="282575" indent="-27051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AutoNum type="arabicPeriod"/>
              <a:tabLst>
                <a:tab pos="283210" algn="l"/>
              </a:tabLst>
            </a:pPr>
            <a:r>
              <a:rPr lang="en-US" altLang="zh-CN" sz="2750" b="0" i="0" u="none" strike="noStrike" kern="0" cap="none" spc="0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End</a:t>
            </a:r>
            <a:r>
              <a:rPr lang="en-US" altLang="zh-CN" sz="2750" b="0" i="0" u="none" strike="noStrike" kern="0" cap="none" spc="110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 </a:t>
            </a:r>
            <a:r>
              <a:rPr lang="en-US" altLang="zh-CN" sz="2750" b="0" i="0" u="none" strike="noStrike" kern="0" cap="none" spc="-20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Users</a:t>
            </a:r>
            <a:endParaRPr lang="en-US" altLang="zh-CN" sz="2750" b="0" i="0" u="none" strike="noStrike" kern="0" cap="none" spc="0" baseline="0">
              <a:solidFill>
                <a:schemeClr val="tx1"/>
              </a:solidFill>
              <a:latin typeface="Times New Roman" charset="0"/>
              <a:ea typeface="Droid Sans" charset="0"/>
              <a:cs typeface="Times New Roman" charset="0"/>
            </a:endParaRPr>
          </a:p>
          <a:p>
            <a:pPr marL="282575" indent="-270510" algn="l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ClrTx/>
              <a:buAutoNum type="arabicPeriod"/>
              <a:tabLst>
                <a:tab pos="283210" algn="l"/>
              </a:tabLst>
            </a:pPr>
            <a:r>
              <a:rPr lang="en-US" altLang="zh-CN" sz="2750" b="0" i="0" u="none" strike="noStrike" kern="0" cap="none" spc="0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Our</a:t>
            </a:r>
            <a:r>
              <a:rPr lang="en-US" altLang="zh-CN" sz="2750" b="0" i="0" u="none" strike="noStrike" kern="0" cap="none" spc="120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 </a:t>
            </a:r>
            <a:r>
              <a:rPr lang="en-US" altLang="zh-CN" sz="2750" b="0" i="0" u="none" strike="noStrike" kern="0" cap="none" spc="0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Solution</a:t>
            </a:r>
            <a:r>
              <a:rPr lang="en-US" altLang="zh-CN" sz="2750" b="0" i="0" u="none" strike="noStrike" kern="0" cap="none" spc="105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 </a:t>
            </a:r>
            <a:r>
              <a:rPr lang="en-US" altLang="zh-CN" sz="2750" b="0" i="0" u="none" strike="noStrike" kern="0" cap="none" spc="0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and</a:t>
            </a:r>
            <a:r>
              <a:rPr lang="en-US" altLang="zh-CN" sz="2750" b="0" i="0" u="none" strike="noStrike" kern="0" cap="none" spc="105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 </a:t>
            </a:r>
            <a:r>
              <a:rPr lang="en-US" altLang="zh-CN" sz="2750" b="0" i="0" u="none" strike="noStrike" kern="0" cap="none" spc="-10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Proposition</a:t>
            </a:r>
            <a:endParaRPr lang="en-US" altLang="zh-CN" sz="2750" b="0" i="0" u="none" strike="noStrike" kern="0" cap="none" spc="0" baseline="0">
              <a:solidFill>
                <a:schemeClr val="tx1"/>
              </a:solidFill>
              <a:latin typeface="Times New Roman" charset="0"/>
              <a:ea typeface="Droid Sans" charset="0"/>
              <a:cs typeface="Times New Roman" charset="0"/>
            </a:endParaRPr>
          </a:p>
          <a:p>
            <a:pPr marL="282575" indent="-270510" algn="l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ClrTx/>
              <a:buAutoNum type="arabicPeriod"/>
              <a:tabLst>
                <a:tab pos="283210" algn="l"/>
              </a:tabLst>
            </a:pPr>
            <a:r>
              <a:rPr lang="en-US" altLang="zh-CN" sz="2750" b="0" i="0" u="none" strike="noStrike" kern="0" cap="none" spc="0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Dataset</a:t>
            </a:r>
            <a:r>
              <a:rPr lang="en-US" altLang="zh-CN" sz="2750" b="0" i="0" u="none" strike="noStrike" kern="0" cap="none" spc="100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 </a:t>
            </a:r>
            <a:r>
              <a:rPr lang="en-US" altLang="zh-CN" sz="2750" b="0" i="0" u="none" strike="noStrike" kern="0" cap="none" spc="-10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Description</a:t>
            </a:r>
            <a:endParaRPr lang="en-US" altLang="zh-CN" sz="2750" b="0" i="0" u="none" strike="noStrike" kern="0" cap="none" spc="0" baseline="0">
              <a:solidFill>
                <a:schemeClr val="tx1"/>
              </a:solidFill>
              <a:latin typeface="Times New Roman" charset="0"/>
              <a:ea typeface="Droid Sans" charset="0"/>
              <a:cs typeface="Times New Roman" charset="0"/>
            </a:endParaRPr>
          </a:p>
          <a:p>
            <a:pPr marL="282575" indent="-270510" algn="l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ClrTx/>
              <a:buAutoNum type="arabicPeriod"/>
              <a:tabLst>
                <a:tab pos="283210" algn="l"/>
              </a:tabLst>
            </a:pPr>
            <a:r>
              <a:rPr lang="en-US" altLang="zh-CN" sz="2750" b="0" i="0" u="none" strike="noStrike" kern="0" cap="none" spc="0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Modelling</a:t>
            </a:r>
            <a:r>
              <a:rPr lang="en-US" altLang="zh-CN" sz="2750" b="0" i="0" u="none" strike="noStrike" kern="0" cap="none" spc="10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 </a:t>
            </a:r>
            <a:r>
              <a:rPr lang="en-US" altLang="zh-CN" sz="2750" b="0" i="0" u="none" strike="noStrike" kern="0" cap="none" spc="-10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Approach</a:t>
            </a:r>
            <a:endParaRPr lang="en-US" altLang="zh-CN" sz="2750" b="0" i="0" u="none" strike="noStrike" kern="0" cap="none" spc="0" baseline="0">
              <a:solidFill>
                <a:schemeClr val="tx1"/>
              </a:solidFill>
              <a:latin typeface="Times New Roman" charset="0"/>
              <a:ea typeface="Droid Sans" charset="0"/>
              <a:cs typeface="Times New Roman" charset="0"/>
            </a:endParaRPr>
          </a:p>
          <a:p>
            <a:pPr marL="282575" indent="-270510" algn="l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ClrTx/>
              <a:buAutoNum type="arabicPeriod"/>
              <a:tabLst>
                <a:tab pos="283210" algn="l"/>
              </a:tabLst>
            </a:pPr>
            <a:r>
              <a:rPr lang="en-US" altLang="zh-CN" sz="2750" b="0" i="0" u="none" strike="noStrike" kern="0" cap="none" spc="0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Results</a:t>
            </a:r>
            <a:r>
              <a:rPr lang="en-US" altLang="zh-CN" sz="2750" b="0" i="0" u="none" strike="noStrike" kern="0" cap="none" spc="60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 </a:t>
            </a:r>
            <a:r>
              <a:rPr lang="en-US" altLang="zh-CN" sz="2750" b="0" i="0" u="none" strike="noStrike" kern="0" cap="none" spc="0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and</a:t>
            </a:r>
            <a:r>
              <a:rPr lang="en-US" altLang="zh-CN" sz="2750" b="0" i="0" u="none" strike="noStrike" kern="0" cap="none" spc="110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 </a:t>
            </a:r>
            <a:r>
              <a:rPr lang="en-US" altLang="zh-CN" sz="2750" b="0" i="0" u="none" strike="noStrike" kern="0" cap="none" spc="-10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Discussion</a:t>
            </a:r>
            <a:endParaRPr lang="en-US" altLang="zh-CN" sz="2750" b="0" i="0" u="none" strike="noStrike" kern="0" cap="none" spc="0" baseline="0">
              <a:solidFill>
                <a:schemeClr val="tx1"/>
              </a:solidFill>
              <a:latin typeface="Times New Roman" charset="0"/>
              <a:ea typeface="Droid Sans" charset="0"/>
              <a:cs typeface="Times New Roman" charset="0"/>
            </a:endParaRPr>
          </a:p>
          <a:p>
            <a:pPr marL="282575" indent="-27051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AutoNum type="arabicPeriod"/>
              <a:tabLst>
                <a:tab pos="283210" algn="l"/>
              </a:tabLst>
            </a:pPr>
            <a:r>
              <a:rPr lang="en-US" altLang="zh-CN" sz="2750" b="0" i="0" u="none" strike="noStrike" kern="0" cap="none" spc="-10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Conclusion</a:t>
            </a:r>
            <a:endParaRPr lang="zh-CN" altLang="en-US" sz="2750" b="0" i="0" u="none" strike="noStrike" kern="0" cap="none" spc="0" baseline="0">
              <a:solidFill>
                <a:schemeClr val="tx1"/>
              </a:solidFill>
              <a:latin typeface="Times New Roman" charset="0"/>
              <a:ea typeface="Droid Sans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6713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曲线"/>
          <p:cNvSpPr>
            <a:spLocks/>
          </p:cNvSpPr>
          <p:nvPr/>
        </p:nvSpPr>
        <p:spPr>
          <a:xfrm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E51"/>
          </a:solidFill>
          <a:ln cap="flat" cmpd="sng">
            <a:noFill/>
            <a:prstDash val="solid"/>
            <a:miter/>
          </a:ln>
        </p:spPr>
      </p:sp>
      <p:grpSp>
        <p:nvGrpSpPr>
          <p:cNvPr id="87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85" name="曲线"/>
            <p:cNvSpPr>
              <a:spLocks/>
            </p:cNvSpPr>
            <p:nvPr/>
          </p:nvSpPr>
          <p:spPr>
            <a:xfrm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C92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86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7991475" y="2933700"/>
              <a:ext cx="2762249" cy="3257550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88" name="矩形"/>
          <p:cNvSpPr>
            <a:spLocks/>
          </p:cNvSpPr>
          <p:nvPr/>
        </p:nvSpPr>
        <p:spPr>
          <a:xfrm>
            <a:off x="657225" y="2377503"/>
            <a:ext cx="4142740" cy="1332762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>
              <a:avLst/>
            </a:prstTxWarp>
            <a:spAutoFit/>
          </a:bodyPr>
          <a:lstStyle/>
          <a:p>
            <a:pPr marL="240665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AutoNum type="arabicPeriod"/>
              <a:tabLst>
                <a:tab pos="241300" algn="l"/>
              </a:tabLst>
            </a:pP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Inconisistent</a:t>
            </a:r>
            <a:r>
              <a:rPr lang="en-US" altLang="zh-CN" sz="1800" b="0" i="0" u="none" strike="noStrike" kern="0" cap="none" spc="-5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employee</a:t>
            </a:r>
            <a:r>
              <a:rPr lang="en-US" altLang="zh-CN" sz="1800" b="0" i="0" u="none" strike="noStrike" kern="0" cap="none" spc="-55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performance</a:t>
            </a:r>
            <a:r>
              <a:rPr lang="en-US" altLang="zh-CN" sz="1800" b="0" i="0" u="none" strike="noStrike" kern="0" cap="none" spc="-6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800" b="0" i="0" u="none" strike="noStrike" kern="0" cap="none" spc="-2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data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Calibri" charset="0"/>
              <a:ea typeface="Droid Sans" charset="0"/>
              <a:cs typeface="Calibri" charset="0"/>
            </a:endParaRPr>
          </a:p>
          <a:p>
            <a:pPr marL="240665" indent="-228600" algn="l">
              <a:lnSpc>
                <a:spcPts val="2130"/>
              </a:lnSpc>
              <a:spcBef>
                <a:spcPts val="20"/>
              </a:spcBef>
              <a:spcAft>
                <a:spcPts val="0"/>
              </a:spcAft>
              <a:buClrTx/>
              <a:buAutoNum type="arabicPeriod"/>
              <a:tabLst>
                <a:tab pos="241300" algn="l"/>
              </a:tabLst>
            </a:pP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Identifying</a:t>
            </a:r>
            <a:r>
              <a:rPr lang="en-US" altLang="zh-CN" sz="1800" b="0" i="0" u="none" strike="noStrike" kern="0" cap="none" spc="-25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pattrens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Calibri" charset="0"/>
              <a:ea typeface="Droid Sans" charset="0"/>
              <a:cs typeface="Calibri" charset="0"/>
            </a:endParaRPr>
          </a:p>
          <a:p>
            <a:pPr marL="240665" indent="-228600" algn="l">
              <a:lnSpc>
                <a:spcPts val="213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  <a:tabLst>
                <a:tab pos="241300" algn="l"/>
              </a:tabLst>
            </a:pP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Employee</a:t>
            </a:r>
            <a:r>
              <a:rPr lang="en-US" altLang="zh-CN" sz="1800" b="0" i="0" u="none" strike="noStrike" kern="0" cap="none" spc="-2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metrics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Calibri" charset="0"/>
              <a:ea typeface="Droid Sans" charset="0"/>
              <a:cs typeface="Calibri" charset="0"/>
            </a:endParaRPr>
          </a:p>
          <a:p>
            <a:pPr marL="240665" indent="-22860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Tx/>
              <a:buAutoNum type="arabicPeriod"/>
              <a:tabLst>
                <a:tab pos="241300" algn="l"/>
              </a:tabLst>
            </a:pP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decision</a:t>
            </a:r>
            <a:r>
              <a:rPr lang="en-US" altLang="zh-CN" sz="1800" b="0" i="0" u="none" strike="noStrike" kern="0" cap="none" spc="-2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making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Calibri" charset="0"/>
              <a:ea typeface="Droid Sans" charset="0"/>
              <a:cs typeface="Calibri" charset="0"/>
            </a:endParaRPr>
          </a:p>
          <a:p>
            <a:pPr marL="240665" indent="-22860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Tx/>
              <a:buAutoNum type="arabicPeriod"/>
              <a:tabLst>
                <a:tab pos="241300" algn="l"/>
              </a:tabLst>
            </a:pP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actionable</a:t>
            </a:r>
            <a:r>
              <a:rPr lang="en-US" altLang="zh-CN" sz="1800" b="0" i="0" u="none" strike="noStrike" kern="0" cap="none" spc="-7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insights</a:t>
            </a:r>
            <a:endParaRPr lang="zh-CN" altLang="en-US" sz="1800" b="0" i="0" u="none" strike="noStrike" kern="0" cap="none" spc="0" baseline="0">
              <a:solidFill>
                <a:schemeClr val="tx1"/>
              </a:solidFill>
              <a:latin typeface="Calibri" charset="0"/>
              <a:ea typeface="Droid Sans" charset="0"/>
              <a:cs typeface="Calibri" charset="0"/>
            </a:endParaRPr>
          </a:p>
        </p:txBody>
      </p:sp>
      <p:sp>
        <p:nvSpPr>
          <p:cNvPr id="89" name="曲线"/>
          <p:cNvSpPr>
            <a:spLocks/>
          </p:cNvSpPr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83C3"/>
          </a:solidFill>
          <a:ln cap="flat" cmpd="sng">
            <a:noFill/>
            <a:prstDash val="solid"/>
            <a:miter/>
          </a:ln>
        </p:spPr>
      </p:sp>
      <p:sp>
        <p:nvSpPr>
          <p:cNvPr id="90" name="文本框"/>
          <p:cNvSpPr>
            <a:spLocks noGrp="1"/>
          </p:cNvSpPr>
          <p:nvPr>
            <p:ph type="title"/>
          </p:nvPr>
        </p:nvSpPr>
        <p:spPr>
          <a:xfrm>
            <a:off x="268287" y="273113"/>
            <a:ext cx="9761220" cy="1181671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533971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PROBLEM</a:t>
            </a:r>
            <a:r>
              <a:rPr lang="en-US" altLang="zh-CN" sz="4250" b="1" i="0" u="none" strike="noStrike" kern="0" cap="none" spc="-4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4250" b="1" i="0" u="none" strike="noStrike" kern="0" cap="none" spc="-7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STATEMENT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pic>
        <p:nvPicPr>
          <p:cNvPr id="91" name="图片"/>
          <p:cNvPicPr>
            <a:picLocks/>
          </p:cNvPicPr>
          <p:nvPr/>
        </p:nvPicPr>
        <p:blipFill>
          <a:blip cstate="print"/>
          <a:stretch>
            <a:fillRect/>
          </a:stretch>
        </p:blipFill>
        <p:spPr>
          <a:xfrm>
            <a:off x="1666874" y="6467475"/>
            <a:ext cx="76200" cy="1777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92" name="文本框"/>
          <p:cNvSpPr>
            <a:spLocks noGrp="1"/>
          </p:cNvSpPr>
          <p:nvPr>
            <p:ph type="sldNum" idx="7"/>
          </p:nvPr>
        </p:nvSpPr>
        <p:spPr>
          <a:xfrm>
            <a:off x="11285856" y="6475579"/>
            <a:ext cx="241300" cy="1689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1143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10" baseline="0">
                <a:solidFill>
                  <a:srgbClr val="2C926B"/>
                </a:solidFill>
                <a:latin typeface="Trebuchet MS" charset="0"/>
                <a:ea typeface="Droid Sans" charset="0"/>
                <a:cs typeface="Trebuchet MS" charset="0"/>
              </a:rPr>
              <a:t>4</a:t>
            </a:fld>
            <a:endParaRPr lang="zh-CN" altLang="en-US" sz="1100" b="0" i="0" u="none" strike="noStrike" kern="0" cap="none" spc="10" baseline="0">
              <a:solidFill>
                <a:srgbClr val="2C926B"/>
              </a:solidFill>
              <a:latin typeface="Trebuchet MS" charset="0"/>
              <a:ea typeface="Droid Sans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3163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曲线"/>
          <p:cNvSpPr>
            <a:spLocks/>
          </p:cNvSpPr>
          <p:nvPr/>
        </p:nvSpPr>
        <p:spPr>
          <a:xfrm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E51"/>
          </a:solidFill>
          <a:ln cap="flat" cmpd="sng">
            <a:noFill/>
            <a:prstDash val="solid"/>
            <a:miter/>
          </a:ln>
        </p:spPr>
      </p:sp>
      <p:grpSp>
        <p:nvGrpSpPr>
          <p:cNvPr id="96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94" name="曲线"/>
            <p:cNvSpPr>
              <a:spLocks/>
            </p:cNvSpPr>
            <p:nvPr/>
          </p:nvSpPr>
          <p:spPr>
            <a:xfrm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C92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95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97" name="曲线"/>
          <p:cNvSpPr>
            <a:spLocks/>
          </p:cNvSpPr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83C3"/>
          </a:solidFill>
          <a:ln cap="flat" cmpd="sng">
            <a:noFill/>
            <a:prstDash val="solid"/>
            <a:miter/>
          </a:ln>
        </p:spPr>
      </p:sp>
      <p:sp>
        <p:nvSpPr>
          <p:cNvPr id="98" name="文本框"/>
          <p:cNvSpPr>
            <a:spLocks noGrp="1"/>
          </p:cNvSpPr>
          <p:nvPr>
            <p:ph type="title"/>
          </p:nvPr>
        </p:nvSpPr>
        <p:spPr>
          <a:xfrm>
            <a:off x="740409" y="815593"/>
            <a:ext cx="5264149" cy="66421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4140" algn="l"/>
              </a:tabLst>
            </a:pP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PROJECT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	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pic>
        <p:nvPicPr>
          <p:cNvPr id="99" name="图片"/>
          <p:cNvPicPr>
            <a:picLocks/>
          </p:cNvPicPr>
          <p:nvPr/>
        </p:nvPicPr>
        <p:blipFill>
          <a:blip cstate="print"/>
          <a:stretch>
            <a:fillRect/>
          </a:stretch>
        </p:blipFill>
        <p:spPr>
          <a:xfrm>
            <a:off x="1666874" y="6467475"/>
            <a:ext cx="76200" cy="1777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00" name="矩形"/>
          <p:cNvSpPr>
            <a:spLocks/>
          </p:cNvSpPr>
          <p:nvPr/>
        </p:nvSpPr>
        <p:spPr>
          <a:xfrm>
            <a:off x="755650" y="3043490"/>
            <a:ext cx="7766050" cy="147192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>
              <a:avLst/>
            </a:prstTxWarp>
            <a:spAutoFit/>
          </a:bodyPr>
          <a:lstStyle/>
          <a:p>
            <a:pPr marL="889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2400" b="0" i="0" u="dbl" strike="noStrike" kern="0" cap="none" spc="-10" baseline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 charset="0"/>
                <a:ea typeface="Droid Sans" charset="0"/>
                <a:cs typeface="Times New Roman" charset="0"/>
              </a:rPr>
              <a:t>CONTENT</a:t>
            </a:r>
            <a:endParaRPr lang="en-US" altLang="zh-CN" sz="2400" b="0" i="0" u="none" strike="noStrike" kern="0" cap="none" spc="0" baseline="0">
              <a:solidFill>
                <a:schemeClr val="tx1"/>
              </a:solidFill>
              <a:latin typeface="Times New Roman" charset="0"/>
              <a:ea typeface="Droid Sans" charset="0"/>
              <a:cs typeface="Times New Roman" charset="0"/>
            </a:endParaRPr>
          </a:p>
          <a:p>
            <a:pPr marL="119761" indent="-107950" algn="l">
              <a:lnSpc>
                <a:spcPts val="2870"/>
              </a:lnSpc>
              <a:spcBef>
                <a:spcPts val="50"/>
              </a:spcBef>
              <a:spcAft>
                <a:spcPts val="0"/>
              </a:spcAft>
              <a:buSzPct val="95000"/>
              <a:buFont typeface="Arial MT" charset="0"/>
              <a:buChar char="•"/>
              <a:tabLst>
                <a:tab pos="120650" algn="l"/>
              </a:tabLst>
            </a:pPr>
            <a:r>
              <a:rPr lang="en-US" altLang="zh-CN" sz="2400" b="0" i="0" u="none" strike="noStrike" kern="0" cap="none" spc="0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AIM;</a:t>
            </a:r>
            <a:r>
              <a:rPr lang="en-US" altLang="zh-CN" sz="2400" b="0" i="0" u="none" strike="noStrike" kern="0" cap="none" spc="-35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 </a:t>
            </a:r>
            <a:r>
              <a:rPr lang="en-US" altLang="zh-CN" sz="2400" b="0" i="0" u="none" strike="noStrike" kern="0" cap="none" spc="-40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To</a:t>
            </a:r>
            <a:r>
              <a:rPr lang="en-US" altLang="zh-CN" sz="2400" b="0" i="0" u="none" strike="noStrike" kern="0" cap="none" spc="-35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streamline</a:t>
            </a:r>
            <a:r>
              <a:rPr lang="en-US" altLang="zh-CN" sz="2400" b="0" i="0" u="none" strike="noStrike" kern="0" cap="none" spc="-50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employee</a:t>
            </a:r>
            <a:r>
              <a:rPr lang="en-US" altLang="zh-CN" sz="2400" b="0" i="0" u="none" strike="noStrike" kern="0" cap="none" spc="-50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data</a:t>
            </a:r>
            <a:r>
              <a:rPr lang="en-US" altLang="zh-CN" sz="2400" b="0" i="0" u="none" strike="noStrike" kern="0" cap="none" spc="-50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analysis</a:t>
            </a:r>
            <a:r>
              <a:rPr lang="en-US" altLang="zh-CN" sz="2400" b="0" i="0" u="none" strike="noStrike" kern="0" cap="none" spc="-60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using</a:t>
            </a:r>
            <a:r>
              <a:rPr lang="en-US" altLang="zh-CN" sz="2400" b="0" i="0" u="none" strike="noStrike" kern="0" cap="none" spc="-35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excel</a:t>
            </a:r>
            <a:r>
              <a:rPr lang="en-US" altLang="zh-CN" sz="2400" b="0" i="0" u="none" strike="noStrike" kern="0" cap="none" spc="-30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 </a:t>
            </a:r>
            <a:r>
              <a:rPr lang="en-US" altLang="zh-CN" sz="2400" b="0" i="0" u="none" strike="noStrike" kern="0" cap="none" spc="-10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tools</a:t>
            </a:r>
            <a:endParaRPr lang="en-US" altLang="zh-CN" sz="2400" b="0" i="0" u="none" strike="noStrike" kern="0" cap="none" spc="0" baseline="0">
              <a:solidFill>
                <a:schemeClr val="tx1"/>
              </a:solidFill>
              <a:latin typeface="Times New Roman" charset="0"/>
              <a:ea typeface="Droid Sans" charset="0"/>
              <a:cs typeface="Times New Roman" charset="0"/>
            </a:endParaRPr>
          </a:p>
          <a:p>
            <a:pPr marL="119761" indent="-107950" algn="l">
              <a:lnSpc>
                <a:spcPts val="2855"/>
              </a:lnSpc>
              <a:spcBef>
                <a:spcPts val="0"/>
              </a:spcBef>
              <a:spcAft>
                <a:spcPts val="0"/>
              </a:spcAft>
              <a:buSzPct val="95000"/>
              <a:buFont typeface="Arial MT" charset="0"/>
              <a:buChar char="•"/>
              <a:tabLst>
                <a:tab pos="120650" algn="l"/>
              </a:tabLst>
            </a:pPr>
            <a:r>
              <a:rPr lang="en-US" altLang="zh-CN" sz="2400" b="0" i="0" u="none" strike="noStrike" kern="0" cap="none" spc="0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OBJECTIVES;</a:t>
            </a:r>
            <a:r>
              <a:rPr lang="en-US" altLang="zh-CN" sz="2400" b="0" i="0" u="none" strike="noStrike" kern="0" cap="none" spc="-90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Identify</a:t>
            </a:r>
            <a:r>
              <a:rPr lang="en-US" altLang="zh-CN" sz="2400" b="0" i="0" u="none" strike="noStrike" kern="0" cap="none" spc="-5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key</a:t>
            </a:r>
            <a:r>
              <a:rPr lang="en-US" altLang="zh-CN" sz="2400" b="0" i="0" u="none" strike="noStrike" kern="0" cap="none" spc="-10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metrics,</a:t>
            </a:r>
            <a:r>
              <a:rPr lang="en-US" altLang="zh-CN" sz="2400" b="0" i="0" u="none" strike="noStrike" kern="0" cap="none" spc="-5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analyae</a:t>
            </a:r>
            <a:r>
              <a:rPr lang="en-US" altLang="zh-CN" sz="2400" b="0" i="0" u="none" strike="noStrike" kern="0" cap="none" spc="-30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trends</a:t>
            </a:r>
            <a:r>
              <a:rPr lang="en-US" altLang="zh-CN" sz="2400" b="0" i="0" u="none" strike="noStrike" kern="0" cap="none" spc="-40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&amp; </a:t>
            </a:r>
            <a:r>
              <a:rPr lang="en-US" altLang="zh-CN" sz="2400" b="0" i="0" u="none" strike="noStrike" kern="0" cap="none" spc="-10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provide</a:t>
            </a:r>
            <a:endParaRPr lang="en-US" altLang="zh-CN" sz="2400" b="0" i="0" u="none" strike="noStrike" kern="0" cap="none" spc="0" baseline="0">
              <a:solidFill>
                <a:schemeClr val="tx1"/>
              </a:solidFill>
              <a:latin typeface="Times New Roman" charset="0"/>
              <a:ea typeface="Droid Sans" charset="0"/>
              <a:cs typeface="Times New Roman" charset="0"/>
            </a:endParaRPr>
          </a:p>
          <a:p>
            <a:pPr marL="12700" indent="0" algn="l">
              <a:lnSpc>
                <a:spcPts val="286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data</a:t>
            </a:r>
            <a:r>
              <a:rPr lang="en-US" altLang="zh-CN" sz="2400" b="0" i="0" u="none" strike="noStrike" kern="0" cap="none" spc="-20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-</a:t>
            </a:r>
            <a:r>
              <a:rPr lang="en-US" altLang="zh-CN" sz="2400" b="0" i="0" u="none" strike="noStrike" kern="0" cap="none" spc="-5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driven</a:t>
            </a:r>
            <a:r>
              <a:rPr lang="en-US" altLang="zh-CN" sz="2400" b="0" i="0" u="none" strike="noStrike" kern="0" cap="none" spc="-5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 </a:t>
            </a:r>
            <a:r>
              <a:rPr lang="en-US" altLang="zh-CN" sz="2400" b="0" i="0" u="none" strike="noStrike" kern="0" cap="none" spc="-10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insights.</a:t>
            </a:r>
            <a:endParaRPr lang="zh-CN" altLang="en-US" sz="2400" b="0" i="0" u="none" strike="noStrike" kern="0" cap="none" spc="0" baseline="0">
              <a:solidFill>
                <a:schemeClr val="tx1"/>
              </a:solidFill>
              <a:latin typeface="Times New Roman" charset="0"/>
              <a:ea typeface="Droid Sans" charset="0"/>
              <a:cs typeface="Times New Roman" charset="0"/>
            </a:endParaRPr>
          </a:p>
        </p:txBody>
      </p:sp>
      <p:sp>
        <p:nvSpPr>
          <p:cNvPr id="101" name="文本框"/>
          <p:cNvSpPr>
            <a:spLocks noGrp="1"/>
          </p:cNvSpPr>
          <p:nvPr>
            <p:ph type="sldNum" idx="7"/>
          </p:nvPr>
        </p:nvSpPr>
        <p:spPr>
          <a:xfrm>
            <a:off x="11285856" y="6475579"/>
            <a:ext cx="241300" cy="1689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1143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10" baseline="0">
                <a:solidFill>
                  <a:srgbClr val="2C926B"/>
                </a:solidFill>
                <a:latin typeface="Trebuchet MS" charset="0"/>
                <a:ea typeface="Droid Sans" charset="0"/>
                <a:cs typeface="Trebuchet MS" charset="0"/>
              </a:rPr>
              <a:t>5</a:t>
            </a:fld>
            <a:endParaRPr lang="zh-CN" altLang="en-US" sz="1100" b="0" i="0" u="none" strike="noStrike" kern="0" cap="none" spc="10" baseline="0">
              <a:solidFill>
                <a:srgbClr val="2C926B"/>
              </a:solidFill>
              <a:latin typeface="Trebuchet MS" charset="0"/>
              <a:ea typeface="Droid Sans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246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曲线"/>
          <p:cNvSpPr>
            <a:spLocks/>
          </p:cNvSpPr>
          <p:nvPr/>
        </p:nvSpPr>
        <p:spPr>
          <a:xfrm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E51"/>
          </a:solidFill>
          <a:ln cap="flat" cmpd="sng">
            <a:noFill/>
            <a:prstDash val="solid"/>
            <a:miter/>
          </a:ln>
        </p:spPr>
      </p:sp>
      <p:sp>
        <p:nvSpPr>
          <p:cNvPr id="103" name="曲线"/>
          <p:cNvSpPr>
            <a:spLocks/>
          </p:cNvSpPr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83C3"/>
          </a:solidFill>
          <a:ln cap="flat" cmpd="sng">
            <a:noFill/>
            <a:prstDash val="solid"/>
            <a:miter/>
          </a:ln>
        </p:spPr>
      </p:sp>
      <p:sp>
        <p:nvSpPr>
          <p:cNvPr id="104" name="曲线"/>
          <p:cNvSpPr>
            <a:spLocks/>
          </p:cNvSpPr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926B"/>
          </a:solidFill>
          <a:ln cap="flat" cmpd="sng">
            <a:noFill/>
            <a:prstDash val="solid"/>
            <a:miter/>
          </a:ln>
        </p:spPr>
      </p:sp>
      <p:sp>
        <p:nvSpPr>
          <p:cNvPr id="105" name="文本框"/>
          <p:cNvSpPr>
            <a:spLocks noGrp="1"/>
          </p:cNvSpPr>
          <p:nvPr>
            <p:ph type="title"/>
          </p:nvPr>
        </p:nvSpPr>
        <p:spPr>
          <a:xfrm>
            <a:off x="268287" y="273113"/>
            <a:ext cx="9761220" cy="110673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20966" rIns="0" bIns="0" anchor="t" anchorCtr="0">
            <a:prstTxWarp prst="textNoShape">
              <a:avLst/>
            </a:prstTxWarp>
            <a:spAutoFit/>
          </a:bodyPr>
          <a:lstStyle/>
          <a:p>
            <a:pPr marL="4445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WHO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ARE</a:t>
            </a:r>
            <a:r>
              <a:rPr lang="en-US" altLang="zh-CN" sz="3200" b="1" i="0" u="none" strike="noStrike" kern="0" cap="none" spc="-10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THE</a:t>
            </a:r>
            <a:r>
              <a:rPr lang="en-US" altLang="zh-CN" sz="3200" b="1" i="0" u="none" strike="noStrike" kern="0" cap="none" spc="-7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END</a:t>
            </a:r>
            <a:r>
              <a:rPr lang="en-US" altLang="zh-CN" sz="3200" b="1" i="0" u="none" strike="noStrike" kern="0" cap="none" spc="-8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USERS?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pic>
        <p:nvPicPr>
          <p:cNvPr id="106" name="图片"/>
          <p:cNvPicPr>
            <a:picLocks/>
          </p:cNvPicPr>
          <p:nvPr/>
        </p:nvPicPr>
        <p:blipFill>
          <a:blip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07" name="矩形"/>
          <p:cNvSpPr>
            <a:spLocks/>
          </p:cNvSpPr>
          <p:nvPr/>
        </p:nvSpPr>
        <p:spPr>
          <a:xfrm>
            <a:off x="803275" y="2395156"/>
            <a:ext cx="3169920" cy="81533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>
              <a:avLst/>
            </a:prstTxWarp>
            <a:spAutoFit/>
          </a:bodyPr>
          <a:lstStyle/>
          <a:p>
            <a:pPr marL="298450" indent="-286385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Font typeface="Wingdings" charset="0"/>
              <a:buChar char=""/>
              <a:tabLst>
                <a:tab pos="298450" algn="l"/>
                <a:tab pos="299085" algn="l"/>
              </a:tabLst>
            </a:pPr>
            <a:r>
              <a:rPr lang="en-US" altLang="zh-CN" sz="1800" b="0" i="0" u="none" strike="noStrike" kern="0" cap="none" spc="0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HR</a:t>
            </a:r>
            <a:r>
              <a:rPr lang="en-US" altLang="zh-CN" sz="1800" b="0" i="0" u="none" strike="noStrike" kern="0" cap="none" spc="-30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mangers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Times New Roman" charset="0"/>
              <a:ea typeface="Droid Sans" charset="0"/>
              <a:cs typeface="Times New Roman" charset="0"/>
            </a:endParaRPr>
          </a:p>
          <a:p>
            <a:pPr marL="298450" indent="-286385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Font typeface="Wingdings" charset="0"/>
              <a:buChar char=""/>
              <a:tabLst>
                <a:tab pos="298450" algn="l"/>
                <a:tab pos="299085" algn="l"/>
              </a:tabLst>
            </a:pPr>
            <a:r>
              <a:rPr lang="en-US" altLang="zh-CN" sz="1800" b="0" i="0" u="none" strike="noStrike" kern="0" cap="none" spc="0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team leads</a:t>
            </a:r>
            <a:r>
              <a:rPr lang="en-US" altLang="zh-CN" sz="1800" b="0" i="0" u="none" strike="noStrike" kern="0" cap="none" spc="-40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&amp; departments</a:t>
            </a:r>
            <a:r>
              <a:rPr lang="en-US" altLang="zh-CN" sz="1800" b="0" i="0" u="none" strike="noStrike" kern="0" cap="none" spc="-40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 </a:t>
            </a:r>
            <a:r>
              <a:rPr lang="en-US" altLang="zh-CN" sz="1800" b="0" i="0" u="none" strike="noStrike" kern="0" cap="none" spc="-20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heds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Times New Roman" charset="0"/>
              <a:ea typeface="Droid Sans" charset="0"/>
              <a:cs typeface="Times New Roman" charset="0"/>
            </a:endParaRPr>
          </a:p>
          <a:p>
            <a:pPr marL="12700" indent="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charset="0"/>
              <a:buChar char=""/>
              <a:tabLst>
                <a:tab pos="298450" algn="l"/>
                <a:tab pos="299085" algn="l"/>
              </a:tabLst>
            </a:pPr>
            <a:r>
              <a:rPr lang="en-US" altLang="zh-CN" sz="1800" b="0" i="0" u="none" strike="noStrike" kern="0" cap="none" spc="0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company</a:t>
            </a:r>
            <a:r>
              <a:rPr lang="en-US" altLang="zh-CN" sz="1800" b="0" i="0" u="none" strike="noStrike" kern="0" cap="none" spc="-15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exectives </a:t>
            </a:r>
            <a:r>
              <a:rPr lang="en-US" altLang="zh-CN" sz="1800" b="0" i="0" u="none" strike="noStrike" kern="0" cap="none" spc="0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company</a:t>
            </a:r>
            <a:r>
              <a:rPr lang="en-US" altLang="zh-CN" sz="1800" b="0" i="0" u="none" strike="noStrike" kern="0" cap="none" spc="-15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manager</a:t>
            </a:r>
            <a:endParaRPr lang="zh-CN" altLang="en-US" sz="1800" b="0" i="0" u="none" strike="noStrike" kern="0" cap="none" spc="0" baseline="0">
              <a:solidFill>
                <a:schemeClr val="tx1"/>
              </a:solidFill>
              <a:latin typeface="Times New Roman" charset="0"/>
              <a:ea typeface="Droid Sans" charset="0"/>
              <a:cs typeface="Times New Roman" charset="0"/>
            </a:endParaRPr>
          </a:p>
        </p:txBody>
      </p:sp>
      <p:sp>
        <p:nvSpPr>
          <p:cNvPr id="108" name="文本框"/>
          <p:cNvSpPr>
            <a:spLocks noGrp="1"/>
          </p:cNvSpPr>
          <p:nvPr>
            <p:ph type="sldNum" idx="7"/>
          </p:nvPr>
        </p:nvSpPr>
        <p:spPr>
          <a:xfrm>
            <a:off x="11285856" y="6475579"/>
            <a:ext cx="241300" cy="1689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1143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10" baseline="0">
                <a:solidFill>
                  <a:srgbClr val="2C926B"/>
                </a:solidFill>
                <a:latin typeface="Trebuchet MS" charset="0"/>
                <a:ea typeface="Droid Sans" charset="0"/>
                <a:cs typeface="Trebuchet MS" charset="0"/>
              </a:rPr>
              <a:t>6</a:t>
            </a:fld>
            <a:endParaRPr lang="zh-CN" altLang="en-US" sz="1100" b="0" i="0" u="none" strike="noStrike" kern="0" cap="none" spc="10" baseline="0">
              <a:solidFill>
                <a:srgbClr val="2C926B"/>
              </a:solidFill>
              <a:latin typeface="Trebuchet MS" charset="0"/>
              <a:ea typeface="Droid Sans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224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图片"/>
          <p:cNvPicPr>
            <a:picLocks/>
          </p:cNvPicPr>
          <p:nvPr/>
        </p:nvPicPr>
        <p:blipFill>
          <a:blip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10" name="曲线"/>
          <p:cNvSpPr>
            <a:spLocks/>
          </p:cNvSpPr>
          <p:nvPr/>
        </p:nvSpPr>
        <p:spPr>
          <a:xfrm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E51"/>
          </a:solidFill>
          <a:ln cap="flat" cmpd="sng">
            <a:noFill/>
            <a:prstDash val="solid"/>
            <a:miter/>
          </a:ln>
        </p:spPr>
      </p:sp>
      <p:sp>
        <p:nvSpPr>
          <p:cNvPr id="111" name="曲线"/>
          <p:cNvSpPr>
            <a:spLocks/>
          </p:cNvSpPr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83C3"/>
          </a:solidFill>
          <a:ln cap="flat" cmpd="sng">
            <a:noFill/>
            <a:prstDash val="solid"/>
            <a:miter/>
          </a:ln>
        </p:spPr>
      </p:sp>
      <p:sp>
        <p:nvSpPr>
          <p:cNvPr id="112" name="曲线"/>
          <p:cNvSpPr>
            <a:spLocks/>
          </p:cNvSpPr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926B"/>
          </a:solidFill>
          <a:ln cap="flat" cmpd="sng">
            <a:noFill/>
            <a:prstDash val="solid"/>
            <a:miter/>
          </a:ln>
        </p:spPr>
      </p:sp>
      <p:sp>
        <p:nvSpPr>
          <p:cNvPr id="113" name="文本框"/>
          <p:cNvSpPr>
            <a:spLocks noGrp="1"/>
          </p:cNvSpPr>
          <p:nvPr>
            <p:ph type="title"/>
          </p:nvPr>
        </p:nvSpPr>
        <p:spPr>
          <a:xfrm>
            <a:off x="268287" y="273113"/>
            <a:ext cx="9761220" cy="122066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590486" rIns="0" bIns="0" anchor="t" anchorCtr="0">
            <a:prstTxWarp prst="textNoShape">
              <a:avLst/>
            </a:prstTxWarp>
            <a:spAutoFit/>
          </a:bodyPr>
          <a:lstStyle/>
          <a:p>
            <a:pPr marL="30226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OUR</a:t>
            </a:r>
            <a:r>
              <a:rPr lang="en-US" altLang="zh-CN" sz="3600" b="1" i="0" u="none" strike="noStrike" kern="0" cap="none" spc="-8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3600" b="1" i="0" u="none" strike="noStrike" kern="0" cap="none" spc="-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SOLUTION</a:t>
            </a:r>
            <a:r>
              <a:rPr lang="en-US" altLang="zh-CN" sz="3600" b="1" i="0" u="none" strike="noStrike" kern="0" cap="none" spc="-35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AND</a:t>
            </a:r>
            <a:r>
              <a:rPr lang="en-US" altLang="zh-CN" sz="3600" b="1" i="0" u="none" strike="noStrike" kern="0" cap="none" spc="-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ITS</a:t>
            </a:r>
            <a:r>
              <a:rPr lang="en-US" altLang="zh-CN" sz="3600" b="1" i="0" u="none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3600" b="1" i="0" u="none" strike="noStrike" kern="0" cap="none" spc="-2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VALUE</a:t>
            </a:r>
            <a:r>
              <a:rPr lang="en-US" altLang="zh-CN" sz="3600" b="1" i="0" u="none" strike="noStrike" kern="0" cap="none" spc="-10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3600" b="1" i="0" u="none" strike="noStrike" kern="0" cap="none" spc="-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PROPOSITION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pic>
        <p:nvPicPr>
          <p:cNvPr id="114" name="图片"/>
          <p:cNvPicPr>
            <a:picLocks/>
          </p:cNvPicPr>
          <p:nvPr/>
        </p:nvPicPr>
        <p:blipFill>
          <a:blip cstate="print"/>
          <a:stretch>
            <a:fillRect/>
          </a:stretch>
        </p:blipFill>
        <p:spPr>
          <a:xfrm>
            <a:off x="1666874" y="6467475"/>
            <a:ext cx="76200" cy="1777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15" name="矩形"/>
          <p:cNvSpPr>
            <a:spLocks/>
          </p:cNvSpPr>
          <p:nvPr/>
        </p:nvSpPr>
        <p:spPr>
          <a:xfrm>
            <a:off x="3540378" y="2036126"/>
            <a:ext cx="3802379" cy="195008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>
              <a:avLst/>
            </a:prstTxWarp>
            <a:spAutoFit/>
          </a:bodyPr>
          <a:lstStyle/>
          <a:p>
            <a:pPr marL="64643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CONTENT: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Calibri" charset="0"/>
              <a:ea typeface="Droid Sans" charset="0"/>
              <a:cs typeface="Calibri" charset="0"/>
            </a:endParaRPr>
          </a:p>
          <a:p>
            <a:pPr marL="12700" indent="110045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Implement</a:t>
            </a:r>
            <a:r>
              <a:rPr lang="en-US" altLang="zh-CN" sz="1800" b="0" i="0" u="none" strike="noStrike" kern="0" cap="none" spc="-8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excel-</a:t>
            </a:r>
            <a:r>
              <a:rPr lang="en-US" altLang="zh-CN" sz="1800" b="0" i="0" u="none" strike="noStrike" kern="0" cap="none" spc="-25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based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data</a:t>
            </a:r>
            <a:r>
              <a:rPr lang="en-US" altLang="zh-CN" sz="1800" b="0" i="0" u="none" strike="noStrike" kern="0" cap="none" spc="-55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analysis</a:t>
            </a:r>
            <a:r>
              <a:rPr lang="en-US" altLang="zh-CN" sz="1800" b="0" i="0" u="none" strike="noStrike" kern="0" cap="none" spc="-4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techniques.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Calibri" charset="0"/>
              <a:ea typeface="Droid Sans" charset="0"/>
              <a:cs typeface="Calibri" charset="0"/>
            </a:endParaRPr>
          </a:p>
          <a:p>
            <a:pPr marL="12700" indent="1100455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Generate</a:t>
            </a:r>
            <a:r>
              <a:rPr lang="en-US" altLang="zh-CN" sz="1800" b="0" i="0" u="none" strike="noStrike" kern="0" cap="none" spc="-9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automated</a:t>
            </a:r>
            <a:r>
              <a:rPr lang="en-US" altLang="zh-CN" sz="1800" b="0" i="0" u="none" strike="noStrike" kern="0" cap="none" spc="-45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reports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and</a:t>
            </a:r>
            <a:r>
              <a:rPr lang="en-US" altLang="zh-CN" sz="1800" b="0" i="0" u="none" strike="noStrike" kern="0" cap="none" spc="-3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dashboards.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Calibri" charset="0"/>
              <a:ea typeface="Droid Sans" charset="0"/>
              <a:cs typeface="Calibri" charset="0"/>
            </a:endParaRPr>
          </a:p>
          <a:p>
            <a:pPr marL="1113155" indent="0" algn="l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Enable</a:t>
            </a:r>
            <a:r>
              <a:rPr lang="en-US" altLang="zh-CN" sz="1800" b="0" i="0" u="none" strike="noStrike" kern="0" cap="none" spc="5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easy</a:t>
            </a:r>
            <a:r>
              <a:rPr lang="en-US" altLang="zh-CN" sz="1800" b="0" i="0" u="none" strike="noStrike" kern="0" cap="none" spc="-55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800" b="0" i="0" u="none" strike="noStrike" kern="0" cap="none" spc="-2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data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Calibri" charset="0"/>
              <a:ea typeface="Droid Sans" charset="0"/>
              <a:cs typeface="Calibri" charset="0"/>
            </a:endParaRPr>
          </a:p>
          <a:p>
            <a:pPr marL="12700" indent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manipulation</a:t>
            </a:r>
            <a:r>
              <a:rPr lang="en-US" altLang="zh-CN" sz="1800" b="0" i="0" u="none" strike="noStrike" kern="0" cap="none" spc="-45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and</a:t>
            </a:r>
            <a:r>
              <a:rPr lang="en-US" altLang="zh-CN" sz="1800" b="0" i="0" u="none" strike="noStrike" kern="0" cap="none" spc="25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visualization</a:t>
            </a:r>
            <a:endParaRPr lang="zh-CN" altLang="en-US" sz="1800" b="0" i="0" u="none" strike="noStrike" kern="0" cap="none" spc="0" baseline="0">
              <a:solidFill>
                <a:schemeClr val="tx1"/>
              </a:solidFill>
              <a:latin typeface="Calibri" charset="0"/>
              <a:ea typeface="Droid Sans" charset="0"/>
              <a:cs typeface="Calibri" charset="0"/>
            </a:endParaRPr>
          </a:p>
        </p:txBody>
      </p:sp>
      <p:sp>
        <p:nvSpPr>
          <p:cNvPr id="116" name="文本框"/>
          <p:cNvSpPr>
            <a:spLocks noGrp="1"/>
          </p:cNvSpPr>
          <p:nvPr>
            <p:ph type="sldNum" idx="7"/>
          </p:nvPr>
        </p:nvSpPr>
        <p:spPr>
          <a:xfrm>
            <a:off x="11285856" y="6475579"/>
            <a:ext cx="241300" cy="191770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1143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10" baseline="0">
                <a:solidFill>
                  <a:srgbClr val="2C926B"/>
                </a:solidFill>
                <a:latin typeface="Trebuchet MS" charset="0"/>
                <a:ea typeface="Droid Sans" charset="0"/>
                <a:cs typeface="Trebuchet MS" charset="0"/>
              </a:rPr>
              <a:t>7</a:t>
            </a:fld>
            <a:endParaRPr lang="zh-CN" altLang="en-US" sz="1100" b="0" i="0" u="none" strike="noStrike" kern="0" cap="none" spc="10" baseline="0">
              <a:solidFill>
                <a:srgbClr val="2C926B"/>
              </a:solidFill>
              <a:latin typeface="Trebuchet MS" charset="0"/>
              <a:ea typeface="Droid Sans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6138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文本框"/>
          <p:cNvSpPr>
            <a:spLocks noGrp="1"/>
          </p:cNvSpPr>
          <p:nvPr>
            <p:ph type="title"/>
          </p:nvPr>
        </p:nvSpPr>
        <p:spPr>
          <a:xfrm>
            <a:off x="268287" y="273113"/>
            <a:ext cx="9761220" cy="122066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94234" rIns="0" bIns="0" anchor="t" anchorCtr="0">
            <a:prstTxWarp prst="textNoShape">
              <a:avLst/>
            </a:prstTxWarp>
            <a:spAutoFit/>
          </a:bodyPr>
          <a:lstStyle/>
          <a:p>
            <a:pPr marL="48768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Dataset</a:t>
            </a:r>
            <a:r>
              <a:rPr lang="en-US" altLang="zh-CN" sz="4800" b="1" i="0" u="none" strike="noStrike" kern="0" cap="none" spc="-3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4800" b="1" i="0" u="none" strike="noStrike" kern="0" cap="none" spc="-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Description</a:t>
            </a:r>
            <a:endParaRPr lang="zh-CN" altLang="en-US" sz="4800" b="1" i="0" u="none" strike="noStrike" kern="0" cap="none" spc="-1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18" name="矩形"/>
          <p:cNvSpPr>
            <a:spLocks/>
          </p:cNvSpPr>
          <p:nvPr/>
        </p:nvSpPr>
        <p:spPr>
          <a:xfrm>
            <a:off x="834389" y="3112706"/>
            <a:ext cx="5473065" cy="11303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CONTENT: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Calibri" charset="0"/>
              <a:ea typeface="Droid Sans" charset="0"/>
              <a:cs typeface="Calibri" charset="0"/>
            </a:endParaRPr>
          </a:p>
          <a:p>
            <a:pPr marL="12700" indent="99568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Data</a:t>
            </a:r>
            <a:r>
              <a:rPr lang="en-US" altLang="zh-CN" sz="1800" b="0" i="0" u="none" strike="noStrike" kern="0" cap="none" spc="-6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collected</a:t>
            </a:r>
            <a:r>
              <a:rPr lang="en-US" altLang="zh-CN" sz="1800" b="0" i="0" u="none" strike="noStrike" kern="0" cap="none" spc="15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from</a:t>
            </a:r>
            <a:r>
              <a:rPr lang="en-US" altLang="zh-CN" sz="1800" b="0" i="0" u="none" strike="noStrike" kern="0" cap="none" spc="-25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employee</a:t>
            </a:r>
            <a:r>
              <a:rPr lang="en-US" altLang="zh-CN" sz="1800" b="0" i="0" u="none" strike="noStrike" kern="0" cap="none" spc="-7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records,including performance,attendance,&amp;</a:t>
            </a:r>
            <a:r>
              <a:rPr lang="en-US" altLang="zh-CN" sz="1800" b="0" i="0" u="none" strike="noStrike" kern="0" cap="none" spc="12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demographics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Calibri" charset="0"/>
              <a:ea typeface="Droid Sans" charset="0"/>
              <a:cs typeface="Calibri" charset="0"/>
            </a:endParaRPr>
          </a:p>
          <a:p>
            <a:pPr marL="1008380" indent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Number</a:t>
            </a:r>
            <a:r>
              <a:rPr lang="en-US" altLang="zh-CN" sz="1800" b="0" i="0" u="none" strike="noStrike" kern="0" cap="none" spc="-3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of</a:t>
            </a:r>
            <a:r>
              <a:rPr lang="en-US" altLang="zh-CN" sz="1800" b="0" i="0" u="none" strike="noStrike" kern="0" cap="none" spc="-85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records,time</a:t>
            </a:r>
            <a:r>
              <a:rPr lang="en-US" altLang="zh-CN" sz="1800" b="0" i="0" u="none" strike="noStrike" kern="0" cap="none" spc="1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span,&amp;</a:t>
            </a:r>
            <a:r>
              <a:rPr lang="en-US" altLang="zh-CN" sz="1800" b="0" i="0" u="none" strike="noStrike" kern="0" cap="none" spc="-2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key</a:t>
            </a:r>
            <a:r>
              <a:rPr lang="en-US" altLang="zh-CN" sz="1800" b="0" i="0" u="none" strike="noStrike" kern="0" cap="none" spc="-45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variables</a:t>
            </a:r>
            <a:endParaRPr lang="zh-CN" altLang="en-US" sz="1800" b="0" i="0" u="none" strike="noStrike" kern="0" cap="none" spc="0" baseline="0">
              <a:solidFill>
                <a:schemeClr val="tx1"/>
              </a:solidFill>
              <a:latin typeface="Calibri" charset="0"/>
              <a:ea typeface="Droid Sans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058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矩形"/>
          <p:cNvSpPr>
            <a:spLocks/>
          </p:cNvSpPr>
          <p:nvPr/>
        </p:nvSpPr>
        <p:spPr>
          <a:xfrm>
            <a:off x="753109" y="6493994"/>
            <a:ext cx="1764664" cy="16636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ts val="12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0" cap="none" spc="0" baseline="0">
                <a:solidFill>
                  <a:srgbClr val="2C83C3"/>
                </a:solidFill>
                <a:latin typeface="Trebuchet MS" charset="0"/>
                <a:ea typeface="Droid Sans" charset="0"/>
                <a:cs typeface="Trebuchet MS" charset="0"/>
              </a:rPr>
              <a:t>3/21/2024</a:t>
            </a:r>
            <a:r>
              <a:rPr lang="en-US" altLang="zh-CN" sz="1100" b="0" i="0" u="none" strike="noStrike" kern="0" cap="none" spc="145" baseline="0">
                <a:solidFill>
                  <a:srgbClr val="2C83C3"/>
                </a:solidFill>
                <a:latin typeface="Trebuchet MS" charset="0"/>
                <a:ea typeface="Droid Sans" charset="0"/>
                <a:cs typeface="Trebuchet MS" charset="0"/>
              </a:rPr>
              <a:t>  </a:t>
            </a:r>
            <a:r>
              <a:rPr lang="en-US" altLang="zh-CN" sz="1100" b="1" i="0" u="none" strike="noStrike" kern="0" cap="none" spc="0" baseline="0">
                <a:solidFill>
                  <a:srgbClr val="2C83C3"/>
                </a:solidFill>
                <a:latin typeface="Trebuchet MS" charset="0"/>
                <a:ea typeface="Droid Sans" charset="0"/>
                <a:cs typeface="Trebuchet MS" charset="0"/>
              </a:rPr>
              <a:t>Annual</a:t>
            </a:r>
            <a:r>
              <a:rPr lang="en-US" altLang="zh-CN" sz="1100" b="1" i="0" u="none" strike="noStrike" kern="0" cap="none" spc="-95" baseline="0">
                <a:solidFill>
                  <a:srgbClr val="2C83C3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1100" b="1" i="0" u="none" strike="noStrike" kern="0" cap="none" spc="-10" baseline="0">
                <a:solidFill>
                  <a:srgbClr val="2C83C3"/>
                </a:solidFill>
                <a:latin typeface="Trebuchet MS" charset="0"/>
                <a:ea typeface="Droid Sans" charset="0"/>
                <a:cs typeface="Trebuchet MS" charset="0"/>
              </a:rPr>
              <a:t>Review</a:t>
            </a:r>
            <a:endParaRPr lang="zh-CN" altLang="en-US" sz="1100" b="0" i="0" u="none" strike="noStrike" kern="0" cap="none" spc="0" baseline="0">
              <a:solidFill>
                <a:schemeClr val="tx1"/>
              </a:solidFill>
              <a:latin typeface="Trebuchet MS" charset="0"/>
              <a:ea typeface="Droid Sans" charset="0"/>
              <a:cs typeface="Trebuchet MS" charset="0"/>
            </a:endParaRPr>
          </a:p>
        </p:txBody>
      </p:sp>
      <p:sp>
        <p:nvSpPr>
          <p:cNvPr id="120" name="曲线"/>
          <p:cNvSpPr>
            <a:spLocks/>
          </p:cNvSpPr>
          <p:nvPr/>
        </p:nvSpPr>
        <p:spPr>
          <a:xfrm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E51"/>
          </a:solidFill>
          <a:ln cap="flat" cmpd="sng">
            <a:noFill/>
            <a:prstDash val="solid"/>
            <a:miter/>
          </a:ln>
        </p:spPr>
      </p:sp>
      <p:sp>
        <p:nvSpPr>
          <p:cNvPr id="121" name="曲线"/>
          <p:cNvSpPr>
            <a:spLocks/>
          </p:cNvSpPr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83C3"/>
          </a:solidFill>
          <a:ln cap="flat" cmpd="sng">
            <a:noFill/>
            <a:prstDash val="solid"/>
            <a:miter/>
          </a:ln>
        </p:spPr>
      </p:sp>
      <p:sp>
        <p:nvSpPr>
          <p:cNvPr id="122" name="曲线"/>
          <p:cNvSpPr>
            <a:spLocks/>
          </p:cNvSpPr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926B"/>
          </a:solidFill>
          <a:ln cap="flat" cmpd="sng">
            <a:noFill/>
            <a:prstDash val="solid"/>
            <a:miter/>
          </a:ln>
        </p:spPr>
      </p:sp>
      <p:pic>
        <p:nvPicPr>
          <p:cNvPr id="123" name="图片"/>
          <p:cNvPicPr>
            <a:picLocks/>
          </p:cNvPicPr>
          <p:nvPr/>
        </p:nvPicPr>
        <p:blipFill>
          <a:blip cstate="print"/>
          <a:stretch>
            <a:fillRect/>
          </a:stretch>
        </p:blipFill>
        <p:spPr>
          <a:xfrm>
            <a:off x="66675" y="3381373"/>
            <a:ext cx="2466975" cy="34194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24" name="文本框"/>
          <p:cNvSpPr>
            <a:spLocks noGrp="1"/>
          </p:cNvSpPr>
          <p:nvPr>
            <p:ph type="title"/>
          </p:nvPr>
        </p:nvSpPr>
        <p:spPr>
          <a:xfrm>
            <a:off x="268287" y="273113"/>
            <a:ext cx="9761220" cy="122066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384111" rIns="0" bIns="0" anchor="t" anchorCtr="0">
            <a:prstTxWarp prst="textNoShape">
              <a:avLst/>
            </a:prstTxWarp>
            <a:spAutoFit/>
          </a:bodyPr>
          <a:lstStyle/>
          <a:p>
            <a:pPr marL="48450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THE</a:t>
            </a:r>
            <a:r>
              <a:rPr lang="en-US" altLang="zh-CN" sz="4250" b="1" i="0" u="none" strike="noStrike" kern="0" cap="none" spc="-2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"WOW"</a:t>
            </a:r>
            <a:r>
              <a:rPr lang="en-US" altLang="zh-CN" sz="4250" b="1" i="0" u="none" strike="noStrike" kern="0" cap="none" spc="8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IN</a:t>
            </a:r>
            <a:r>
              <a:rPr lang="en-US" altLang="zh-CN" sz="4250" b="1" i="0" u="none" strike="noStrike" kern="0" cap="none" spc="-3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OUR</a:t>
            </a:r>
            <a:r>
              <a:rPr lang="en-US" altLang="zh-CN" sz="4250" b="1" i="0" u="none" strike="noStrike" kern="0" cap="none" spc="-5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25" name="文本框"/>
          <p:cNvSpPr>
            <a:spLocks noGrp="1"/>
          </p:cNvSpPr>
          <p:nvPr>
            <p:ph type="sldNum" idx="7"/>
          </p:nvPr>
        </p:nvSpPr>
        <p:spPr>
          <a:xfrm>
            <a:off x="11285856" y="6475579"/>
            <a:ext cx="241300" cy="191770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-25" baseline="0">
                <a:solidFill>
                  <a:srgbClr val="2C926B"/>
                </a:solidFill>
                <a:latin typeface="Trebuchet MS" charset="0"/>
                <a:ea typeface="Droid Sans" charset="0"/>
                <a:cs typeface="Trebuchet MS" charset="0"/>
              </a:rPr>
              <a:t>9</a:t>
            </a:fld>
            <a:endParaRPr lang="zh-CN" altLang="en-US" sz="1100" b="0" i="0" u="none" strike="noStrike" kern="0" cap="none" spc="-25" baseline="0">
              <a:solidFill>
                <a:srgbClr val="2C926B"/>
              </a:solidFill>
              <a:latin typeface="Trebuchet MS" charset="0"/>
              <a:ea typeface="Droid Sans" charset="0"/>
              <a:cs typeface="Trebuchet MS" charset="0"/>
            </a:endParaRPr>
          </a:p>
        </p:txBody>
      </p:sp>
      <p:sp>
        <p:nvSpPr>
          <p:cNvPr id="126" name="文本框"/>
          <p:cNvSpPr>
            <a:spLocks noGrp="1"/>
          </p:cNvSpPr>
          <p:nvPr>
            <p:ph type="body" idx="1"/>
          </p:nvPr>
        </p:nvSpPr>
        <p:spPr>
          <a:xfrm>
            <a:off x="2431414" y="2447288"/>
            <a:ext cx="7428864" cy="259587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2750" b="0" i="0" u="none" strike="noStrike" kern="0" cap="none" spc="-1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CONTENT:</a:t>
            </a:r>
          </a:p>
          <a:p>
            <a:pPr marL="12700" indent="1601470" algn="l">
              <a:lnSpc>
                <a:spcPct val="101000"/>
              </a:lnSpc>
              <a:spcBef>
                <a:spcPts val="90"/>
              </a:spcBef>
              <a:spcAft>
                <a:spcPts val="0"/>
              </a:spcAft>
              <a:buNone/>
            </a:pP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rPr>
              <a:t>automated</a:t>
            </a:r>
            <a:r>
              <a:rPr lang="en-US" altLang="zh-CN" sz="2750" b="0" i="0" u="none" strike="noStrike" kern="0" cap="none" spc="105" baseline="0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rPr>
              <a:t> </a:t>
            </a: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rPr>
              <a:t>reporting</a:t>
            </a:r>
            <a:r>
              <a:rPr lang="en-US" altLang="zh-CN" sz="2750" b="0" i="0" u="none" strike="noStrike" kern="0" cap="none" spc="114" baseline="0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rPr>
              <a:t> </a:t>
            </a: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rPr>
              <a:t>:</a:t>
            </a:r>
            <a:r>
              <a:rPr lang="en-US" altLang="zh-CN" sz="2750" b="0" i="0" u="none" strike="noStrike" kern="0" cap="none" spc="50" baseline="0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rPr>
              <a:t> </a:t>
            </a: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rPr>
              <a:t>our</a:t>
            </a:r>
            <a:r>
              <a:rPr lang="en-US" altLang="zh-CN" sz="2750" b="0" i="0" u="none" strike="noStrike" kern="0" cap="none" spc="130" baseline="0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rPr>
              <a:t> </a:t>
            </a: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rPr>
              <a:t>excel</a:t>
            </a:r>
            <a:r>
              <a:rPr lang="en-US" altLang="zh-CN" sz="2750" b="0" i="0" u="none" strike="noStrike" kern="0" cap="none" spc="55" baseline="0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rPr>
              <a:t> </a:t>
            </a:r>
            <a:r>
              <a:rPr lang="en-US" altLang="zh-CN" sz="2750" b="0" i="0" u="none" strike="noStrike" kern="0" cap="none" spc="-10" baseline="0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rPr>
              <a:t>based </a:t>
            </a: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rPr>
              <a:t>system</a:t>
            </a:r>
            <a:r>
              <a:rPr lang="en-US" altLang="zh-CN" sz="2750" b="0" i="0" u="none" strike="noStrike" kern="0" cap="none" spc="110" baseline="0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rPr>
              <a:t> </a:t>
            </a: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rPr>
              <a:t>automates</a:t>
            </a:r>
            <a:r>
              <a:rPr lang="en-US" altLang="zh-CN" sz="2750" b="0" i="0" u="none" strike="noStrike" kern="0" cap="none" spc="150" baseline="0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rPr>
              <a:t> </a:t>
            </a: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rPr>
              <a:t>complex</a:t>
            </a:r>
            <a:r>
              <a:rPr lang="en-US" altLang="zh-CN" sz="2750" b="0" i="0" u="none" strike="noStrike" kern="0" cap="none" spc="140" baseline="0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rPr>
              <a:t> </a:t>
            </a: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rPr>
              <a:t>reporting</a:t>
            </a:r>
            <a:r>
              <a:rPr lang="en-US" altLang="zh-CN" sz="2750" b="0" i="0" u="none" strike="noStrike" kern="0" cap="none" spc="145" baseline="0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rPr>
              <a:t> </a:t>
            </a: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rPr>
              <a:t>tasks,</a:t>
            </a:r>
            <a:r>
              <a:rPr lang="en-US" altLang="zh-CN" sz="2750" b="0" i="0" u="none" strike="noStrike" kern="0" cap="none" spc="75" baseline="0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rPr>
              <a:t> </a:t>
            </a:r>
            <a:r>
              <a:rPr lang="en-US" altLang="zh-CN" sz="2750" b="0" i="0" u="none" strike="noStrike" kern="0" cap="none" spc="-10" baseline="0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rPr>
              <a:t>saving </a:t>
            </a: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rPr>
              <a:t>HR</a:t>
            </a:r>
            <a:r>
              <a:rPr lang="en-US" altLang="zh-CN" sz="2750" b="0" i="0" u="none" strike="noStrike" kern="0" cap="none" spc="75" baseline="0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rPr>
              <a:t> </a:t>
            </a: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rPr>
              <a:t>managers</a:t>
            </a:r>
            <a:r>
              <a:rPr lang="en-US" altLang="zh-CN" sz="2750" b="0" i="0" u="none" strike="noStrike" kern="0" cap="none" spc="20" baseline="0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rPr>
              <a:t> </a:t>
            </a: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rPr>
              <a:t>hours</a:t>
            </a:r>
            <a:r>
              <a:rPr lang="en-US" altLang="zh-CN" sz="2750" b="0" i="0" u="none" strike="noStrike" kern="0" cap="none" spc="95" baseline="0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rPr>
              <a:t> </a:t>
            </a: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rPr>
              <a:t>of</a:t>
            </a:r>
            <a:r>
              <a:rPr lang="en-US" altLang="zh-CN" sz="2750" b="0" i="0" u="none" strike="noStrike" kern="0" cap="none" spc="100" baseline="0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rPr>
              <a:t> </a:t>
            </a: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rPr>
              <a:t>manual</a:t>
            </a:r>
            <a:r>
              <a:rPr lang="en-US" altLang="zh-CN" sz="2750" b="0" i="0" u="none" strike="noStrike" kern="0" cap="none" spc="30" baseline="0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rPr>
              <a:t> </a:t>
            </a: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rPr>
              <a:t>work.</a:t>
            </a:r>
            <a:r>
              <a:rPr lang="en-US" altLang="zh-CN" sz="2750" b="0" i="0" u="none" strike="noStrike" kern="0" cap="none" spc="30" baseline="0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rPr>
              <a:t> </a:t>
            </a: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rPr>
              <a:t>Tise</a:t>
            </a:r>
            <a:r>
              <a:rPr lang="en-US" altLang="zh-CN" sz="2750" b="0" i="0" u="none" strike="noStrike" kern="0" cap="none" spc="95" baseline="0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rPr>
              <a:t> </a:t>
            </a:r>
            <a:r>
              <a:rPr lang="en-US" altLang="zh-CN" sz="2750" b="0" i="0" u="none" strike="noStrike" kern="0" cap="none" spc="-10" baseline="0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rPr>
              <a:t>enables </a:t>
            </a: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rPr>
              <a:t>quick</a:t>
            </a:r>
            <a:r>
              <a:rPr lang="en-US" altLang="zh-CN" sz="2750" b="0" i="0" u="none" strike="noStrike" kern="0" cap="none" spc="100" baseline="0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rPr>
              <a:t> </a:t>
            </a: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rPr>
              <a:t>access</a:t>
            </a:r>
            <a:r>
              <a:rPr lang="en-US" altLang="zh-CN" sz="2750" b="0" i="0" u="none" strike="noStrike" kern="0" cap="none" spc="100" baseline="0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rPr>
              <a:t> </a:t>
            </a: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rPr>
              <a:t>to</a:t>
            </a:r>
            <a:r>
              <a:rPr lang="en-US" altLang="zh-CN" sz="2750" b="0" i="0" u="none" strike="noStrike" kern="0" cap="none" spc="100" baseline="0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rPr>
              <a:t> </a:t>
            </a: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rPr>
              <a:t>insightful</a:t>
            </a:r>
            <a:r>
              <a:rPr lang="en-US" altLang="zh-CN" sz="2750" b="0" i="0" u="none" strike="noStrike" kern="0" cap="none" spc="35" baseline="0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rPr>
              <a:t> </a:t>
            </a: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rPr>
              <a:t>data</a:t>
            </a:r>
            <a:r>
              <a:rPr lang="en-US" altLang="zh-CN" sz="2750" b="0" i="0" u="none" strike="noStrike" kern="0" cap="none" spc="105" baseline="0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rPr>
              <a:t> </a:t>
            </a: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rPr>
              <a:t>withoout</a:t>
            </a:r>
            <a:r>
              <a:rPr lang="en-US" altLang="zh-CN" sz="2750" b="0" i="0" u="none" strike="noStrike" kern="0" cap="none" spc="114" baseline="0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rPr>
              <a:t> </a:t>
            </a: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rPr>
              <a:t>the</a:t>
            </a:r>
            <a:r>
              <a:rPr lang="en-US" altLang="zh-CN" sz="2750" b="0" i="0" u="none" strike="noStrike" kern="0" cap="none" spc="20" baseline="0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rPr>
              <a:t> </a:t>
            </a: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rPr>
              <a:t>need</a:t>
            </a:r>
            <a:r>
              <a:rPr lang="en-US" altLang="zh-CN" sz="2750" b="0" i="0" u="none" strike="noStrike" kern="0" cap="none" spc="95" baseline="0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rPr>
              <a:t> </a:t>
            </a:r>
            <a:r>
              <a:rPr lang="en-US" altLang="zh-CN" sz="2750" b="0" i="0" u="none" strike="noStrike" kern="0" cap="none" spc="-25" baseline="0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rPr>
              <a:t>for </a:t>
            </a: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rPr>
              <a:t>extensive</a:t>
            </a:r>
            <a:r>
              <a:rPr lang="en-US" altLang="zh-CN" sz="2750" b="0" i="0" u="none" strike="noStrike" kern="0" cap="none" spc="75" baseline="0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rPr>
              <a:t> </a:t>
            </a: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rPr>
              <a:t>excel</a:t>
            </a:r>
            <a:r>
              <a:rPr lang="en-US" altLang="zh-CN" sz="2750" b="0" i="0" u="none" strike="noStrike" kern="0" cap="none" spc="85" baseline="0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rPr>
              <a:t> </a:t>
            </a:r>
            <a:r>
              <a:rPr lang="en-US" altLang="zh-CN" sz="2750" b="0" i="0" u="none" strike="noStrike" kern="0" cap="none" spc="-10" baseline="0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rPr>
              <a:t>expertise</a:t>
            </a:r>
            <a:endParaRPr lang="zh-CN" altLang="en-US" sz="2750" b="0" i="0" u="none" strike="noStrike" kern="0" cap="none" spc="-10" baseline="0">
              <a:solidFill>
                <a:schemeClr val="tx1"/>
              </a:solidFill>
              <a:latin typeface="Times New Roman" charset="0"/>
              <a:ea typeface="宋体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653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17</TotalTime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MODELLING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Excel</dc:title>
  <cp:lastModifiedBy>Devendiran M</cp:lastModifiedBy>
  <cp:revision>5</cp:revision>
  <dcterms:created xsi:type="dcterms:W3CDTF">2024-09-09T13:17:16Z</dcterms:created>
  <dcterms:modified xsi:type="dcterms:W3CDTF">2024-09-11T05:59:49Z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2024-09-01T16:00:00Z</vt:filetime>
  </property>
  <property fmtid="{D5CDD505-2E9C-101B-9397-08002B2CF9AE}" pid="3" name="LastSaved">
    <vt:filetime>2024-09-08T16:00:00Z</vt:filetime>
  </property>
</Properties>
</file>