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8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CHARUMATHI K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3665</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11</cp:revision>
  <dcterms:created xsi:type="dcterms:W3CDTF">2024-04-04T03:06:00Z</dcterms:created>
  <dcterms:modified xsi:type="dcterms:W3CDTF">2024-05-06T14:50:21Z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