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Charu Mithali 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9ADB92FE-7F6B-E604-3657-A50E88D0303A}"/>
              </a:ext>
            </a:extLst>
          </p:cNvPr>
          <p:cNvPicPr>
            <a:picLocks noChangeAspect="1"/>
          </p:cNvPicPr>
          <p:nvPr/>
        </p:nvPicPr>
        <p:blipFill>
          <a:blip r:embed="rId3"/>
          <a:stretch>
            <a:fillRect/>
          </a:stretch>
        </p:blipFill>
        <p:spPr>
          <a:xfrm>
            <a:off x="639097" y="1360294"/>
            <a:ext cx="10343536" cy="49323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7D4A5128719E488F17B9586C43DC1C" ma:contentTypeVersion="8" ma:contentTypeDescription="Create a new document." ma:contentTypeScope="" ma:versionID="516effa72c755bd88e8bdd8fbfa12d8e">
  <xsd:schema xmlns:xsd="http://www.w3.org/2001/XMLSchema" xmlns:xs="http://www.w3.org/2001/XMLSchema" xmlns:p="http://schemas.microsoft.com/office/2006/metadata/properties" xmlns:ns3="fd8fff9b-3daa-49fa-aee0-b20efe30009c" xmlns:ns4="60964310-f7f2-4584-bbd7-447b412072c5" targetNamespace="http://schemas.microsoft.com/office/2006/metadata/properties" ma:root="true" ma:fieldsID="57db797f98be468c83dacefb8f8ff9f2" ns3:_="" ns4:_="">
    <xsd:import namespace="fd8fff9b-3daa-49fa-aee0-b20efe30009c"/>
    <xsd:import namespace="60964310-f7f2-4584-bbd7-447b412072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fff9b-3daa-49fa-aee0-b20efe300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64310-f7f2-4584-bbd7-447b412072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d8fff9b-3daa-49fa-aee0-b20efe30009c" xsi:nil="true"/>
  </documentManagement>
</p:properties>
</file>

<file path=customXml/itemProps1.xml><?xml version="1.0" encoding="utf-8"?>
<ds:datastoreItem xmlns:ds="http://schemas.openxmlformats.org/officeDocument/2006/customXml" ds:itemID="{742260A3-6F63-4E56-8DDE-FCA470727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8fff9b-3daa-49fa-aee0-b20efe30009c"/>
    <ds:schemaRef ds:uri="60964310-f7f2-4584-bbd7-447b41207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940AEE-848A-4343-A03E-FCEE1E4AB8A1}">
  <ds:schemaRefs>
    <ds:schemaRef ds:uri="http://schemas.microsoft.com/sharepoint/v3/contenttype/forms"/>
  </ds:schemaRefs>
</ds:datastoreItem>
</file>

<file path=customXml/itemProps3.xml><?xml version="1.0" encoding="utf-8"?>
<ds:datastoreItem xmlns:ds="http://schemas.openxmlformats.org/officeDocument/2006/customXml" ds:itemID="{27818B5E-C8B7-4C2B-9C2B-24195E7BC6E7}">
  <ds:schemaRefs>
    <ds:schemaRef ds:uri="http://purl.org/dc/terms/"/>
    <ds:schemaRef ds:uri="http://schemas.microsoft.com/office/2006/metadata/properties"/>
    <ds:schemaRef ds:uri="http://schemas.microsoft.com/office/2006/documentManagement/types"/>
    <ds:schemaRef ds:uri="60964310-f7f2-4584-bbd7-447b412072c5"/>
    <ds:schemaRef ds:uri="http://schemas.microsoft.com/office/infopath/2007/PartnerControls"/>
    <ds:schemaRef ds:uri="http://schemas.openxmlformats.org/package/2006/metadata/core-properties"/>
    <ds:schemaRef ds:uri="http://purl.org/dc/dcmitype/"/>
    <ds:schemaRef ds:uri="fd8fff9b-3daa-49fa-aee0-b20efe30009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Arial</vt:lpstr>
      <vt:lpstr>Libre Franklin</vt:lpstr>
      <vt:lpstr>Noto Sans Symbols</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CHARU MITHALI</cp:lastModifiedBy>
  <cp:revision>5</cp:revision>
  <dcterms:modified xsi:type="dcterms:W3CDTF">2024-04-05T07:57:24Z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0x010100217D4A5128719E488F17B9586C43DC1C</vt:lpwstr>
  </property>
</Properties>
</file>