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0" r:id="rId13"/>
    <p:sldId id="266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A2FF4-41D6-4450-A58E-967D4C02C1B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5FA5F6-2D2E-4752-BB32-77E2B13A9812}">
      <dgm:prSet/>
      <dgm:spPr/>
      <dgm:t>
        <a:bodyPr/>
        <a:lstStyle/>
        <a:p>
          <a:r>
            <a:rPr lang="en-IN" dirty="0"/>
            <a:t>1) Dropping Unnecessary Columns</a:t>
          </a:r>
          <a:endParaRPr lang="en-US" dirty="0"/>
        </a:p>
      </dgm:t>
    </dgm:pt>
    <dgm:pt modelId="{B22622F2-28B4-4E1C-8B54-5636B8282F92}" type="parTrans" cxnId="{883885E1-1CA0-4668-8924-9E2DB7357A87}">
      <dgm:prSet/>
      <dgm:spPr/>
      <dgm:t>
        <a:bodyPr/>
        <a:lstStyle/>
        <a:p>
          <a:endParaRPr lang="en-US"/>
        </a:p>
      </dgm:t>
    </dgm:pt>
    <dgm:pt modelId="{D0A29DBE-DD69-4160-9EF2-370579F5E210}" type="sibTrans" cxnId="{883885E1-1CA0-4668-8924-9E2DB7357A87}">
      <dgm:prSet/>
      <dgm:spPr/>
      <dgm:t>
        <a:bodyPr/>
        <a:lstStyle/>
        <a:p>
          <a:endParaRPr lang="en-US"/>
        </a:p>
      </dgm:t>
    </dgm:pt>
    <dgm:pt modelId="{EC66F50B-D854-4724-9ECD-440600EEF1CC}">
      <dgm:prSet/>
      <dgm:spPr/>
      <dgm:t>
        <a:bodyPr/>
        <a:lstStyle/>
        <a:p>
          <a:r>
            <a:rPr lang="en-IN" dirty="0"/>
            <a:t>2) Filling missing values  column</a:t>
          </a:r>
          <a:endParaRPr lang="en-US" dirty="0"/>
        </a:p>
      </dgm:t>
    </dgm:pt>
    <dgm:pt modelId="{8FABF89F-25AD-4976-85A2-78F62CF7F16E}" type="parTrans" cxnId="{542A87DF-1A51-4D12-8118-007324115E5A}">
      <dgm:prSet/>
      <dgm:spPr/>
      <dgm:t>
        <a:bodyPr/>
        <a:lstStyle/>
        <a:p>
          <a:endParaRPr lang="en-US"/>
        </a:p>
      </dgm:t>
    </dgm:pt>
    <dgm:pt modelId="{E13D35FC-BAC4-4B47-9E6A-E548CA360608}" type="sibTrans" cxnId="{542A87DF-1A51-4D12-8118-007324115E5A}">
      <dgm:prSet/>
      <dgm:spPr/>
      <dgm:t>
        <a:bodyPr/>
        <a:lstStyle/>
        <a:p>
          <a:endParaRPr lang="en-US"/>
        </a:p>
      </dgm:t>
    </dgm:pt>
    <dgm:pt modelId="{D9C4F5AA-F8BC-4B7F-AB60-C1E2120A248E}">
      <dgm:prSet/>
      <dgm:spPr/>
      <dgm:t>
        <a:bodyPr/>
        <a:lstStyle/>
        <a:p>
          <a:r>
            <a:rPr lang="en-IN" dirty="0"/>
            <a:t>3) Dropping remaining rows with missing values</a:t>
          </a:r>
          <a:endParaRPr lang="en-US" dirty="0"/>
        </a:p>
      </dgm:t>
    </dgm:pt>
    <dgm:pt modelId="{D4ABD2E9-5DAE-4461-9761-B082BB0BD0BC}" type="parTrans" cxnId="{F9AADB3C-E813-4724-A42D-8437D924BADC}">
      <dgm:prSet/>
      <dgm:spPr/>
      <dgm:t>
        <a:bodyPr/>
        <a:lstStyle/>
        <a:p>
          <a:endParaRPr lang="en-US"/>
        </a:p>
      </dgm:t>
    </dgm:pt>
    <dgm:pt modelId="{27EC6EB7-0655-4DCA-B4D3-0FE5008E4BBF}" type="sibTrans" cxnId="{F9AADB3C-E813-4724-A42D-8437D924BADC}">
      <dgm:prSet/>
      <dgm:spPr/>
      <dgm:t>
        <a:bodyPr/>
        <a:lstStyle/>
        <a:p>
          <a:endParaRPr lang="en-US"/>
        </a:p>
      </dgm:t>
    </dgm:pt>
    <dgm:pt modelId="{D06887BB-1E2E-4299-8C4F-0A7BD3068C38}">
      <dgm:prSet/>
      <dgm:spPr/>
      <dgm:t>
        <a:bodyPr/>
        <a:lstStyle/>
        <a:p>
          <a:r>
            <a:rPr lang="en-IN" dirty="0"/>
            <a:t>4) Creating a </a:t>
          </a:r>
          <a:r>
            <a:rPr lang="en-IN" dirty="0" err="1"/>
            <a:t>bhk</a:t>
          </a:r>
          <a:r>
            <a:rPr lang="en-IN" dirty="0"/>
            <a:t> column to store number of bedrooms.</a:t>
          </a:r>
          <a:endParaRPr lang="en-US" dirty="0"/>
        </a:p>
      </dgm:t>
    </dgm:pt>
    <dgm:pt modelId="{2DA61B66-0959-4A76-82B3-C36B438DC427}" type="parTrans" cxnId="{45837F10-C114-43C5-8AA8-EAF3F3463BFF}">
      <dgm:prSet/>
      <dgm:spPr/>
      <dgm:t>
        <a:bodyPr/>
        <a:lstStyle/>
        <a:p>
          <a:endParaRPr lang="en-US"/>
        </a:p>
      </dgm:t>
    </dgm:pt>
    <dgm:pt modelId="{4CDF251D-9009-4DB4-9268-BF828682A07E}" type="sibTrans" cxnId="{45837F10-C114-43C5-8AA8-EAF3F3463BFF}">
      <dgm:prSet/>
      <dgm:spPr/>
      <dgm:t>
        <a:bodyPr/>
        <a:lstStyle/>
        <a:p>
          <a:endParaRPr lang="en-US"/>
        </a:p>
      </dgm:t>
    </dgm:pt>
    <dgm:pt modelId="{9B720949-FCFA-4B06-8E46-BFA920DA4994}">
      <dgm:prSet/>
      <dgm:spPr/>
      <dgm:t>
        <a:bodyPr/>
        <a:lstStyle/>
        <a:p>
          <a:r>
            <a:rPr lang="en-IN"/>
            <a:t>5) Cleaning Total_Sq_Ft column</a:t>
          </a:r>
          <a:endParaRPr lang="en-US"/>
        </a:p>
      </dgm:t>
    </dgm:pt>
    <dgm:pt modelId="{BE1C047D-DC54-4600-881D-150E881DD9FD}" type="parTrans" cxnId="{8ECA6F63-3BD1-4E91-9318-F93F591B0446}">
      <dgm:prSet/>
      <dgm:spPr/>
      <dgm:t>
        <a:bodyPr/>
        <a:lstStyle/>
        <a:p>
          <a:endParaRPr lang="en-US"/>
        </a:p>
      </dgm:t>
    </dgm:pt>
    <dgm:pt modelId="{216C49D7-34B5-4698-9129-D1F74FEFD3C3}" type="sibTrans" cxnId="{8ECA6F63-3BD1-4E91-9318-F93F591B0446}">
      <dgm:prSet/>
      <dgm:spPr/>
      <dgm:t>
        <a:bodyPr/>
        <a:lstStyle/>
        <a:p>
          <a:endParaRPr lang="en-US"/>
        </a:p>
      </dgm:t>
    </dgm:pt>
    <dgm:pt modelId="{FEAB9069-1FC0-42B9-8821-622A5C906F88}" type="pres">
      <dgm:prSet presAssocID="{854A2FF4-41D6-4450-A58E-967D4C02C1BE}" presName="Name0" presStyleCnt="0">
        <dgm:presLayoutVars>
          <dgm:dir/>
          <dgm:resizeHandles val="exact"/>
        </dgm:presLayoutVars>
      </dgm:prSet>
      <dgm:spPr/>
    </dgm:pt>
    <dgm:pt modelId="{C6042A77-F0BA-40B0-AA78-2B3100D26863}" type="pres">
      <dgm:prSet presAssocID="{6A5FA5F6-2D2E-4752-BB32-77E2B13A9812}" presName="node" presStyleLbl="node1" presStyleIdx="0" presStyleCnt="5">
        <dgm:presLayoutVars>
          <dgm:bulletEnabled val="1"/>
        </dgm:presLayoutVars>
      </dgm:prSet>
      <dgm:spPr/>
    </dgm:pt>
    <dgm:pt modelId="{298E631B-6DA5-4C1A-A7DA-1B1517084316}" type="pres">
      <dgm:prSet presAssocID="{D0A29DBE-DD69-4160-9EF2-370579F5E210}" presName="sibTrans" presStyleLbl="sibTrans1D1" presStyleIdx="0" presStyleCnt="4"/>
      <dgm:spPr/>
    </dgm:pt>
    <dgm:pt modelId="{5B1A8B45-A6B5-461E-815C-C8F3F5D7AC08}" type="pres">
      <dgm:prSet presAssocID="{D0A29DBE-DD69-4160-9EF2-370579F5E210}" presName="connectorText" presStyleLbl="sibTrans1D1" presStyleIdx="0" presStyleCnt="4"/>
      <dgm:spPr/>
    </dgm:pt>
    <dgm:pt modelId="{D5B379FB-45AC-4CBA-BDE1-CDFBAEB87B88}" type="pres">
      <dgm:prSet presAssocID="{EC66F50B-D854-4724-9ECD-440600EEF1CC}" presName="node" presStyleLbl="node1" presStyleIdx="1" presStyleCnt="5">
        <dgm:presLayoutVars>
          <dgm:bulletEnabled val="1"/>
        </dgm:presLayoutVars>
      </dgm:prSet>
      <dgm:spPr/>
    </dgm:pt>
    <dgm:pt modelId="{391CB7E1-32B9-403D-BB58-D6B3C2C0EC33}" type="pres">
      <dgm:prSet presAssocID="{E13D35FC-BAC4-4B47-9E6A-E548CA360608}" presName="sibTrans" presStyleLbl="sibTrans1D1" presStyleIdx="1" presStyleCnt="4"/>
      <dgm:spPr/>
    </dgm:pt>
    <dgm:pt modelId="{8AD6E17E-5D95-4E78-9BEB-25BCDFE75B5B}" type="pres">
      <dgm:prSet presAssocID="{E13D35FC-BAC4-4B47-9E6A-E548CA360608}" presName="connectorText" presStyleLbl="sibTrans1D1" presStyleIdx="1" presStyleCnt="4"/>
      <dgm:spPr/>
    </dgm:pt>
    <dgm:pt modelId="{1C8B7705-039F-4F1D-B192-C8B7C68899EF}" type="pres">
      <dgm:prSet presAssocID="{D9C4F5AA-F8BC-4B7F-AB60-C1E2120A248E}" presName="node" presStyleLbl="node1" presStyleIdx="2" presStyleCnt="5">
        <dgm:presLayoutVars>
          <dgm:bulletEnabled val="1"/>
        </dgm:presLayoutVars>
      </dgm:prSet>
      <dgm:spPr/>
    </dgm:pt>
    <dgm:pt modelId="{3EC360E6-7876-4EB4-97FD-09C9C48C6B77}" type="pres">
      <dgm:prSet presAssocID="{27EC6EB7-0655-4DCA-B4D3-0FE5008E4BBF}" presName="sibTrans" presStyleLbl="sibTrans1D1" presStyleIdx="2" presStyleCnt="4"/>
      <dgm:spPr/>
    </dgm:pt>
    <dgm:pt modelId="{F0DEF395-91CD-474D-891B-ADCE50ED372A}" type="pres">
      <dgm:prSet presAssocID="{27EC6EB7-0655-4DCA-B4D3-0FE5008E4BBF}" presName="connectorText" presStyleLbl="sibTrans1D1" presStyleIdx="2" presStyleCnt="4"/>
      <dgm:spPr/>
    </dgm:pt>
    <dgm:pt modelId="{EC95F4F7-E61C-4850-A0B2-92ACE785B572}" type="pres">
      <dgm:prSet presAssocID="{D06887BB-1E2E-4299-8C4F-0A7BD3068C38}" presName="node" presStyleLbl="node1" presStyleIdx="3" presStyleCnt="5">
        <dgm:presLayoutVars>
          <dgm:bulletEnabled val="1"/>
        </dgm:presLayoutVars>
      </dgm:prSet>
      <dgm:spPr/>
    </dgm:pt>
    <dgm:pt modelId="{DB72B168-5DCB-4EC2-8665-AD5809BADEE4}" type="pres">
      <dgm:prSet presAssocID="{4CDF251D-9009-4DB4-9268-BF828682A07E}" presName="sibTrans" presStyleLbl="sibTrans1D1" presStyleIdx="3" presStyleCnt="4"/>
      <dgm:spPr/>
    </dgm:pt>
    <dgm:pt modelId="{56D79D5B-4FC6-4E57-AE4F-388C621168B6}" type="pres">
      <dgm:prSet presAssocID="{4CDF251D-9009-4DB4-9268-BF828682A07E}" presName="connectorText" presStyleLbl="sibTrans1D1" presStyleIdx="3" presStyleCnt="4"/>
      <dgm:spPr/>
    </dgm:pt>
    <dgm:pt modelId="{E5ECEBE4-8C2B-42EA-9832-98CAE07F7F54}" type="pres">
      <dgm:prSet presAssocID="{9B720949-FCFA-4B06-8E46-BFA920DA4994}" presName="node" presStyleLbl="node1" presStyleIdx="4" presStyleCnt="5">
        <dgm:presLayoutVars>
          <dgm:bulletEnabled val="1"/>
        </dgm:presLayoutVars>
      </dgm:prSet>
      <dgm:spPr/>
    </dgm:pt>
  </dgm:ptLst>
  <dgm:cxnLst>
    <dgm:cxn modelId="{45837F10-C114-43C5-8AA8-EAF3F3463BFF}" srcId="{854A2FF4-41D6-4450-A58E-967D4C02C1BE}" destId="{D06887BB-1E2E-4299-8C4F-0A7BD3068C38}" srcOrd="3" destOrd="0" parTransId="{2DA61B66-0959-4A76-82B3-C36B438DC427}" sibTransId="{4CDF251D-9009-4DB4-9268-BF828682A07E}"/>
    <dgm:cxn modelId="{49028717-B116-4345-9946-62C105A2DC9C}" type="presOf" srcId="{9B720949-FCFA-4B06-8E46-BFA920DA4994}" destId="{E5ECEBE4-8C2B-42EA-9832-98CAE07F7F54}" srcOrd="0" destOrd="0" presId="urn:microsoft.com/office/officeart/2016/7/layout/RepeatingBendingProcessNew"/>
    <dgm:cxn modelId="{A7331322-C0DC-4640-B428-75A946539A01}" type="presOf" srcId="{4CDF251D-9009-4DB4-9268-BF828682A07E}" destId="{56D79D5B-4FC6-4E57-AE4F-388C621168B6}" srcOrd="1" destOrd="0" presId="urn:microsoft.com/office/officeart/2016/7/layout/RepeatingBendingProcessNew"/>
    <dgm:cxn modelId="{0C6B6B22-6406-4EE8-A0D5-382C1601F7E9}" type="presOf" srcId="{D0A29DBE-DD69-4160-9EF2-370579F5E210}" destId="{5B1A8B45-A6B5-461E-815C-C8F3F5D7AC08}" srcOrd="1" destOrd="0" presId="urn:microsoft.com/office/officeart/2016/7/layout/RepeatingBendingProcessNew"/>
    <dgm:cxn modelId="{2D483331-2FE3-457C-ACFD-37D2CDA2E99E}" type="presOf" srcId="{6A5FA5F6-2D2E-4752-BB32-77E2B13A9812}" destId="{C6042A77-F0BA-40B0-AA78-2B3100D26863}" srcOrd="0" destOrd="0" presId="urn:microsoft.com/office/officeart/2016/7/layout/RepeatingBendingProcessNew"/>
    <dgm:cxn modelId="{9B08C535-019B-4AA4-8E90-04ADEE9F997F}" type="presOf" srcId="{4CDF251D-9009-4DB4-9268-BF828682A07E}" destId="{DB72B168-5DCB-4EC2-8665-AD5809BADEE4}" srcOrd="0" destOrd="0" presId="urn:microsoft.com/office/officeart/2016/7/layout/RepeatingBendingProcessNew"/>
    <dgm:cxn modelId="{F9AADB3C-E813-4724-A42D-8437D924BADC}" srcId="{854A2FF4-41D6-4450-A58E-967D4C02C1BE}" destId="{D9C4F5AA-F8BC-4B7F-AB60-C1E2120A248E}" srcOrd="2" destOrd="0" parTransId="{D4ABD2E9-5DAE-4461-9761-B082BB0BD0BC}" sibTransId="{27EC6EB7-0655-4DCA-B4D3-0FE5008E4BBF}"/>
    <dgm:cxn modelId="{8ECA6F63-3BD1-4E91-9318-F93F591B0446}" srcId="{854A2FF4-41D6-4450-A58E-967D4C02C1BE}" destId="{9B720949-FCFA-4B06-8E46-BFA920DA4994}" srcOrd="4" destOrd="0" parTransId="{BE1C047D-DC54-4600-881D-150E881DD9FD}" sibTransId="{216C49D7-34B5-4698-9129-D1F74FEFD3C3}"/>
    <dgm:cxn modelId="{35B92465-8509-4A11-AF4A-BB04C0C62430}" type="presOf" srcId="{D0A29DBE-DD69-4160-9EF2-370579F5E210}" destId="{298E631B-6DA5-4C1A-A7DA-1B1517084316}" srcOrd="0" destOrd="0" presId="urn:microsoft.com/office/officeart/2016/7/layout/RepeatingBendingProcessNew"/>
    <dgm:cxn modelId="{B45B4B70-EDA8-4DFA-B43B-33B2FF3A5F0F}" type="presOf" srcId="{27EC6EB7-0655-4DCA-B4D3-0FE5008E4BBF}" destId="{3EC360E6-7876-4EB4-97FD-09C9C48C6B77}" srcOrd="0" destOrd="0" presId="urn:microsoft.com/office/officeart/2016/7/layout/RepeatingBendingProcessNew"/>
    <dgm:cxn modelId="{87FD727C-689C-4A9E-8044-B2473300AD71}" type="presOf" srcId="{27EC6EB7-0655-4DCA-B4D3-0FE5008E4BBF}" destId="{F0DEF395-91CD-474D-891B-ADCE50ED372A}" srcOrd="1" destOrd="0" presId="urn:microsoft.com/office/officeart/2016/7/layout/RepeatingBendingProcessNew"/>
    <dgm:cxn modelId="{97CAED94-C9C6-40E9-AE7F-D210C11DBF99}" type="presOf" srcId="{D9C4F5AA-F8BC-4B7F-AB60-C1E2120A248E}" destId="{1C8B7705-039F-4F1D-B192-C8B7C68899EF}" srcOrd="0" destOrd="0" presId="urn:microsoft.com/office/officeart/2016/7/layout/RepeatingBendingProcessNew"/>
    <dgm:cxn modelId="{2130439C-548F-4365-A936-BC23DF707C14}" type="presOf" srcId="{E13D35FC-BAC4-4B47-9E6A-E548CA360608}" destId="{8AD6E17E-5D95-4E78-9BEB-25BCDFE75B5B}" srcOrd="1" destOrd="0" presId="urn:microsoft.com/office/officeart/2016/7/layout/RepeatingBendingProcessNew"/>
    <dgm:cxn modelId="{9AF9C8B9-FE73-4C1D-87F9-F81FD27A5E6D}" type="presOf" srcId="{E13D35FC-BAC4-4B47-9E6A-E548CA360608}" destId="{391CB7E1-32B9-403D-BB58-D6B3C2C0EC33}" srcOrd="0" destOrd="0" presId="urn:microsoft.com/office/officeart/2016/7/layout/RepeatingBendingProcessNew"/>
    <dgm:cxn modelId="{E7D4AED7-809C-4D05-9B11-DE0BC57EDB58}" type="presOf" srcId="{854A2FF4-41D6-4450-A58E-967D4C02C1BE}" destId="{FEAB9069-1FC0-42B9-8821-622A5C906F88}" srcOrd="0" destOrd="0" presId="urn:microsoft.com/office/officeart/2016/7/layout/RepeatingBendingProcessNew"/>
    <dgm:cxn modelId="{542A87DF-1A51-4D12-8118-007324115E5A}" srcId="{854A2FF4-41D6-4450-A58E-967D4C02C1BE}" destId="{EC66F50B-D854-4724-9ECD-440600EEF1CC}" srcOrd="1" destOrd="0" parTransId="{8FABF89F-25AD-4976-85A2-78F62CF7F16E}" sibTransId="{E13D35FC-BAC4-4B47-9E6A-E548CA360608}"/>
    <dgm:cxn modelId="{883885E1-1CA0-4668-8924-9E2DB7357A87}" srcId="{854A2FF4-41D6-4450-A58E-967D4C02C1BE}" destId="{6A5FA5F6-2D2E-4752-BB32-77E2B13A9812}" srcOrd="0" destOrd="0" parTransId="{B22622F2-28B4-4E1C-8B54-5636B8282F92}" sibTransId="{D0A29DBE-DD69-4160-9EF2-370579F5E210}"/>
    <dgm:cxn modelId="{885F83FB-EA52-4E98-A33E-E64F9AAC43EA}" type="presOf" srcId="{EC66F50B-D854-4724-9ECD-440600EEF1CC}" destId="{D5B379FB-45AC-4CBA-BDE1-CDFBAEB87B88}" srcOrd="0" destOrd="0" presId="urn:microsoft.com/office/officeart/2016/7/layout/RepeatingBendingProcessNew"/>
    <dgm:cxn modelId="{8E7FE0FD-FF99-4AAB-9A0B-350FCE8A534C}" type="presOf" srcId="{D06887BB-1E2E-4299-8C4F-0A7BD3068C38}" destId="{EC95F4F7-E61C-4850-A0B2-92ACE785B572}" srcOrd="0" destOrd="0" presId="urn:microsoft.com/office/officeart/2016/7/layout/RepeatingBendingProcessNew"/>
    <dgm:cxn modelId="{63F6A7BE-0F1D-4CA7-B761-D2EAD246ED23}" type="presParOf" srcId="{FEAB9069-1FC0-42B9-8821-622A5C906F88}" destId="{C6042A77-F0BA-40B0-AA78-2B3100D26863}" srcOrd="0" destOrd="0" presId="urn:microsoft.com/office/officeart/2016/7/layout/RepeatingBendingProcessNew"/>
    <dgm:cxn modelId="{067784B1-ACB6-40B0-B4DD-58D9BD83BB92}" type="presParOf" srcId="{FEAB9069-1FC0-42B9-8821-622A5C906F88}" destId="{298E631B-6DA5-4C1A-A7DA-1B1517084316}" srcOrd="1" destOrd="0" presId="urn:microsoft.com/office/officeart/2016/7/layout/RepeatingBendingProcessNew"/>
    <dgm:cxn modelId="{1B6BCDD9-6F1B-46DD-919C-40956314EF90}" type="presParOf" srcId="{298E631B-6DA5-4C1A-A7DA-1B1517084316}" destId="{5B1A8B45-A6B5-461E-815C-C8F3F5D7AC08}" srcOrd="0" destOrd="0" presId="urn:microsoft.com/office/officeart/2016/7/layout/RepeatingBendingProcessNew"/>
    <dgm:cxn modelId="{4C7FAFCD-248E-40AC-B87F-F57CBEBBC67E}" type="presParOf" srcId="{FEAB9069-1FC0-42B9-8821-622A5C906F88}" destId="{D5B379FB-45AC-4CBA-BDE1-CDFBAEB87B88}" srcOrd="2" destOrd="0" presId="urn:microsoft.com/office/officeart/2016/7/layout/RepeatingBendingProcessNew"/>
    <dgm:cxn modelId="{7F34DC9B-AD02-491E-98D5-8EE04DF38C46}" type="presParOf" srcId="{FEAB9069-1FC0-42B9-8821-622A5C906F88}" destId="{391CB7E1-32B9-403D-BB58-D6B3C2C0EC33}" srcOrd="3" destOrd="0" presId="urn:microsoft.com/office/officeart/2016/7/layout/RepeatingBendingProcessNew"/>
    <dgm:cxn modelId="{F00886FB-FBBF-4B34-BBAE-73915190A817}" type="presParOf" srcId="{391CB7E1-32B9-403D-BB58-D6B3C2C0EC33}" destId="{8AD6E17E-5D95-4E78-9BEB-25BCDFE75B5B}" srcOrd="0" destOrd="0" presId="urn:microsoft.com/office/officeart/2016/7/layout/RepeatingBendingProcessNew"/>
    <dgm:cxn modelId="{1CCF8BA6-F48E-41B9-96BE-CA198E690EBC}" type="presParOf" srcId="{FEAB9069-1FC0-42B9-8821-622A5C906F88}" destId="{1C8B7705-039F-4F1D-B192-C8B7C68899EF}" srcOrd="4" destOrd="0" presId="urn:microsoft.com/office/officeart/2016/7/layout/RepeatingBendingProcessNew"/>
    <dgm:cxn modelId="{F3280574-C3A5-4738-A244-EA80DD22C2BC}" type="presParOf" srcId="{FEAB9069-1FC0-42B9-8821-622A5C906F88}" destId="{3EC360E6-7876-4EB4-97FD-09C9C48C6B77}" srcOrd="5" destOrd="0" presId="urn:microsoft.com/office/officeart/2016/7/layout/RepeatingBendingProcessNew"/>
    <dgm:cxn modelId="{A4E2244F-063F-48D1-923F-BBEBF9972449}" type="presParOf" srcId="{3EC360E6-7876-4EB4-97FD-09C9C48C6B77}" destId="{F0DEF395-91CD-474D-891B-ADCE50ED372A}" srcOrd="0" destOrd="0" presId="urn:microsoft.com/office/officeart/2016/7/layout/RepeatingBendingProcessNew"/>
    <dgm:cxn modelId="{9F0A255D-B20D-4FC9-8C44-78A98FD5D6A5}" type="presParOf" srcId="{FEAB9069-1FC0-42B9-8821-622A5C906F88}" destId="{EC95F4F7-E61C-4850-A0B2-92ACE785B572}" srcOrd="6" destOrd="0" presId="urn:microsoft.com/office/officeart/2016/7/layout/RepeatingBendingProcessNew"/>
    <dgm:cxn modelId="{C536463E-BE0C-4BE2-9416-A4A7D96BF72A}" type="presParOf" srcId="{FEAB9069-1FC0-42B9-8821-622A5C906F88}" destId="{DB72B168-5DCB-4EC2-8665-AD5809BADEE4}" srcOrd="7" destOrd="0" presId="urn:microsoft.com/office/officeart/2016/7/layout/RepeatingBendingProcessNew"/>
    <dgm:cxn modelId="{F3FD692A-8680-4C13-A6A9-4C089CD20435}" type="presParOf" srcId="{DB72B168-5DCB-4EC2-8665-AD5809BADEE4}" destId="{56D79D5B-4FC6-4E57-AE4F-388C621168B6}" srcOrd="0" destOrd="0" presId="urn:microsoft.com/office/officeart/2016/7/layout/RepeatingBendingProcessNew"/>
    <dgm:cxn modelId="{DF967A3D-0556-4BBF-A8E3-A06584F61B4C}" type="presParOf" srcId="{FEAB9069-1FC0-42B9-8821-622A5C906F88}" destId="{E5ECEBE4-8C2B-42EA-9832-98CAE07F7F5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118A5-5821-48D3-BFEA-641D0A0E28ED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52E68E-004D-4605-A42C-2C098482B22F}">
      <dgm:prSet/>
      <dgm:spPr/>
      <dgm:t>
        <a:bodyPr/>
        <a:lstStyle/>
        <a:p>
          <a:r>
            <a:rPr lang="en-US" dirty="0"/>
            <a:t>C</a:t>
          </a:r>
          <a:r>
            <a:rPr lang="en-US" b="0" i="0" dirty="0"/>
            <a:t>reate a new column </a:t>
          </a:r>
          <a:r>
            <a:rPr lang="en-US" b="0" i="0" dirty="0" err="1"/>
            <a:t>price_per_sq_ft</a:t>
          </a:r>
          <a:r>
            <a:rPr lang="en-US" b="0" i="0" dirty="0"/>
            <a:t> which will help in dimensionality reduction</a:t>
          </a:r>
          <a:endParaRPr lang="en-US" dirty="0"/>
        </a:p>
      </dgm:t>
    </dgm:pt>
    <dgm:pt modelId="{1C460DDA-8199-46C6-8E03-4E4A27DD906F}" type="parTrans" cxnId="{98761CE0-4E23-4744-8033-D0CFC78D10DF}">
      <dgm:prSet/>
      <dgm:spPr/>
      <dgm:t>
        <a:bodyPr/>
        <a:lstStyle/>
        <a:p>
          <a:endParaRPr lang="en-US"/>
        </a:p>
      </dgm:t>
    </dgm:pt>
    <dgm:pt modelId="{6CF14098-8B68-4374-9FDF-1C0C396706B6}" type="sibTrans" cxnId="{98761CE0-4E23-4744-8033-D0CFC78D10DF}">
      <dgm:prSet/>
      <dgm:spPr/>
      <dgm:t>
        <a:bodyPr/>
        <a:lstStyle/>
        <a:p>
          <a:endParaRPr lang="en-US"/>
        </a:p>
      </dgm:t>
    </dgm:pt>
    <dgm:pt modelId="{9CA8071B-7E73-4E5B-94CA-189F10B64C6B}">
      <dgm:prSet/>
      <dgm:spPr/>
      <dgm:t>
        <a:bodyPr/>
        <a:lstStyle/>
        <a:p>
          <a:r>
            <a:rPr lang="en-US"/>
            <a:t>A</a:t>
          </a:r>
          <a:r>
            <a:rPr lang="en-US" b="0" i="0"/>
            <a:t>ny location which has number of houses &lt; 10, will be labelled as 'other’</a:t>
          </a:r>
          <a:endParaRPr lang="en-US"/>
        </a:p>
      </dgm:t>
    </dgm:pt>
    <dgm:pt modelId="{F6E5C8EE-9214-4850-8777-EBCDC862CF04}" type="parTrans" cxnId="{6DB376C1-DFC7-4F93-B62E-F3D363C4DA14}">
      <dgm:prSet/>
      <dgm:spPr/>
      <dgm:t>
        <a:bodyPr/>
        <a:lstStyle/>
        <a:p>
          <a:endParaRPr lang="en-US"/>
        </a:p>
      </dgm:t>
    </dgm:pt>
    <dgm:pt modelId="{52C1AD4B-9593-48E7-9F6B-49D659E76CBB}" type="sibTrans" cxnId="{6DB376C1-DFC7-4F93-B62E-F3D363C4DA14}">
      <dgm:prSet/>
      <dgm:spPr/>
      <dgm:t>
        <a:bodyPr/>
        <a:lstStyle/>
        <a:p>
          <a:endParaRPr lang="en-US"/>
        </a:p>
      </dgm:t>
    </dgm:pt>
    <dgm:pt modelId="{9FDD1D46-6CA4-4AF9-8E50-E33DECC42BAE}" type="pres">
      <dgm:prSet presAssocID="{1D4118A5-5821-48D3-BFEA-641D0A0E28ED}" presName="diagram" presStyleCnt="0">
        <dgm:presLayoutVars>
          <dgm:dir/>
          <dgm:resizeHandles val="exact"/>
        </dgm:presLayoutVars>
      </dgm:prSet>
      <dgm:spPr/>
    </dgm:pt>
    <dgm:pt modelId="{D65F01C6-027B-47E2-8717-29DE6BF3B2FD}" type="pres">
      <dgm:prSet presAssocID="{8B52E68E-004D-4605-A42C-2C098482B22F}" presName="node" presStyleLbl="node1" presStyleIdx="0" presStyleCnt="2">
        <dgm:presLayoutVars>
          <dgm:bulletEnabled val="1"/>
        </dgm:presLayoutVars>
      </dgm:prSet>
      <dgm:spPr/>
    </dgm:pt>
    <dgm:pt modelId="{E3B04D7A-AC74-4A70-AF36-B3D9FA990698}" type="pres">
      <dgm:prSet presAssocID="{6CF14098-8B68-4374-9FDF-1C0C396706B6}" presName="sibTrans" presStyleLbl="sibTrans2D1" presStyleIdx="0" presStyleCnt="1"/>
      <dgm:spPr/>
    </dgm:pt>
    <dgm:pt modelId="{BBB3868A-94F9-4F79-819A-D56254B477D3}" type="pres">
      <dgm:prSet presAssocID="{6CF14098-8B68-4374-9FDF-1C0C396706B6}" presName="connectorText" presStyleLbl="sibTrans2D1" presStyleIdx="0" presStyleCnt="1"/>
      <dgm:spPr/>
    </dgm:pt>
    <dgm:pt modelId="{A777C037-591C-4B3D-8ECE-2A55480C19EC}" type="pres">
      <dgm:prSet presAssocID="{9CA8071B-7E73-4E5B-94CA-189F10B64C6B}" presName="node" presStyleLbl="node1" presStyleIdx="1" presStyleCnt="2">
        <dgm:presLayoutVars>
          <dgm:bulletEnabled val="1"/>
        </dgm:presLayoutVars>
      </dgm:prSet>
      <dgm:spPr/>
    </dgm:pt>
  </dgm:ptLst>
  <dgm:cxnLst>
    <dgm:cxn modelId="{002E0807-61EA-41BB-B17F-7A6F9D3BCC55}" type="presOf" srcId="{6CF14098-8B68-4374-9FDF-1C0C396706B6}" destId="{BBB3868A-94F9-4F79-819A-D56254B477D3}" srcOrd="1" destOrd="0" presId="urn:microsoft.com/office/officeart/2005/8/layout/process5"/>
    <dgm:cxn modelId="{96F5A073-3213-4AFB-A280-B166656E4343}" type="presOf" srcId="{8B52E68E-004D-4605-A42C-2C098482B22F}" destId="{D65F01C6-027B-47E2-8717-29DE6BF3B2FD}" srcOrd="0" destOrd="0" presId="urn:microsoft.com/office/officeart/2005/8/layout/process5"/>
    <dgm:cxn modelId="{25DE128C-9258-45F8-9740-46F75C15E91E}" type="presOf" srcId="{6CF14098-8B68-4374-9FDF-1C0C396706B6}" destId="{E3B04D7A-AC74-4A70-AF36-B3D9FA990698}" srcOrd="0" destOrd="0" presId="urn:microsoft.com/office/officeart/2005/8/layout/process5"/>
    <dgm:cxn modelId="{49FDD391-1F5D-4426-BBCE-F431DF938A71}" type="presOf" srcId="{9CA8071B-7E73-4E5B-94CA-189F10B64C6B}" destId="{A777C037-591C-4B3D-8ECE-2A55480C19EC}" srcOrd="0" destOrd="0" presId="urn:microsoft.com/office/officeart/2005/8/layout/process5"/>
    <dgm:cxn modelId="{6DB376C1-DFC7-4F93-B62E-F3D363C4DA14}" srcId="{1D4118A5-5821-48D3-BFEA-641D0A0E28ED}" destId="{9CA8071B-7E73-4E5B-94CA-189F10B64C6B}" srcOrd="1" destOrd="0" parTransId="{F6E5C8EE-9214-4850-8777-EBCDC862CF04}" sibTransId="{52C1AD4B-9593-48E7-9F6B-49D659E76CBB}"/>
    <dgm:cxn modelId="{01141FD0-1B18-4411-AC9F-59D6CD048BD6}" type="presOf" srcId="{1D4118A5-5821-48D3-BFEA-641D0A0E28ED}" destId="{9FDD1D46-6CA4-4AF9-8E50-E33DECC42BAE}" srcOrd="0" destOrd="0" presId="urn:microsoft.com/office/officeart/2005/8/layout/process5"/>
    <dgm:cxn modelId="{98761CE0-4E23-4744-8033-D0CFC78D10DF}" srcId="{1D4118A5-5821-48D3-BFEA-641D0A0E28ED}" destId="{8B52E68E-004D-4605-A42C-2C098482B22F}" srcOrd="0" destOrd="0" parTransId="{1C460DDA-8199-46C6-8E03-4E4A27DD906F}" sibTransId="{6CF14098-8B68-4374-9FDF-1C0C396706B6}"/>
    <dgm:cxn modelId="{65383E70-23DC-4FD2-A9B4-CDBDA8195132}" type="presParOf" srcId="{9FDD1D46-6CA4-4AF9-8E50-E33DECC42BAE}" destId="{D65F01C6-027B-47E2-8717-29DE6BF3B2FD}" srcOrd="0" destOrd="0" presId="urn:microsoft.com/office/officeart/2005/8/layout/process5"/>
    <dgm:cxn modelId="{2AD2A666-904B-460F-945F-90A9E9639128}" type="presParOf" srcId="{9FDD1D46-6CA4-4AF9-8E50-E33DECC42BAE}" destId="{E3B04D7A-AC74-4A70-AF36-B3D9FA990698}" srcOrd="1" destOrd="0" presId="urn:microsoft.com/office/officeart/2005/8/layout/process5"/>
    <dgm:cxn modelId="{8823652B-4620-4357-B898-6168D9745378}" type="presParOf" srcId="{E3B04D7A-AC74-4A70-AF36-B3D9FA990698}" destId="{BBB3868A-94F9-4F79-819A-D56254B477D3}" srcOrd="0" destOrd="0" presId="urn:microsoft.com/office/officeart/2005/8/layout/process5"/>
    <dgm:cxn modelId="{466AA2F3-4397-435F-975E-5C4153E13EAA}" type="presParOf" srcId="{9FDD1D46-6CA4-4AF9-8E50-E33DECC42BAE}" destId="{A777C037-591C-4B3D-8ECE-2A55480C19EC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0C6F76-6DD1-499F-AFFE-A73D181703E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A354424-245A-4A4C-879B-CF1D93215EBE}">
      <dgm:prSet/>
      <dgm:spPr/>
      <dgm:t>
        <a:bodyPr/>
        <a:lstStyle/>
        <a:p>
          <a:r>
            <a:rPr lang="en-IN" dirty="0"/>
            <a:t>Removal of Houses where price of 2bhk is greater than 3bhk for same location</a:t>
          </a:r>
          <a:endParaRPr lang="en-US" dirty="0"/>
        </a:p>
      </dgm:t>
    </dgm:pt>
    <dgm:pt modelId="{BBC3F75B-9E6B-4111-8DC3-422E8B9528C8}" type="parTrans" cxnId="{EDA7D59F-C25C-4207-A35D-22C3E90B5AD2}">
      <dgm:prSet/>
      <dgm:spPr/>
      <dgm:t>
        <a:bodyPr/>
        <a:lstStyle/>
        <a:p>
          <a:endParaRPr lang="en-US"/>
        </a:p>
      </dgm:t>
    </dgm:pt>
    <dgm:pt modelId="{D18500A8-AF6E-4992-8AC6-9678A79058A7}" type="sibTrans" cxnId="{EDA7D59F-C25C-4207-A35D-22C3E90B5AD2}">
      <dgm:prSet/>
      <dgm:spPr/>
      <dgm:t>
        <a:bodyPr/>
        <a:lstStyle/>
        <a:p>
          <a:endParaRPr lang="en-US"/>
        </a:p>
      </dgm:t>
    </dgm:pt>
    <dgm:pt modelId="{22FBD970-EA9C-48C8-81D8-F425D0FCE966}">
      <dgm:prSet/>
      <dgm:spPr/>
      <dgm:t>
        <a:bodyPr/>
        <a:lstStyle/>
        <a:p>
          <a:r>
            <a:rPr lang="en-IN"/>
            <a:t>Removing houses where number of bathrooms is greater than number of bedrooms + 2</a:t>
          </a:r>
          <a:endParaRPr lang="en-US"/>
        </a:p>
      </dgm:t>
    </dgm:pt>
    <dgm:pt modelId="{D5C0832C-1386-4AEA-A79B-52655B258854}" type="parTrans" cxnId="{487BCCF2-9E85-4F2D-B504-445D34563A8C}">
      <dgm:prSet/>
      <dgm:spPr/>
      <dgm:t>
        <a:bodyPr/>
        <a:lstStyle/>
        <a:p>
          <a:endParaRPr lang="en-US"/>
        </a:p>
      </dgm:t>
    </dgm:pt>
    <dgm:pt modelId="{016962D8-6BAC-4700-AE5B-D3A75544EFFC}" type="sibTrans" cxnId="{487BCCF2-9E85-4F2D-B504-445D34563A8C}">
      <dgm:prSet/>
      <dgm:spPr/>
      <dgm:t>
        <a:bodyPr/>
        <a:lstStyle/>
        <a:p>
          <a:endParaRPr lang="en-US"/>
        </a:p>
      </dgm:t>
    </dgm:pt>
    <dgm:pt modelId="{0585F508-72A6-4FC2-9940-1C9F3C091C70}">
      <dgm:prSet/>
      <dgm:spPr/>
      <dgm:t>
        <a:bodyPr/>
        <a:lstStyle/>
        <a:p>
          <a:r>
            <a:rPr lang="en-IN"/>
            <a:t>Data visualization</a:t>
          </a:r>
          <a:endParaRPr lang="en-US"/>
        </a:p>
      </dgm:t>
    </dgm:pt>
    <dgm:pt modelId="{3B8B607A-7E90-4508-9F06-06E5015BF09E}" type="parTrans" cxnId="{50F0B7D6-DDE8-4186-A27F-BFA94052A083}">
      <dgm:prSet/>
      <dgm:spPr/>
      <dgm:t>
        <a:bodyPr/>
        <a:lstStyle/>
        <a:p>
          <a:endParaRPr lang="en-US"/>
        </a:p>
      </dgm:t>
    </dgm:pt>
    <dgm:pt modelId="{956CA214-61B5-49A0-A500-4F555B36C9C3}" type="sibTrans" cxnId="{50F0B7D6-DDE8-4186-A27F-BFA94052A083}">
      <dgm:prSet/>
      <dgm:spPr/>
      <dgm:t>
        <a:bodyPr/>
        <a:lstStyle/>
        <a:p>
          <a:endParaRPr lang="en-US"/>
        </a:p>
      </dgm:t>
    </dgm:pt>
    <dgm:pt modelId="{5D11A4C6-42BB-49B4-8A90-59EF63373178}">
      <dgm:prSet/>
      <dgm:spPr/>
      <dgm:t>
        <a:bodyPr/>
        <a:lstStyle/>
        <a:p>
          <a:r>
            <a:rPr lang="en-IN"/>
            <a:t>Performing One Hot Encoding</a:t>
          </a:r>
          <a:endParaRPr lang="en-US"/>
        </a:p>
      </dgm:t>
    </dgm:pt>
    <dgm:pt modelId="{F172A18A-60A1-435A-A2D5-098A15D8DCBE}" type="parTrans" cxnId="{04E2B3BB-2CF4-41B4-8341-60D2850AD0F8}">
      <dgm:prSet/>
      <dgm:spPr/>
      <dgm:t>
        <a:bodyPr/>
        <a:lstStyle/>
        <a:p>
          <a:endParaRPr lang="en-US"/>
        </a:p>
      </dgm:t>
    </dgm:pt>
    <dgm:pt modelId="{CF2C338C-D7A0-43CF-9C0D-244B4DC7E7E7}" type="sibTrans" cxnId="{04E2B3BB-2CF4-41B4-8341-60D2850AD0F8}">
      <dgm:prSet/>
      <dgm:spPr/>
      <dgm:t>
        <a:bodyPr/>
        <a:lstStyle/>
        <a:p>
          <a:endParaRPr lang="en-US"/>
        </a:p>
      </dgm:t>
    </dgm:pt>
    <dgm:pt modelId="{65634B9E-5F02-4881-9E34-618A7DA1A9D9}" type="pres">
      <dgm:prSet presAssocID="{690C6F76-6DD1-499F-AFFE-A73D181703EE}" presName="root" presStyleCnt="0">
        <dgm:presLayoutVars>
          <dgm:dir/>
          <dgm:resizeHandles val="exact"/>
        </dgm:presLayoutVars>
      </dgm:prSet>
      <dgm:spPr/>
    </dgm:pt>
    <dgm:pt modelId="{E72EF6B8-0A3E-419B-A9D4-10D984A5D5BA}" type="pres">
      <dgm:prSet presAssocID="{690C6F76-6DD1-499F-AFFE-A73D181703EE}" presName="container" presStyleCnt="0">
        <dgm:presLayoutVars>
          <dgm:dir/>
          <dgm:resizeHandles val="exact"/>
        </dgm:presLayoutVars>
      </dgm:prSet>
      <dgm:spPr/>
    </dgm:pt>
    <dgm:pt modelId="{B3DD7863-C389-4B1E-9106-3E194954D4CB}" type="pres">
      <dgm:prSet presAssocID="{EA354424-245A-4A4C-879B-CF1D93215EBE}" presName="compNode" presStyleCnt="0"/>
      <dgm:spPr/>
    </dgm:pt>
    <dgm:pt modelId="{C256B2D8-1523-4B31-BD21-394FE3EFEC3C}" type="pres">
      <dgm:prSet presAssocID="{EA354424-245A-4A4C-879B-CF1D93215EBE}" presName="iconBgRect" presStyleLbl="bgShp" presStyleIdx="0" presStyleCnt="4"/>
      <dgm:spPr/>
    </dgm:pt>
    <dgm:pt modelId="{5F37427E-36DE-457E-B8FF-C325B6CAB4A7}" type="pres">
      <dgm:prSet presAssocID="{EA354424-245A-4A4C-879B-CF1D93215E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F354831-746E-400C-BACE-826AB13855C7}" type="pres">
      <dgm:prSet presAssocID="{EA354424-245A-4A4C-879B-CF1D93215EBE}" presName="spaceRect" presStyleCnt="0"/>
      <dgm:spPr/>
    </dgm:pt>
    <dgm:pt modelId="{27B08F30-BC89-4D8B-B9B3-C44D2EB376EA}" type="pres">
      <dgm:prSet presAssocID="{EA354424-245A-4A4C-879B-CF1D93215EBE}" presName="textRect" presStyleLbl="revTx" presStyleIdx="0" presStyleCnt="4">
        <dgm:presLayoutVars>
          <dgm:chMax val="1"/>
          <dgm:chPref val="1"/>
        </dgm:presLayoutVars>
      </dgm:prSet>
      <dgm:spPr/>
    </dgm:pt>
    <dgm:pt modelId="{77FA83D1-4C4F-40FA-803C-681A95A2D48A}" type="pres">
      <dgm:prSet presAssocID="{D18500A8-AF6E-4992-8AC6-9678A79058A7}" presName="sibTrans" presStyleLbl="sibTrans2D1" presStyleIdx="0" presStyleCnt="0"/>
      <dgm:spPr/>
    </dgm:pt>
    <dgm:pt modelId="{6FA9E937-04FB-45D4-B10A-457A9E1A15E7}" type="pres">
      <dgm:prSet presAssocID="{22FBD970-EA9C-48C8-81D8-F425D0FCE966}" presName="compNode" presStyleCnt="0"/>
      <dgm:spPr/>
    </dgm:pt>
    <dgm:pt modelId="{2652A925-FD34-433A-9F8F-B71FDD6AD3ED}" type="pres">
      <dgm:prSet presAssocID="{22FBD970-EA9C-48C8-81D8-F425D0FCE966}" presName="iconBgRect" presStyleLbl="bgShp" presStyleIdx="1" presStyleCnt="4"/>
      <dgm:spPr/>
    </dgm:pt>
    <dgm:pt modelId="{F0352CB9-A527-4833-B0BC-D19E81EB5B4B}" type="pres">
      <dgm:prSet presAssocID="{22FBD970-EA9C-48C8-81D8-F425D0FCE9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0E513B7-FAA6-48A7-9545-C3E4D10BB609}" type="pres">
      <dgm:prSet presAssocID="{22FBD970-EA9C-48C8-81D8-F425D0FCE966}" presName="spaceRect" presStyleCnt="0"/>
      <dgm:spPr/>
    </dgm:pt>
    <dgm:pt modelId="{4DE6EC12-7542-4650-ABCB-4E02D22D0F02}" type="pres">
      <dgm:prSet presAssocID="{22FBD970-EA9C-48C8-81D8-F425D0FCE966}" presName="textRect" presStyleLbl="revTx" presStyleIdx="1" presStyleCnt="4">
        <dgm:presLayoutVars>
          <dgm:chMax val="1"/>
          <dgm:chPref val="1"/>
        </dgm:presLayoutVars>
      </dgm:prSet>
      <dgm:spPr/>
    </dgm:pt>
    <dgm:pt modelId="{0F1A8134-7366-4A25-96AA-463FA95EE0DD}" type="pres">
      <dgm:prSet presAssocID="{016962D8-6BAC-4700-AE5B-D3A75544EFFC}" presName="sibTrans" presStyleLbl="sibTrans2D1" presStyleIdx="0" presStyleCnt="0"/>
      <dgm:spPr/>
    </dgm:pt>
    <dgm:pt modelId="{AFD62B02-E805-4D39-B043-EA0D74DE8AF1}" type="pres">
      <dgm:prSet presAssocID="{0585F508-72A6-4FC2-9940-1C9F3C091C70}" presName="compNode" presStyleCnt="0"/>
      <dgm:spPr/>
    </dgm:pt>
    <dgm:pt modelId="{E2E4F500-E8CF-4CBD-8EE8-980639A768A7}" type="pres">
      <dgm:prSet presAssocID="{0585F508-72A6-4FC2-9940-1C9F3C091C70}" presName="iconBgRect" presStyleLbl="bgShp" presStyleIdx="2" presStyleCnt="4"/>
      <dgm:spPr/>
    </dgm:pt>
    <dgm:pt modelId="{C02E5C12-AA5F-4129-AC52-BA799288EF6D}" type="pres">
      <dgm:prSet presAssocID="{0585F508-72A6-4FC2-9940-1C9F3C091C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D2EE1B-39F6-4D33-A446-DF03BCE42C8D}" type="pres">
      <dgm:prSet presAssocID="{0585F508-72A6-4FC2-9940-1C9F3C091C70}" presName="spaceRect" presStyleCnt="0"/>
      <dgm:spPr/>
    </dgm:pt>
    <dgm:pt modelId="{918A5DAE-C537-4420-B460-895AFA3A97B7}" type="pres">
      <dgm:prSet presAssocID="{0585F508-72A6-4FC2-9940-1C9F3C091C70}" presName="textRect" presStyleLbl="revTx" presStyleIdx="2" presStyleCnt="4">
        <dgm:presLayoutVars>
          <dgm:chMax val="1"/>
          <dgm:chPref val="1"/>
        </dgm:presLayoutVars>
      </dgm:prSet>
      <dgm:spPr/>
    </dgm:pt>
    <dgm:pt modelId="{1950426B-43C1-44AD-A5C4-492364C92319}" type="pres">
      <dgm:prSet presAssocID="{956CA214-61B5-49A0-A500-4F555B36C9C3}" presName="sibTrans" presStyleLbl="sibTrans2D1" presStyleIdx="0" presStyleCnt="0"/>
      <dgm:spPr/>
    </dgm:pt>
    <dgm:pt modelId="{1AED5B2B-FEA1-44DB-AD98-92F7C1DC2765}" type="pres">
      <dgm:prSet presAssocID="{5D11A4C6-42BB-49B4-8A90-59EF63373178}" presName="compNode" presStyleCnt="0"/>
      <dgm:spPr/>
    </dgm:pt>
    <dgm:pt modelId="{F2EC9427-EA12-428E-BD7E-AA3CC3CC5AE5}" type="pres">
      <dgm:prSet presAssocID="{5D11A4C6-42BB-49B4-8A90-59EF63373178}" presName="iconBgRect" presStyleLbl="bgShp" presStyleIdx="3" presStyleCnt="4"/>
      <dgm:spPr/>
    </dgm:pt>
    <dgm:pt modelId="{7E8148CE-71DB-4127-A045-92F53497AF42}" type="pres">
      <dgm:prSet presAssocID="{5D11A4C6-42BB-49B4-8A90-59EF633731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C442853-E33E-40F7-B9AA-5F3BC9A6C48C}" type="pres">
      <dgm:prSet presAssocID="{5D11A4C6-42BB-49B4-8A90-59EF63373178}" presName="spaceRect" presStyleCnt="0"/>
      <dgm:spPr/>
    </dgm:pt>
    <dgm:pt modelId="{992D6B54-D636-4FF0-9CE3-A927AF928E6C}" type="pres">
      <dgm:prSet presAssocID="{5D11A4C6-42BB-49B4-8A90-59EF633731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D9BE04-296E-4FFE-BF23-99ABF9D7B8FD}" type="presOf" srcId="{5D11A4C6-42BB-49B4-8A90-59EF63373178}" destId="{992D6B54-D636-4FF0-9CE3-A927AF928E6C}" srcOrd="0" destOrd="0" presId="urn:microsoft.com/office/officeart/2018/2/layout/IconCircleList"/>
    <dgm:cxn modelId="{6D451B3B-D6E0-417C-9461-FAD6379A2FC5}" type="presOf" srcId="{22FBD970-EA9C-48C8-81D8-F425D0FCE966}" destId="{4DE6EC12-7542-4650-ABCB-4E02D22D0F02}" srcOrd="0" destOrd="0" presId="urn:microsoft.com/office/officeart/2018/2/layout/IconCircleList"/>
    <dgm:cxn modelId="{986E6240-7A8B-4796-98D0-B60BD7180B34}" type="presOf" srcId="{956CA214-61B5-49A0-A500-4F555B36C9C3}" destId="{1950426B-43C1-44AD-A5C4-492364C92319}" srcOrd="0" destOrd="0" presId="urn:microsoft.com/office/officeart/2018/2/layout/IconCircleList"/>
    <dgm:cxn modelId="{048BD562-CBAA-456E-BEBF-F4FF2C60D145}" type="presOf" srcId="{EA354424-245A-4A4C-879B-CF1D93215EBE}" destId="{27B08F30-BC89-4D8B-B9B3-C44D2EB376EA}" srcOrd="0" destOrd="0" presId="urn:microsoft.com/office/officeart/2018/2/layout/IconCircleList"/>
    <dgm:cxn modelId="{10867752-23C1-465E-BD9B-A08F7EDC6E1B}" type="presOf" srcId="{016962D8-6BAC-4700-AE5B-D3A75544EFFC}" destId="{0F1A8134-7366-4A25-96AA-463FA95EE0DD}" srcOrd="0" destOrd="0" presId="urn:microsoft.com/office/officeart/2018/2/layout/IconCircleList"/>
    <dgm:cxn modelId="{2AD5758D-4A73-47F3-B159-8D5EC6A61753}" type="presOf" srcId="{D18500A8-AF6E-4992-8AC6-9678A79058A7}" destId="{77FA83D1-4C4F-40FA-803C-681A95A2D48A}" srcOrd="0" destOrd="0" presId="urn:microsoft.com/office/officeart/2018/2/layout/IconCircleList"/>
    <dgm:cxn modelId="{EDA7D59F-C25C-4207-A35D-22C3E90B5AD2}" srcId="{690C6F76-6DD1-499F-AFFE-A73D181703EE}" destId="{EA354424-245A-4A4C-879B-CF1D93215EBE}" srcOrd="0" destOrd="0" parTransId="{BBC3F75B-9E6B-4111-8DC3-422E8B9528C8}" sibTransId="{D18500A8-AF6E-4992-8AC6-9678A79058A7}"/>
    <dgm:cxn modelId="{04E2B3BB-2CF4-41B4-8341-60D2850AD0F8}" srcId="{690C6F76-6DD1-499F-AFFE-A73D181703EE}" destId="{5D11A4C6-42BB-49B4-8A90-59EF63373178}" srcOrd="3" destOrd="0" parTransId="{F172A18A-60A1-435A-A2D5-098A15D8DCBE}" sibTransId="{CF2C338C-D7A0-43CF-9C0D-244B4DC7E7E7}"/>
    <dgm:cxn modelId="{2917ECCC-8461-40F7-A4CD-FDD4A9C4897F}" type="presOf" srcId="{0585F508-72A6-4FC2-9940-1C9F3C091C70}" destId="{918A5DAE-C537-4420-B460-895AFA3A97B7}" srcOrd="0" destOrd="0" presId="urn:microsoft.com/office/officeart/2018/2/layout/IconCircleList"/>
    <dgm:cxn modelId="{50F0B7D6-DDE8-4186-A27F-BFA94052A083}" srcId="{690C6F76-6DD1-499F-AFFE-A73D181703EE}" destId="{0585F508-72A6-4FC2-9940-1C9F3C091C70}" srcOrd="2" destOrd="0" parTransId="{3B8B607A-7E90-4508-9F06-06E5015BF09E}" sibTransId="{956CA214-61B5-49A0-A500-4F555B36C9C3}"/>
    <dgm:cxn modelId="{6E20CCE9-6FA0-4759-9F17-83ED3D860FCE}" type="presOf" srcId="{690C6F76-6DD1-499F-AFFE-A73D181703EE}" destId="{65634B9E-5F02-4881-9E34-618A7DA1A9D9}" srcOrd="0" destOrd="0" presId="urn:microsoft.com/office/officeart/2018/2/layout/IconCircleList"/>
    <dgm:cxn modelId="{487BCCF2-9E85-4F2D-B504-445D34563A8C}" srcId="{690C6F76-6DD1-499F-AFFE-A73D181703EE}" destId="{22FBD970-EA9C-48C8-81D8-F425D0FCE966}" srcOrd="1" destOrd="0" parTransId="{D5C0832C-1386-4AEA-A79B-52655B258854}" sibTransId="{016962D8-6BAC-4700-AE5B-D3A75544EFFC}"/>
    <dgm:cxn modelId="{D4511134-0F49-4802-9EB0-9E6A95778CDC}" type="presParOf" srcId="{65634B9E-5F02-4881-9E34-618A7DA1A9D9}" destId="{E72EF6B8-0A3E-419B-A9D4-10D984A5D5BA}" srcOrd="0" destOrd="0" presId="urn:microsoft.com/office/officeart/2018/2/layout/IconCircleList"/>
    <dgm:cxn modelId="{4F88F3B5-A119-4A30-A51B-3DB2908E5422}" type="presParOf" srcId="{E72EF6B8-0A3E-419B-A9D4-10D984A5D5BA}" destId="{B3DD7863-C389-4B1E-9106-3E194954D4CB}" srcOrd="0" destOrd="0" presId="urn:microsoft.com/office/officeart/2018/2/layout/IconCircleList"/>
    <dgm:cxn modelId="{03DAE71F-FF6E-424E-A775-64F8C0008B0C}" type="presParOf" srcId="{B3DD7863-C389-4B1E-9106-3E194954D4CB}" destId="{C256B2D8-1523-4B31-BD21-394FE3EFEC3C}" srcOrd="0" destOrd="0" presId="urn:microsoft.com/office/officeart/2018/2/layout/IconCircleList"/>
    <dgm:cxn modelId="{5C64D441-3024-4E5D-B419-3C29C875654D}" type="presParOf" srcId="{B3DD7863-C389-4B1E-9106-3E194954D4CB}" destId="{5F37427E-36DE-457E-B8FF-C325B6CAB4A7}" srcOrd="1" destOrd="0" presId="urn:microsoft.com/office/officeart/2018/2/layout/IconCircleList"/>
    <dgm:cxn modelId="{F35F8EA2-1EB1-4718-9B9F-3FD30569D0BF}" type="presParOf" srcId="{B3DD7863-C389-4B1E-9106-3E194954D4CB}" destId="{FF354831-746E-400C-BACE-826AB13855C7}" srcOrd="2" destOrd="0" presId="urn:microsoft.com/office/officeart/2018/2/layout/IconCircleList"/>
    <dgm:cxn modelId="{41760339-65E4-4DC2-B7D4-9AA66CB94864}" type="presParOf" srcId="{B3DD7863-C389-4B1E-9106-3E194954D4CB}" destId="{27B08F30-BC89-4D8B-B9B3-C44D2EB376EA}" srcOrd="3" destOrd="0" presId="urn:microsoft.com/office/officeart/2018/2/layout/IconCircleList"/>
    <dgm:cxn modelId="{2F072A5B-87B0-4697-8294-B8BB9E0C2F97}" type="presParOf" srcId="{E72EF6B8-0A3E-419B-A9D4-10D984A5D5BA}" destId="{77FA83D1-4C4F-40FA-803C-681A95A2D48A}" srcOrd="1" destOrd="0" presId="urn:microsoft.com/office/officeart/2018/2/layout/IconCircleList"/>
    <dgm:cxn modelId="{04D1E7D5-121B-45B6-A337-278F5BCF14B7}" type="presParOf" srcId="{E72EF6B8-0A3E-419B-A9D4-10D984A5D5BA}" destId="{6FA9E937-04FB-45D4-B10A-457A9E1A15E7}" srcOrd="2" destOrd="0" presId="urn:microsoft.com/office/officeart/2018/2/layout/IconCircleList"/>
    <dgm:cxn modelId="{3B9E8490-2F85-4B29-985A-670C382628B0}" type="presParOf" srcId="{6FA9E937-04FB-45D4-B10A-457A9E1A15E7}" destId="{2652A925-FD34-433A-9F8F-B71FDD6AD3ED}" srcOrd="0" destOrd="0" presId="urn:microsoft.com/office/officeart/2018/2/layout/IconCircleList"/>
    <dgm:cxn modelId="{7E94D70C-5407-478B-BB6B-AB2950B33C96}" type="presParOf" srcId="{6FA9E937-04FB-45D4-B10A-457A9E1A15E7}" destId="{F0352CB9-A527-4833-B0BC-D19E81EB5B4B}" srcOrd="1" destOrd="0" presId="urn:microsoft.com/office/officeart/2018/2/layout/IconCircleList"/>
    <dgm:cxn modelId="{280A867A-2B31-4A0E-8D29-F3993023A69E}" type="presParOf" srcId="{6FA9E937-04FB-45D4-B10A-457A9E1A15E7}" destId="{C0E513B7-FAA6-48A7-9545-C3E4D10BB609}" srcOrd="2" destOrd="0" presId="urn:microsoft.com/office/officeart/2018/2/layout/IconCircleList"/>
    <dgm:cxn modelId="{3B55468D-E1CA-4E7F-99D3-88F81AABBB35}" type="presParOf" srcId="{6FA9E937-04FB-45D4-B10A-457A9E1A15E7}" destId="{4DE6EC12-7542-4650-ABCB-4E02D22D0F02}" srcOrd="3" destOrd="0" presId="urn:microsoft.com/office/officeart/2018/2/layout/IconCircleList"/>
    <dgm:cxn modelId="{EB869852-9A19-4EDF-9BF4-346AEA119558}" type="presParOf" srcId="{E72EF6B8-0A3E-419B-A9D4-10D984A5D5BA}" destId="{0F1A8134-7366-4A25-96AA-463FA95EE0DD}" srcOrd="3" destOrd="0" presId="urn:microsoft.com/office/officeart/2018/2/layout/IconCircleList"/>
    <dgm:cxn modelId="{517FC270-268B-449D-A3C4-9777847649E3}" type="presParOf" srcId="{E72EF6B8-0A3E-419B-A9D4-10D984A5D5BA}" destId="{AFD62B02-E805-4D39-B043-EA0D74DE8AF1}" srcOrd="4" destOrd="0" presId="urn:microsoft.com/office/officeart/2018/2/layout/IconCircleList"/>
    <dgm:cxn modelId="{100B9978-470E-4A02-8822-528BDDAF2189}" type="presParOf" srcId="{AFD62B02-E805-4D39-B043-EA0D74DE8AF1}" destId="{E2E4F500-E8CF-4CBD-8EE8-980639A768A7}" srcOrd="0" destOrd="0" presId="urn:microsoft.com/office/officeart/2018/2/layout/IconCircleList"/>
    <dgm:cxn modelId="{8E782C1B-71B9-4CEA-A050-122B9D1CB513}" type="presParOf" srcId="{AFD62B02-E805-4D39-B043-EA0D74DE8AF1}" destId="{C02E5C12-AA5F-4129-AC52-BA799288EF6D}" srcOrd="1" destOrd="0" presId="urn:microsoft.com/office/officeart/2018/2/layout/IconCircleList"/>
    <dgm:cxn modelId="{B841B48D-D683-4231-882A-CCE480097F26}" type="presParOf" srcId="{AFD62B02-E805-4D39-B043-EA0D74DE8AF1}" destId="{31D2EE1B-39F6-4D33-A446-DF03BCE42C8D}" srcOrd="2" destOrd="0" presId="urn:microsoft.com/office/officeart/2018/2/layout/IconCircleList"/>
    <dgm:cxn modelId="{2C6DF218-B159-48EC-A19C-AFCF59C7AE99}" type="presParOf" srcId="{AFD62B02-E805-4D39-B043-EA0D74DE8AF1}" destId="{918A5DAE-C537-4420-B460-895AFA3A97B7}" srcOrd="3" destOrd="0" presId="urn:microsoft.com/office/officeart/2018/2/layout/IconCircleList"/>
    <dgm:cxn modelId="{CF6B0C51-58C4-4A36-B7A3-17CD00727BFF}" type="presParOf" srcId="{E72EF6B8-0A3E-419B-A9D4-10D984A5D5BA}" destId="{1950426B-43C1-44AD-A5C4-492364C92319}" srcOrd="5" destOrd="0" presId="urn:microsoft.com/office/officeart/2018/2/layout/IconCircleList"/>
    <dgm:cxn modelId="{6EACC350-D2D6-4FC3-A44C-D03D38C156FB}" type="presParOf" srcId="{E72EF6B8-0A3E-419B-A9D4-10D984A5D5BA}" destId="{1AED5B2B-FEA1-44DB-AD98-92F7C1DC2765}" srcOrd="6" destOrd="0" presId="urn:microsoft.com/office/officeart/2018/2/layout/IconCircleList"/>
    <dgm:cxn modelId="{2AB4DE5F-17B1-4A97-ACF5-3245C70520CD}" type="presParOf" srcId="{1AED5B2B-FEA1-44DB-AD98-92F7C1DC2765}" destId="{F2EC9427-EA12-428E-BD7E-AA3CC3CC5AE5}" srcOrd="0" destOrd="0" presId="urn:microsoft.com/office/officeart/2018/2/layout/IconCircleList"/>
    <dgm:cxn modelId="{DA82124C-A7DD-49CF-9273-1237385A515B}" type="presParOf" srcId="{1AED5B2B-FEA1-44DB-AD98-92F7C1DC2765}" destId="{7E8148CE-71DB-4127-A045-92F53497AF42}" srcOrd="1" destOrd="0" presId="urn:microsoft.com/office/officeart/2018/2/layout/IconCircleList"/>
    <dgm:cxn modelId="{71E41FA4-0891-486F-9E52-2465E144E223}" type="presParOf" srcId="{1AED5B2B-FEA1-44DB-AD98-92F7C1DC2765}" destId="{6C442853-E33E-40F7-B9AA-5F3BC9A6C48C}" srcOrd="2" destOrd="0" presId="urn:microsoft.com/office/officeart/2018/2/layout/IconCircleList"/>
    <dgm:cxn modelId="{F28C94EC-F3B7-48D6-8E21-8F45B8141BF2}" type="presParOf" srcId="{1AED5B2B-FEA1-44DB-AD98-92F7C1DC2765}" destId="{992D6B54-D636-4FF0-9CE3-A927AF928E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2CA56E-439B-404A-8D06-9BA5F578265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B9B9FA-ED98-4688-A2A0-0F9313CA2E03}">
      <dgm:prSet/>
      <dgm:spPr/>
      <dgm:t>
        <a:bodyPr/>
        <a:lstStyle/>
        <a:p>
          <a:r>
            <a:rPr lang="en-US"/>
            <a:t>Split</a:t>
          </a:r>
        </a:p>
      </dgm:t>
    </dgm:pt>
    <dgm:pt modelId="{83BD5AEE-52E6-460E-94AC-A96D9C28AF50}" type="parTrans" cxnId="{2FFB94B8-5091-458E-8885-7C723B06D50D}">
      <dgm:prSet/>
      <dgm:spPr/>
      <dgm:t>
        <a:bodyPr/>
        <a:lstStyle/>
        <a:p>
          <a:endParaRPr lang="en-US"/>
        </a:p>
      </dgm:t>
    </dgm:pt>
    <dgm:pt modelId="{9EDEFA7E-5D5C-4E42-A02C-E4A4047163E9}" type="sibTrans" cxnId="{2FFB94B8-5091-458E-8885-7C723B06D50D}">
      <dgm:prSet/>
      <dgm:spPr/>
      <dgm:t>
        <a:bodyPr/>
        <a:lstStyle/>
        <a:p>
          <a:endParaRPr lang="en-US"/>
        </a:p>
      </dgm:t>
    </dgm:pt>
    <dgm:pt modelId="{84A7C17F-690F-42EC-8F31-42572413F059}">
      <dgm:prSet/>
      <dgm:spPr/>
      <dgm:t>
        <a:bodyPr/>
        <a:lstStyle/>
        <a:p>
          <a:r>
            <a:rPr lang="en-US"/>
            <a:t>Split the data into columns which are dependent and  independent.</a:t>
          </a:r>
        </a:p>
      </dgm:t>
    </dgm:pt>
    <dgm:pt modelId="{5B707B0F-526B-4997-B426-FA056394394E}" type="parTrans" cxnId="{02C955B6-F44D-4AF1-AA25-7DEED2646B45}">
      <dgm:prSet/>
      <dgm:spPr/>
      <dgm:t>
        <a:bodyPr/>
        <a:lstStyle/>
        <a:p>
          <a:endParaRPr lang="en-US"/>
        </a:p>
      </dgm:t>
    </dgm:pt>
    <dgm:pt modelId="{1A85CF30-E5FC-4D80-A20F-77A76B47E353}" type="sibTrans" cxnId="{02C955B6-F44D-4AF1-AA25-7DEED2646B45}">
      <dgm:prSet/>
      <dgm:spPr/>
      <dgm:t>
        <a:bodyPr/>
        <a:lstStyle/>
        <a:p>
          <a:endParaRPr lang="en-US"/>
        </a:p>
      </dgm:t>
    </dgm:pt>
    <dgm:pt modelId="{E72B2675-4B7C-4875-A9CB-C66B45377A5D}">
      <dgm:prSet/>
      <dgm:spPr/>
      <dgm:t>
        <a:bodyPr/>
        <a:lstStyle/>
        <a:p>
          <a:r>
            <a:rPr lang="en-US"/>
            <a:t>Split</a:t>
          </a:r>
        </a:p>
      </dgm:t>
    </dgm:pt>
    <dgm:pt modelId="{C3321B6D-A6A0-4707-93F7-1A8501422382}" type="parTrans" cxnId="{0B00F26F-74EB-4524-9659-FC232BE958AB}">
      <dgm:prSet/>
      <dgm:spPr/>
      <dgm:t>
        <a:bodyPr/>
        <a:lstStyle/>
        <a:p>
          <a:endParaRPr lang="en-US"/>
        </a:p>
      </dgm:t>
    </dgm:pt>
    <dgm:pt modelId="{70C03512-8D94-434B-9E66-A162C5270DB4}" type="sibTrans" cxnId="{0B00F26F-74EB-4524-9659-FC232BE958AB}">
      <dgm:prSet/>
      <dgm:spPr/>
      <dgm:t>
        <a:bodyPr/>
        <a:lstStyle/>
        <a:p>
          <a:endParaRPr lang="en-US"/>
        </a:p>
      </dgm:t>
    </dgm:pt>
    <dgm:pt modelId="{B7193651-E326-458C-86BA-2CA166FAD8D6}">
      <dgm:prSet/>
      <dgm:spPr/>
      <dgm:t>
        <a:bodyPr/>
        <a:lstStyle/>
        <a:p>
          <a:r>
            <a:rPr lang="en-US"/>
            <a:t>Split the data into Training and Testing.</a:t>
          </a:r>
        </a:p>
      </dgm:t>
    </dgm:pt>
    <dgm:pt modelId="{1336858E-926D-426A-AF90-CCF5D2AF8C2C}" type="parTrans" cxnId="{9FE835CD-AF57-4607-A2FF-B296725C999F}">
      <dgm:prSet/>
      <dgm:spPr/>
      <dgm:t>
        <a:bodyPr/>
        <a:lstStyle/>
        <a:p>
          <a:endParaRPr lang="en-US"/>
        </a:p>
      </dgm:t>
    </dgm:pt>
    <dgm:pt modelId="{CBE1D7DC-A7F9-42A2-B9E5-7106BC303754}" type="sibTrans" cxnId="{9FE835CD-AF57-4607-A2FF-B296725C999F}">
      <dgm:prSet/>
      <dgm:spPr/>
      <dgm:t>
        <a:bodyPr/>
        <a:lstStyle/>
        <a:p>
          <a:endParaRPr lang="en-US"/>
        </a:p>
      </dgm:t>
    </dgm:pt>
    <dgm:pt modelId="{36378BEC-6AB7-46C9-9366-8418547F10F9}">
      <dgm:prSet/>
      <dgm:spPr/>
      <dgm:t>
        <a:bodyPr/>
        <a:lstStyle/>
        <a:p>
          <a:r>
            <a:rPr lang="en-US"/>
            <a:t>Build</a:t>
          </a:r>
        </a:p>
      </dgm:t>
    </dgm:pt>
    <dgm:pt modelId="{DF39F1F1-7582-4A18-B93D-9E44A3908053}" type="parTrans" cxnId="{A30F2F7B-8B23-4D15-941F-DD2B18D87C80}">
      <dgm:prSet/>
      <dgm:spPr/>
      <dgm:t>
        <a:bodyPr/>
        <a:lstStyle/>
        <a:p>
          <a:endParaRPr lang="en-US"/>
        </a:p>
      </dgm:t>
    </dgm:pt>
    <dgm:pt modelId="{CAFFFDE6-E000-4F3F-9077-B80EE5751ED5}" type="sibTrans" cxnId="{A30F2F7B-8B23-4D15-941F-DD2B18D87C80}">
      <dgm:prSet/>
      <dgm:spPr/>
      <dgm:t>
        <a:bodyPr/>
        <a:lstStyle/>
        <a:p>
          <a:endParaRPr lang="en-US"/>
        </a:p>
      </dgm:t>
    </dgm:pt>
    <dgm:pt modelId="{17542FDF-F676-44ED-861A-C6C64750EA9D}">
      <dgm:prSet/>
      <dgm:spPr/>
      <dgm:t>
        <a:bodyPr/>
        <a:lstStyle/>
        <a:p>
          <a:r>
            <a:rPr lang="en-US"/>
            <a:t>Build the model.</a:t>
          </a:r>
        </a:p>
      </dgm:t>
    </dgm:pt>
    <dgm:pt modelId="{258280E5-DD5A-41D2-8C77-1F5FFE64D01D}" type="parTrans" cxnId="{D40221A2-D6A7-4D05-8D83-B1F4E5E21A00}">
      <dgm:prSet/>
      <dgm:spPr/>
      <dgm:t>
        <a:bodyPr/>
        <a:lstStyle/>
        <a:p>
          <a:endParaRPr lang="en-US"/>
        </a:p>
      </dgm:t>
    </dgm:pt>
    <dgm:pt modelId="{4A775B42-E905-436C-BF80-192881A59B91}" type="sibTrans" cxnId="{D40221A2-D6A7-4D05-8D83-B1F4E5E21A00}">
      <dgm:prSet/>
      <dgm:spPr/>
      <dgm:t>
        <a:bodyPr/>
        <a:lstStyle/>
        <a:p>
          <a:endParaRPr lang="en-US"/>
        </a:p>
      </dgm:t>
    </dgm:pt>
    <dgm:pt modelId="{8DD6919B-7346-41BA-A0B9-DE5253DD2102}">
      <dgm:prSet/>
      <dgm:spPr/>
      <dgm:t>
        <a:bodyPr/>
        <a:lstStyle/>
        <a:p>
          <a:r>
            <a:rPr lang="en-US"/>
            <a:t>Use</a:t>
          </a:r>
        </a:p>
      </dgm:t>
    </dgm:pt>
    <dgm:pt modelId="{7F97FFB7-76A9-4E16-8A37-341C805339B8}" type="parTrans" cxnId="{C7EAC807-D884-4183-8207-4E11F6A5858C}">
      <dgm:prSet/>
      <dgm:spPr/>
      <dgm:t>
        <a:bodyPr/>
        <a:lstStyle/>
        <a:p>
          <a:endParaRPr lang="en-US"/>
        </a:p>
      </dgm:t>
    </dgm:pt>
    <dgm:pt modelId="{D8523AB2-BF1E-42CD-9EF9-6B7EC89C8BCE}" type="sibTrans" cxnId="{C7EAC807-D884-4183-8207-4E11F6A5858C}">
      <dgm:prSet/>
      <dgm:spPr/>
      <dgm:t>
        <a:bodyPr/>
        <a:lstStyle/>
        <a:p>
          <a:endParaRPr lang="en-US"/>
        </a:p>
      </dgm:t>
    </dgm:pt>
    <dgm:pt modelId="{6738F2C8-354C-4810-846A-A5A337993C9F}">
      <dgm:prSet/>
      <dgm:spPr/>
      <dgm:t>
        <a:bodyPr/>
        <a:lstStyle/>
        <a:p>
          <a:r>
            <a:rPr lang="en-US"/>
            <a:t>Use K Fold cross validation to measure accuracy</a:t>
          </a:r>
        </a:p>
      </dgm:t>
    </dgm:pt>
    <dgm:pt modelId="{737794B4-F4C1-4AEE-90A4-F26E9A2742BE}" type="parTrans" cxnId="{1622241B-29CA-4AEC-ACAA-BD3711F92B76}">
      <dgm:prSet/>
      <dgm:spPr/>
      <dgm:t>
        <a:bodyPr/>
        <a:lstStyle/>
        <a:p>
          <a:endParaRPr lang="en-US"/>
        </a:p>
      </dgm:t>
    </dgm:pt>
    <dgm:pt modelId="{6E52B058-2D1D-46FE-914B-9E8937F1F907}" type="sibTrans" cxnId="{1622241B-29CA-4AEC-ACAA-BD3711F92B76}">
      <dgm:prSet/>
      <dgm:spPr/>
      <dgm:t>
        <a:bodyPr/>
        <a:lstStyle/>
        <a:p>
          <a:endParaRPr lang="en-US"/>
        </a:p>
      </dgm:t>
    </dgm:pt>
    <dgm:pt modelId="{3BE3D6A8-318F-4877-B3CF-4DF62B6D63E7}" type="pres">
      <dgm:prSet presAssocID="{A42CA56E-439B-404A-8D06-9BA5F578265C}" presName="Name0" presStyleCnt="0">
        <dgm:presLayoutVars>
          <dgm:dir/>
          <dgm:animLvl val="lvl"/>
          <dgm:resizeHandles val="exact"/>
        </dgm:presLayoutVars>
      </dgm:prSet>
      <dgm:spPr/>
    </dgm:pt>
    <dgm:pt modelId="{660A1023-6DA3-40B5-83B7-08FD8242B887}" type="pres">
      <dgm:prSet presAssocID="{8DD6919B-7346-41BA-A0B9-DE5253DD2102}" presName="boxAndChildren" presStyleCnt="0"/>
      <dgm:spPr/>
    </dgm:pt>
    <dgm:pt modelId="{E6AAAACB-F090-4E71-AE6A-CF5FC900F9AE}" type="pres">
      <dgm:prSet presAssocID="{8DD6919B-7346-41BA-A0B9-DE5253DD2102}" presName="parentTextBox" presStyleLbl="alignNode1" presStyleIdx="0" presStyleCnt="4"/>
      <dgm:spPr/>
    </dgm:pt>
    <dgm:pt modelId="{327ACF8D-E44D-47D8-9ED1-D27BB0E3964A}" type="pres">
      <dgm:prSet presAssocID="{8DD6919B-7346-41BA-A0B9-DE5253DD2102}" presName="descendantBox" presStyleLbl="bgAccFollowNode1" presStyleIdx="0" presStyleCnt="4"/>
      <dgm:spPr/>
    </dgm:pt>
    <dgm:pt modelId="{EF5F86A9-718E-4456-B47D-F5F973F47ACE}" type="pres">
      <dgm:prSet presAssocID="{CAFFFDE6-E000-4F3F-9077-B80EE5751ED5}" presName="sp" presStyleCnt="0"/>
      <dgm:spPr/>
    </dgm:pt>
    <dgm:pt modelId="{15286292-ECA6-477D-ADE8-EF97A8B946A2}" type="pres">
      <dgm:prSet presAssocID="{36378BEC-6AB7-46C9-9366-8418547F10F9}" presName="arrowAndChildren" presStyleCnt="0"/>
      <dgm:spPr/>
    </dgm:pt>
    <dgm:pt modelId="{340611B0-06C6-4EE2-8B3F-3AEF12733CAA}" type="pres">
      <dgm:prSet presAssocID="{36378BEC-6AB7-46C9-9366-8418547F10F9}" presName="parentTextArrow" presStyleLbl="node1" presStyleIdx="0" presStyleCnt="0"/>
      <dgm:spPr/>
    </dgm:pt>
    <dgm:pt modelId="{807D2B70-9D62-48F0-B90D-24F1C83C3AF1}" type="pres">
      <dgm:prSet presAssocID="{36378BEC-6AB7-46C9-9366-8418547F10F9}" presName="arrow" presStyleLbl="alignNode1" presStyleIdx="1" presStyleCnt="4"/>
      <dgm:spPr/>
    </dgm:pt>
    <dgm:pt modelId="{2FF0A0BC-62CB-453D-A170-B2FD025F3853}" type="pres">
      <dgm:prSet presAssocID="{36378BEC-6AB7-46C9-9366-8418547F10F9}" presName="descendantArrow" presStyleLbl="bgAccFollowNode1" presStyleIdx="1" presStyleCnt="4"/>
      <dgm:spPr/>
    </dgm:pt>
    <dgm:pt modelId="{C7294396-D666-436D-A6ED-FD92866A7176}" type="pres">
      <dgm:prSet presAssocID="{70C03512-8D94-434B-9E66-A162C5270DB4}" presName="sp" presStyleCnt="0"/>
      <dgm:spPr/>
    </dgm:pt>
    <dgm:pt modelId="{F2FD9AA0-F34F-48D3-8DA6-8CACE3415686}" type="pres">
      <dgm:prSet presAssocID="{E72B2675-4B7C-4875-A9CB-C66B45377A5D}" presName="arrowAndChildren" presStyleCnt="0"/>
      <dgm:spPr/>
    </dgm:pt>
    <dgm:pt modelId="{C5BEC763-D950-42B5-9AAB-4C27C3B2BB0C}" type="pres">
      <dgm:prSet presAssocID="{E72B2675-4B7C-4875-A9CB-C66B45377A5D}" presName="parentTextArrow" presStyleLbl="node1" presStyleIdx="0" presStyleCnt="0"/>
      <dgm:spPr/>
    </dgm:pt>
    <dgm:pt modelId="{EEF19BF0-03F0-48E4-9871-EC2780832CDB}" type="pres">
      <dgm:prSet presAssocID="{E72B2675-4B7C-4875-A9CB-C66B45377A5D}" presName="arrow" presStyleLbl="alignNode1" presStyleIdx="2" presStyleCnt="4"/>
      <dgm:spPr/>
    </dgm:pt>
    <dgm:pt modelId="{96758BBC-D1E6-4096-8B0C-B84ACCD38C31}" type="pres">
      <dgm:prSet presAssocID="{E72B2675-4B7C-4875-A9CB-C66B45377A5D}" presName="descendantArrow" presStyleLbl="bgAccFollowNode1" presStyleIdx="2" presStyleCnt="4"/>
      <dgm:spPr/>
    </dgm:pt>
    <dgm:pt modelId="{FCE2B58D-DDC4-4498-AC55-831B0F4C5BD5}" type="pres">
      <dgm:prSet presAssocID="{9EDEFA7E-5D5C-4E42-A02C-E4A4047163E9}" presName="sp" presStyleCnt="0"/>
      <dgm:spPr/>
    </dgm:pt>
    <dgm:pt modelId="{DDCA578B-C00E-497D-AC5B-6B28031F88AC}" type="pres">
      <dgm:prSet presAssocID="{6FB9B9FA-ED98-4688-A2A0-0F9313CA2E03}" presName="arrowAndChildren" presStyleCnt="0"/>
      <dgm:spPr/>
    </dgm:pt>
    <dgm:pt modelId="{C76E7F08-6630-485B-9B47-40DD58856756}" type="pres">
      <dgm:prSet presAssocID="{6FB9B9FA-ED98-4688-A2A0-0F9313CA2E03}" presName="parentTextArrow" presStyleLbl="node1" presStyleIdx="0" presStyleCnt="0"/>
      <dgm:spPr/>
    </dgm:pt>
    <dgm:pt modelId="{75EEF387-8394-4A9D-9762-96E51C318B5C}" type="pres">
      <dgm:prSet presAssocID="{6FB9B9FA-ED98-4688-A2A0-0F9313CA2E03}" presName="arrow" presStyleLbl="alignNode1" presStyleIdx="3" presStyleCnt="4"/>
      <dgm:spPr/>
    </dgm:pt>
    <dgm:pt modelId="{C8D7AD6D-0A29-404B-85A8-E45841CB3B21}" type="pres">
      <dgm:prSet presAssocID="{6FB9B9FA-ED98-4688-A2A0-0F9313CA2E03}" presName="descendantArrow" presStyleLbl="bgAccFollowNode1" presStyleIdx="3" presStyleCnt="4"/>
      <dgm:spPr/>
    </dgm:pt>
  </dgm:ptLst>
  <dgm:cxnLst>
    <dgm:cxn modelId="{C7EAC807-D884-4183-8207-4E11F6A5858C}" srcId="{A42CA56E-439B-404A-8D06-9BA5F578265C}" destId="{8DD6919B-7346-41BA-A0B9-DE5253DD2102}" srcOrd="3" destOrd="0" parTransId="{7F97FFB7-76A9-4E16-8A37-341C805339B8}" sibTransId="{D8523AB2-BF1E-42CD-9EF9-6B7EC89C8BCE}"/>
    <dgm:cxn modelId="{7CF46509-F15E-4E15-BF25-E4CEC2657FCD}" type="presOf" srcId="{E72B2675-4B7C-4875-A9CB-C66B45377A5D}" destId="{C5BEC763-D950-42B5-9AAB-4C27C3B2BB0C}" srcOrd="0" destOrd="0" presId="urn:microsoft.com/office/officeart/2016/7/layout/VerticalDownArrowProcess"/>
    <dgm:cxn modelId="{1622241B-29CA-4AEC-ACAA-BD3711F92B76}" srcId="{8DD6919B-7346-41BA-A0B9-DE5253DD2102}" destId="{6738F2C8-354C-4810-846A-A5A337993C9F}" srcOrd="0" destOrd="0" parTransId="{737794B4-F4C1-4AEE-90A4-F26E9A2742BE}" sibTransId="{6E52B058-2D1D-46FE-914B-9E8937F1F907}"/>
    <dgm:cxn modelId="{30E4F41B-E6CC-4B0A-9965-9095E9A1C22D}" type="presOf" srcId="{17542FDF-F676-44ED-861A-C6C64750EA9D}" destId="{2FF0A0BC-62CB-453D-A170-B2FD025F3853}" srcOrd="0" destOrd="0" presId="urn:microsoft.com/office/officeart/2016/7/layout/VerticalDownArrowProcess"/>
    <dgm:cxn modelId="{9CF3022A-C0D3-45B9-B7CD-C2B0AD117A5D}" type="presOf" srcId="{B7193651-E326-458C-86BA-2CA166FAD8D6}" destId="{96758BBC-D1E6-4096-8B0C-B84ACCD38C31}" srcOrd="0" destOrd="0" presId="urn:microsoft.com/office/officeart/2016/7/layout/VerticalDownArrowProcess"/>
    <dgm:cxn modelId="{8CCB2634-F430-44FB-AE34-0E334F78523F}" type="presOf" srcId="{36378BEC-6AB7-46C9-9366-8418547F10F9}" destId="{807D2B70-9D62-48F0-B90D-24F1C83C3AF1}" srcOrd="1" destOrd="0" presId="urn:microsoft.com/office/officeart/2016/7/layout/VerticalDownArrowProcess"/>
    <dgm:cxn modelId="{B36DCC34-6A34-4ADC-B148-D96D60C22DAC}" type="presOf" srcId="{84A7C17F-690F-42EC-8F31-42572413F059}" destId="{C8D7AD6D-0A29-404B-85A8-E45841CB3B21}" srcOrd="0" destOrd="0" presId="urn:microsoft.com/office/officeart/2016/7/layout/VerticalDownArrowProcess"/>
    <dgm:cxn modelId="{E264C548-25E2-4F94-A379-BCF0DEE715D9}" type="presOf" srcId="{8DD6919B-7346-41BA-A0B9-DE5253DD2102}" destId="{E6AAAACB-F090-4E71-AE6A-CF5FC900F9AE}" srcOrd="0" destOrd="0" presId="urn:microsoft.com/office/officeart/2016/7/layout/VerticalDownArrowProcess"/>
    <dgm:cxn modelId="{D70F936F-904A-4245-9971-3CA58839AC03}" type="presOf" srcId="{36378BEC-6AB7-46C9-9366-8418547F10F9}" destId="{340611B0-06C6-4EE2-8B3F-3AEF12733CAA}" srcOrd="0" destOrd="0" presId="urn:microsoft.com/office/officeart/2016/7/layout/VerticalDownArrowProcess"/>
    <dgm:cxn modelId="{0B00F26F-74EB-4524-9659-FC232BE958AB}" srcId="{A42CA56E-439B-404A-8D06-9BA5F578265C}" destId="{E72B2675-4B7C-4875-A9CB-C66B45377A5D}" srcOrd="1" destOrd="0" parTransId="{C3321B6D-A6A0-4707-93F7-1A8501422382}" sibTransId="{70C03512-8D94-434B-9E66-A162C5270DB4}"/>
    <dgm:cxn modelId="{A30F2F7B-8B23-4D15-941F-DD2B18D87C80}" srcId="{A42CA56E-439B-404A-8D06-9BA5F578265C}" destId="{36378BEC-6AB7-46C9-9366-8418547F10F9}" srcOrd="2" destOrd="0" parTransId="{DF39F1F1-7582-4A18-B93D-9E44A3908053}" sibTransId="{CAFFFDE6-E000-4F3F-9077-B80EE5751ED5}"/>
    <dgm:cxn modelId="{3234EB8A-EA24-4E6F-AB24-F0183C8CF4E4}" type="presOf" srcId="{6738F2C8-354C-4810-846A-A5A337993C9F}" destId="{327ACF8D-E44D-47D8-9ED1-D27BB0E3964A}" srcOrd="0" destOrd="0" presId="urn:microsoft.com/office/officeart/2016/7/layout/VerticalDownArrowProcess"/>
    <dgm:cxn modelId="{FB381399-9411-4AC2-9321-ED02D38F8EDE}" type="presOf" srcId="{6FB9B9FA-ED98-4688-A2A0-0F9313CA2E03}" destId="{C76E7F08-6630-485B-9B47-40DD58856756}" srcOrd="0" destOrd="0" presId="urn:microsoft.com/office/officeart/2016/7/layout/VerticalDownArrowProcess"/>
    <dgm:cxn modelId="{D40221A2-D6A7-4D05-8D83-B1F4E5E21A00}" srcId="{36378BEC-6AB7-46C9-9366-8418547F10F9}" destId="{17542FDF-F676-44ED-861A-C6C64750EA9D}" srcOrd="0" destOrd="0" parTransId="{258280E5-DD5A-41D2-8C77-1F5FFE64D01D}" sibTransId="{4A775B42-E905-436C-BF80-192881A59B91}"/>
    <dgm:cxn modelId="{02C955B6-F44D-4AF1-AA25-7DEED2646B45}" srcId="{6FB9B9FA-ED98-4688-A2A0-0F9313CA2E03}" destId="{84A7C17F-690F-42EC-8F31-42572413F059}" srcOrd="0" destOrd="0" parTransId="{5B707B0F-526B-4997-B426-FA056394394E}" sibTransId="{1A85CF30-E5FC-4D80-A20F-77A76B47E353}"/>
    <dgm:cxn modelId="{2FFB94B8-5091-458E-8885-7C723B06D50D}" srcId="{A42CA56E-439B-404A-8D06-9BA5F578265C}" destId="{6FB9B9FA-ED98-4688-A2A0-0F9313CA2E03}" srcOrd="0" destOrd="0" parTransId="{83BD5AEE-52E6-460E-94AC-A96D9C28AF50}" sibTransId="{9EDEFA7E-5D5C-4E42-A02C-E4A4047163E9}"/>
    <dgm:cxn modelId="{9FE835CD-AF57-4607-A2FF-B296725C999F}" srcId="{E72B2675-4B7C-4875-A9CB-C66B45377A5D}" destId="{B7193651-E326-458C-86BA-2CA166FAD8D6}" srcOrd="0" destOrd="0" parTransId="{1336858E-926D-426A-AF90-CCF5D2AF8C2C}" sibTransId="{CBE1D7DC-A7F9-42A2-B9E5-7106BC303754}"/>
    <dgm:cxn modelId="{3D605AD2-8439-4274-BE75-3B85102A4A7A}" type="presOf" srcId="{A42CA56E-439B-404A-8D06-9BA5F578265C}" destId="{3BE3D6A8-318F-4877-B3CF-4DF62B6D63E7}" srcOrd="0" destOrd="0" presId="urn:microsoft.com/office/officeart/2016/7/layout/VerticalDownArrowProcess"/>
    <dgm:cxn modelId="{BCAB1FF0-6696-4584-904A-42FD7D1AECB7}" type="presOf" srcId="{6FB9B9FA-ED98-4688-A2A0-0F9313CA2E03}" destId="{75EEF387-8394-4A9D-9762-96E51C318B5C}" srcOrd="1" destOrd="0" presId="urn:microsoft.com/office/officeart/2016/7/layout/VerticalDownArrowProcess"/>
    <dgm:cxn modelId="{8D1416FD-5EBF-43CC-BA35-F1CB019B77EC}" type="presOf" srcId="{E72B2675-4B7C-4875-A9CB-C66B45377A5D}" destId="{EEF19BF0-03F0-48E4-9871-EC2780832CDB}" srcOrd="1" destOrd="0" presId="urn:microsoft.com/office/officeart/2016/7/layout/VerticalDownArrowProcess"/>
    <dgm:cxn modelId="{E7C819EE-E67D-4EE7-B6CF-3232A1E993B9}" type="presParOf" srcId="{3BE3D6A8-318F-4877-B3CF-4DF62B6D63E7}" destId="{660A1023-6DA3-40B5-83B7-08FD8242B887}" srcOrd="0" destOrd="0" presId="urn:microsoft.com/office/officeart/2016/7/layout/VerticalDownArrowProcess"/>
    <dgm:cxn modelId="{FFE3C8A4-BF6F-433A-80BE-8561F341F0F0}" type="presParOf" srcId="{660A1023-6DA3-40B5-83B7-08FD8242B887}" destId="{E6AAAACB-F090-4E71-AE6A-CF5FC900F9AE}" srcOrd="0" destOrd="0" presId="urn:microsoft.com/office/officeart/2016/7/layout/VerticalDownArrowProcess"/>
    <dgm:cxn modelId="{FD999665-C79D-4E6E-B963-C3801EF6C6E7}" type="presParOf" srcId="{660A1023-6DA3-40B5-83B7-08FD8242B887}" destId="{327ACF8D-E44D-47D8-9ED1-D27BB0E3964A}" srcOrd="1" destOrd="0" presId="urn:microsoft.com/office/officeart/2016/7/layout/VerticalDownArrowProcess"/>
    <dgm:cxn modelId="{C42A708C-920B-41AE-ABB0-9256C8ED1EF4}" type="presParOf" srcId="{3BE3D6A8-318F-4877-B3CF-4DF62B6D63E7}" destId="{EF5F86A9-718E-4456-B47D-F5F973F47ACE}" srcOrd="1" destOrd="0" presId="urn:microsoft.com/office/officeart/2016/7/layout/VerticalDownArrowProcess"/>
    <dgm:cxn modelId="{542FCB99-C1BA-47F7-8F65-CEFB7805C738}" type="presParOf" srcId="{3BE3D6A8-318F-4877-B3CF-4DF62B6D63E7}" destId="{15286292-ECA6-477D-ADE8-EF97A8B946A2}" srcOrd="2" destOrd="0" presId="urn:microsoft.com/office/officeart/2016/7/layout/VerticalDownArrowProcess"/>
    <dgm:cxn modelId="{CD6A7EDF-711B-4785-AEB6-049C4312158E}" type="presParOf" srcId="{15286292-ECA6-477D-ADE8-EF97A8B946A2}" destId="{340611B0-06C6-4EE2-8B3F-3AEF12733CAA}" srcOrd="0" destOrd="0" presId="urn:microsoft.com/office/officeart/2016/7/layout/VerticalDownArrowProcess"/>
    <dgm:cxn modelId="{B2FD501B-6684-40C7-A24A-C9869C847B95}" type="presParOf" srcId="{15286292-ECA6-477D-ADE8-EF97A8B946A2}" destId="{807D2B70-9D62-48F0-B90D-24F1C83C3AF1}" srcOrd="1" destOrd="0" presId="urn:microsoft.com/office/officeart/2016/7/layout/VerticalDownArrowProcess"/>
    <dgm:cxn modelId="{F60F7F07-E202-428F-B86A-94655EEDEF29}" type="presParOf" srcId="{15286292-ECA6-477D-ADE8-EF97A8B946A2}" destId="{2FF0A0BC-62CB-453D-A170-B2FD025F3853}" srcOrd="2" destOrd="0" presId="urn:microsoft.com/office/officeart/2016/7/layout/VerticalDownArrowProcess"/>
    <dgm:cxn modelId="{86456F82-BC85-4B5D-BB76-279EA771509B}" type="presParOf" srcId="{3BE3D6A8-318F-4877-B3CF-4DF62B6D63E7}" destId="{C7294396-D666-436D-A6ED-FD92866A7176}" srcOrd="3" destOrd="0" presId="urn:microsoft.com/office/officeart/2016/7/layout/VerticalDownArrowProcess"/>
    <dgm:cxn modelId="{1617FD6B-2A52-45B2-9656-C27BF4D3DB60}" type="presParOf" srcId="{3BE3D6A8-318F-4877-B3CF-4DF62B6D63E7}" destId="{F2FD9AA0-F34F-48D3-8DA6-8CACE3415686}" srcOrd="4" destOrd="0" presId="urn:microsoft.com/office/officeart/2016/7/layout/VerticalDownArrowProcess"/>
    <dgm:cxn modelId="{44216A76-0EDC-40F7-8339-C639636A2E6D}" type="presParOf" srcId="{F2FD9AA0-F34F-48D3-8DA6-8CACE3415686}" destId="{C5BEC763-D950-42B5-9AAB-4C27C3B2BB0C}" srcOrd="0" destOrd="0" presId="urn:microsoft.com/office/officeart/2016/7/layout/VerticalDownArrowProcess"/>
    <dgm:cxn modelId="{75D43490-0A81-49FA-870A-F0995D5FE03C}" type="presParOf" srcId="{F2FD9AA0-F34F-48D3-8DA6-8CACE3415686}" destId="{EEF19BF0-03F0-48E4-9871-EC2780832CDB}" srcOrd="1" destOrd="0" presId="urn:microsoft.com/office/officeart/2016/7/layout/VerticalDownArrowProcess"/>
    <dgm:cxn modelId="{012837FF-9AAD-419A-9EDA-8349121ACA7B}" type="presParOf" srcId="{F2FD9AA0-F34F-48D3-8DA6-8CACE3415686}" destId="{96758BBC-D1E6-4096-8B0C-B84ACCD38C31}" srcOrd="2" destOrd="0" presId="urn:microsoft.com/office/officeart/2016/7/layout/VerticalDownArrowProcess"/>
    <dgm:cxn modelId="{0C2A412D-1E0E-495E-9C42-B4FBD34B82B0}" type="presParOf" srcId="{3BE3D6A8-318F-4877-B3CF-4DF62B6D63E7}" destId="{FCE2B58D-DDC4-4498-AC55-831B0F4C5BD5}" srcOrd="5" destOrd="0" presId="urn:microsoft.com/office/officeart/2016/7/layout/VerticalDownArrowProcess"/>
    <dgm:cxn modelId="{8C343AC5-CF9B-451B-950E-A9CAA7EA9390}" type="presParOf" srcId="{3BE3D6A8-318F-4877-B3CF-4DF62B6D63E7}" destId="{DDCA578B-C00E-497D-AC5B-6B28031F88AC}" srcOrd="6" destOrd="0" presId="urn:microsoft.com/office/officeart/2016/7/layout/VerticalDownArrowProcess"/>
    <dgm:cxn modelId="{DB553838-BB91-4B5F-86F4-A4C6C7C8FF78}" type="presParOf" srcId="{DDCA578B-C00E-497D-AC5B-6B28031F88AC}" destId="{C76E7F08-6630-485B-9B47-40DD58856756}" srcOrd="0" destOrd="0" presId="urn:microsoft.com/office/officeart/2016/7/layout/VerticalDownArrowProcess"/>
    <dgm:cxn modelId="{C1C4FF90-0F69-4E40-9E7D-CFAB1AEF934C}" type="presParOf" srcId="{DDCA578B-C00E-497D-AC5B-6B28031F88AC}" destId="{75EEF387-8394-4A9D-9762-96E51C318B5C}" srcOrd="1" destOrd="0" presId="urn:microsoft.com/office/officeart/2016/7/layout/VerticalDownArrowProcess"/>
    <dgm:cxn modelId="{E7B5FD58-1683-403E-8951-E2C7CBDDA239}" type="presParOf" srcId="{DDCA578B-C00E-497D-AC5B-6B28031F88AC}" destId="{C8D7AD6D-0A29-404B-85A8-E45841CB3B2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8C6526-75D7-44E3-BECE-4F6E054E5A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C17B2-B73A-4D37-8BDA-43902AA7D28A}">
      <dgm:prSet/>
      <dgm:spPr/>
      <dgm:t>
        <a:bodyPr/>
        <a:lstStyle/>
        <a:p>
          <a:pPr>
            <a:defRPr cap="all"/>
          </a:pPr>
          <a:r>
            <a:rPr lang="en-IN"/>
            <a:t>Use GridSearchCV to test and compare different models.</a:t>
          </a:r>
          <a:endParaRPr lang="en-US"/>
        </a:p>
      </dgm:t>
    </dgm:pt>
    <dgm:pt modelId="{3EBBC2DF-83B2-4584-A61B-194509FF91E6}" type="parTrans" cxnId="{846483EC-B5EF-4E3B-9B41-9C10003A380E}">
      <dgm:prSet/>
      <dgm:spPr/>
      <dgm:t>
        <a:bodyPr/>
        <a:lstStyle/>
        <a:p>
          <a:endParaRPr lang="en-US"/>
        </a:p>
      </dgm:t>
    </dgm:pt>
    <dgm:pt modelId="{197ACDDF-BDBE-4400-9688-FA65195F35BA}" type="sibTrans" cxnId="{846483EC-B5EF-4E3B-9B41-9C10003A380E}">
      <dgm:prSet/>
      <dgm:spPr/>
      <dgm:t>
        <a:bodyPr/>
        <a:lstStyle/>
        <a:p>
          <a:endParaRPr lang="en-US"/>
        </a:p>
      </dgm:t>
    </dgm:pt>
    <dgm:pt modelId="{AA15334D-E66E-4E0C-9255-19D703FC503E}">
      <dgm:prSet/>
      <dgm:spPr/>
      <dgm:t>
        <a:bodyPr/>
        <a:lstStyle/>
        <a:p>
          <a:pPr>
            <a:defRPr cap="all"/>
          </a:pPr>
          <a:r>
            <a:rPr lang="en-IN"/>
            <a:t>Predict the Price.</a:t>
          </a:r>
          <a:endParaRPr lang="en-US"/>
        </a:p>
      </dgm:t>
    </dgm:pt>
    <dgm:pt modelId="{BFB2219D-E9A7-4B6D-AB4E-F03820B36768}" type="parTrans" cxnId="{7681362C-05AB-4381-85B6-A3AD73A91045}">
      <dgm:prSet/>
      <dgm:spPr/>
      <dgm:t>
        <a:bodyPr/>
        <a:lstStyle/>
        <a:p>
          <a:endParaRPr lang="en-US"/>
        </a:p>
      </dgm:t>
    </dgm:pt>
    <dgm:pt modelId="{B9D60B43-10C7-416B-97C5-337FB723CDD8}" type="sibTrans" cxnId="{7681362C-05AB-4381-85B6-A3AD73A91045}">
      <dgm:prSet/>
      <dgm:spPr/>
      <dgm:t>
        <a:bodyPr/>
        <a:lstStyle/>
        <a:p>
          <a:endParaRPr lang="en-US"/>
        </a:p>
      </dgm:t>
    </dgm:pt>
    <dgm:pt modelId="{ACD6EBE0-01C6-4F13-B798-FB650B1471AA}" type="pres">
      <dgm:prSet presAssocID="{328C6526-75D7-44E3-BECE-4F6E054E5A57}" presName="root" presStyleCnt="0">
        <dgm:presLayoutVars>
          <dgm:dir/>
          <dgm:resizeHandles val="exact"/>
        </dgm:presLayoutVars>
      </dgm:prSet>
      <dgm:spPr/>
    </dgm:pt>
    <dgm:pt modelId="{F87C8CC8-CDD7-48E7-88CE-7D1ADE36B4A9}" type="pres">
      <dgm:prSet presAssocID="{FF8C17B2-B73A-4D37-8BDA-43902AA7D28A}" presName="compNode" presStyleCnt="0"/>
      <dgm:spPr/>
    </dgm:pt>
    <dgm:pt modelId="{41F4DEB9-D120-4CB3-8BB6-520EF4549DEF}" type="pres">
      <dgm:prSet presAssocID="{FF8C17B2-B73A-4D37-8BDA-43902AA7D28A}" presName="iconBgRect" presStyleLbl="bgShp" presStyleIdx="0" presStyleCnt="2"/>
      <dgm:spPr/>
    </dgm:pt>
    <dgm:pt modelId="{98925C75-F669-49B7-B5A1-636F1222ECFE}" type="pres">
      <dgm:prSet presAssocID="{FF8C17B2-B73A-4D37-8BDA-43902AA7D2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1519D42-28D9-4EA8-BE13-1A5C74269C3E}" type="pres">
      <dgm:prSet presAssocID="{FF8C17B2-B73A-4D37-8BDA-43902AA7D28A}" presName="spaceRect" presStyleCnt="0"/>
      <dgm:spPr/>
    </dgm:pt>
    <dgm:pt modelId="{8E2B8E02-17D6-4576-9498-24A43969672D}" type="pres">
      <dgm:prSet presAssocID="{FF8C17B2-B73A-4D37-8BDA-43902AA7D28A}" presName="textRect" presStyleLbl="revTx" presStyleIdx="0" presStyleCnt="2">
        <dgm:presLayoutVars>
          <dgm:chMax val="1"/>
          <dgm:chPref val="1"/>
        </dgm:presLayoutVars>
      </dgm:prSet>
      <dgm:spPr/>
    </dgm:pt>
    <dgm:pt modelId="{F76F8E94-EDD7-46D9-A4DC-A09C37B21A3E}" type="pres">
      <dgm:prSet presAssocID="{197ACDDF-BDBE-4400-9688-FA65195F35BA}" presName="sibTrans" presStyleCnt="0"/>
      <dgm:spPr/>
    </dgm:pt>
    <dgm:pt modelId="{BB87C3EF-4FFA-4888-BBFD-3FFA4F389112}" type="pres">
      <dgm:prSet presAssocID="{AA15334D-E66E-4E0C-9255-19D703FC503E}" presName="compNode" presStyleCnt="0"/>
      <dgm:spPr/>
    </dgm:pt>
    <dgm:pt modelId="{06CD39B5-C49E-4FBE-AEB4-33FB20586D09}" type="pres">
      <dgm:prSet presAssocID="{AA15334D-E66E-4E0C-9255-19D703FC503E}" presName="iconBgRect" presStyleLbl="bgShp" presStyleIdx="1" presStyleCnt="2"/>
      <dgm:spPr/>
    </dgm:pt>
    <dgm:pt modelId="{6D3049A0-B432-48B9-90C4-2340F36C66E7}" type="pres">
      <dgm:prSet presAssocID="{AA15334D-E66E-4E0C-9255-19D703FC50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84CCE11-9153-48C1-8140-F1A95DF1834B}" type="pres">
      <dgm:prSet presAssocID="{AA15334D-E66E-4E0C-9255-19D703FC503E}" presName="spaceRect" presStyleCnt="0"/>
      <dgm:spPr/>
    </dgm:pt>
    <dgm:pt modelId="{5A85E1E8-05AA-4495-9A90-44CC6A4889F1}" type="pres">
      <dgm:prSet presAssocID="{AA15334D-E66E-4E0C-9255-19D703FC50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81362C-05AB-4381-85B6-A3AD73A91045}" srcId="{328C6526-75D7-44E3-BECE-4F6E054E5A57}" destId="{AA15334D-E66E-4E0C-9255-19D703FC503E}" srcOrd="1" destOrd="0" parTransId="{BFB2219D-E9A7-4B6D-AB4E-F03820B36768}" sibTransId="{B9D60B43-10C7-416B-97C5-337FB723CDD8}"/>
    <dgm:cxn modelId="{FF736D56-50DC-43C3-B731-FBD283E701F4}" type="presOf" srcId="{FF8C17B2-B73A-4D37-8BDA-43902AA7D28A}" destId="{8E2B8E02-17D6-4576-9498-24A43969672D}" srcOrd="0" destOrd="0" presId="urn:microsoft.com/office/officeart/2018/5/layout/IconCircleLabelList"/>
    <dgm:cxn modelId="{E56C6685-BE92-48F3-BC12-4E96F24FDBEB}" type="presOf" srcId="{328C6526-75D7-44E3-BECE-4F6E054E5A57}" destId="{ACD6EBE0-01C6-4F13-B798-FB650B1471AA}" srcOrd="0" destOrd="0" presId="urn:microsoft.com/office/officeart/2018/5/layout/IconCircleLabelList"/>
    <dgm:cxn modelId="{B2F7D6B1-6761-479F-8EA3-966550347749}" type="presOf" srcId="{AA15334D-E66E-4E0C-9255-19D703FC503E}" destId="{5A85E1E8-05AA-4495-9A90-44CC6A4889F1}" srcOrd="0" destOrd="0" presId="urn:microsoft.com/office/officeart/2018/5/layout/IconCircleLabelList"/>
    <dgm:cxn modelId="{846483EC-B5EF-4E3B-9B41-9C10003A380E}" srcId="{328C6526-75D7-44E3-BECE-4F6E054E5A57}" destId="{FF8C17B2-B73A-4D37-8BDA-43902AA7D28A}" srcOrd="0" destOrd="0" parTransId="{3EBBC2DF-83B2-4584-A61B-194509FF91E6}" sibTransId="{197ACDDF-BDBE-4400-9688-FA65195F35BA}"/>
    <dgm:cxn modelId="{DBABA5F6-5610-4F85-BF42-A6E586B1749B}" type="presParOf" srcId="{ACD6EBE0-01C6-4F13-B798-FB650B1471AA}" destId="{F87C8CC8-CDD7-48E7-88CE-7D1ADE36B4A9}" srcOrd="0" destOrd="0" presId="urn:microsoft.com/office/officeart/2018/5/layout/IconCircleLabelList"/>
    <dgm:cxn modelId="{18DE77E8-51FE-40D3-860E-78D804E3E5C7}" type="presParOf" srcId="{F87C8CC8-CDD7-48E7-88CE-7D1ADE36B4A9}" destId="{41F4DEB9-D120-4CB3-8BB6-520EF4549DEF}" srcOrd="0" destOrd="0" presId="urn:microsoft.com/office/officeart/2018/5/layout/IconCircleLabelList"/>
    <dgm:cxn modelId="{D2B22183-3868-4A0B-B004-B0A77442F85E}" type="presParOf" srcId="{F87C8CC8-CDD7-48E7-88CE-7D1ADE36B4A9}" destId="{98925C75-F669-49B7-B5A1-636F1222ECFE}" srcOrd="1" destOrd="0" presId="urn:microsoft.com/office/officeart/2018/5/layout/IconCircleLabelList"/>
    <dgm:cxn modelId="{E03C726B-8A86-48C8-85FA-731E78790B81}" type="presParOf" srcId="{F87C8CC8-CDD7-48E7-88CE-7D1ADE36B4A9}" destId="{41519D42-28D9-4EA8-BE13-1A5C74269C3E}" srcOrd="2" destOrd="0" presId="urn:microsoft.com/office/officeart/2018/5/layout/IconCircleLabelList"/>
    <dgm:cxn modelId="{885452FC-34A0-4145-B784-525B9E420313}" type="presParOf" srcId="{F87C8CC8-CDD7-48E7-88CE-7D1ADE36B4A9}" destId="{8E2B8E02-17D6-4576-9498-24A43969672D}" srcOrd="3" destOrd="0" presId="urn:microsoft.com/office/officeart/2018/5/layout/IconCircleLabelList"/>
    <dgm:cxn modelId="{E9D0DC2A-EC49-4E61-A0EF-2E61B78B7BA9}" type="presParOf" srcId="{ACD6EBE0-01C6-4F13-B798-FB650B1471AA}" destId="{F76F8E94-EDD7-46D9-A4DC-A09C37B21A3E}" srcOrd="1" destOrd="0" presId="urn:microsoft.com/office/officeart/2018/5/layout/IconCircleLabelList"/>
    <dgm:cxn modelId="{A45BBA72-585D-4FB3-BD82-9703BAC88116}" type="presParOf" srcId="{ACD6EBE0-01C6-4F13-B798-FB650B1471AA}" destId="{BB87C3EF-4FFA-4888-BBFD-3FFA4F389112}" srcOrd="2" destOrd="0" presId="urn:microsoft.com/office/officeart/2018/5/layout/IconCircleLabelList"/>
    <dgm:cxn modelId="{68B04E8F-13FE-4A6B-80B0-58E1B86BA356}" type="presParOf" srcId="{BB87C3EF-4FFA-4888-BBFD-3FFA4F389112}" destId="{06CD39B5-C49E-4FBE-AEB4-33FB20586D09}" srcOrd="0" destOrd="0" presId="urn:microsoft.com/office/officeart/2018/5/layout/IconCircleLabelList"/>
    <dgm:cxn modelId="{5D3464A7-A0F0-4C02-923F-23B3DB590744}" type="presParOf" srcId="{BB87C3EF-4FFA-4888-BBFD-3FFA4F389112}" destId="{6D3049A0-B432-48B9-90C4-2340F36C66E7}" srcOrd="1" destOrd="0" presId="urn:microsoft.com/office/officeart/2018/5/layout/IconCircleLabelList"/>
    <dgm:cxn modelId="{CB5D4A6F-2AC9-4D02-B32B-301CD821150C}" type="presParOf" srcId="{BB87C3EF-4FFA-4888-BBFD-3FFA4F389112}" destId="{984CCE11-9153-48C1-8140-F1A95DF1834B}" srcOrd="2" destOrd="0" presId="urn:microsoft.com/office/officeart/2018/5/layout/IconCircleLabelList"/>
    <dgm:cxn modelId="{DE7CC2DE-A46A-4CB5-B736-9EA224BDCC2B}" type="presParOf" srcId="{BB87C3EF-4FFA-4888-BBFD-3FFA4F389112}" destId="{5A85E1E8-05AA-4495-9A90-44CC6A4889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E631B-6DA5-4C1A-A7DA-1B1517084316}">
      <dsp:nvSpPr>
        <dsp:cNvPr id="0" name=""/>
        <dsp:cNvSpPr/>
      </dsp:nvSpPr>
      <dsp:spPr>
        <a:xfrm>
          <a:off x="3104075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695233"/>
        <a:ext cx="26722" cy="5344"/>
      </dsp:txXfrm>
    </dsp:sp>
    <dsp:sp modelId="{C6042A77-F0BA-40B0-AA78-2B3100D26863}">
      <dsp:nvSpPr>
        <dsp:cNvPr id="0" name=""/>
        <dsp:cNvSpPr/>
      </dsp:nvSpPr>
      <dsp:spPr>
        <a:xfrm>
          <a:off x="782160" y="790"/>
          <a:ext cx="2323714" cy="139422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1) Dropping Unnecessary Columns</a:t>
          </a:r>
          <a:endParaRPr lang="en-US" sz="2100" kern="1200" dirty="0"/>
        </a:p>
      </dsp:txBody>
      <dsp:txXfrm>
        <a:off x="782160" y="790"/>
        <a:ext cx="2323714" cy="1394228"/>
      </dsp:txXfrm>
    </dsp:sp>
    <dsp:sp modelId="{391CB7E1-32B9-403D-BB58-D6B3C2C0EC33}">
      <dsp:nvSpPr>
        <dsp:cNvPr id="0" name=""/>
        <dsp:cNvSpPr/>
      </dsp:nvSpPr>
      <dsp:spPr>
        <a:xfrm>
          <a:off x="5962244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0810" y="695233"/>
        <a:ext cx="26722" cy="5344"/>
      </dsp:txXfrm>
    </dsp:sp>
    <dsp:sp modelId="{D5B379FB-45AC-4CBA-BDE1-CDFBAEB87B88}">
      <dsp:nvSpPr>
        <dsp:cNvPr id="0" name=""/>
        <dsp:cNvSpPr/>
      </dsp:nvSpPr>
      <dsp:spPr>
        <a:xfrm>
          <a:off x="3640330" y="790"/>
          <a:ext cx="2323714" cy="1394228"/>
        </a:xfrm>
        <a:prstGeom prst="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2) Filling missing values  column</a:t>
          </a:r>
          <a:endParaRPr lang="en-US" sz="2100" kern="1200" dirty="0"/>
        </a:p>
      </dsp:txBody>
      <dsp:txXfrm>
        <a:off x="3640330" y="790"/>
        <a:ext cx="2323714" cy="1394228"/>
      </dsp:txXfrm>
    </dsp:sp>
    <dsp:sp modelId="{3EC360E6-7876-4EB4-97FD-09C9C48C6B77}">
      <dsp:nvSpPr>
        <dsp:cNvPr id="0" name=""/>
        <dsp:cNvSpPr/>
      </dsp:nvSpPr>
      <dsp:spPr>
        <a:xfrm>
          <a:off x="1944018" y="1393219"/>
          <a:ext cx="5716338" cy="503854"/>
        </a:xfrm>
        <a:custGeom>
          <a:avLst/>
          <a:gdLst/>
          <a:ahLst/>
          <a:cxnLst/>
          <a:rect l="0" t="0" r="0" b="0"/>
          <a:pathLst>
            <a:path>
              <a:moveTo>
                <a:pt x="5716338" y="0"/>
              </a:moveTo>
              <a:lnTo>
                <a:pt x="5716338" y="269027"/>
              </a:lnTo>
              <a:lnTo>
                <a:pt x="0" y="269027"/>
              </a:lnTo>
              <a:lnTo>
                <a:pt x="0" y="503854"/>
              </a:lnTo>
            </a:path>
          </a:pathLst>
        </a:custGeom>
        <a:noFill/>
        <a:ln w="952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8655" y="1642474"/>
        <a:ext cx="287063" cy="5344"/>
      </dsp:txXfrm>
    </dsp:sp>
    <dsp:sp modelId="{1C8B7705-039F-4F1D-B192-C8B7C68899EF}">
      <dsp:nvSpPr>
        <dsp:cNvPr id="0" name=""/>
        <dsp:cNvSpPr/>
      </dsp:nvSpPr>
      <dsp:spPr>
        <a:xfrm>
          <a:off x="6498499" y="790"/>
          <a:ext cx="2323714" cy="1394228"/>
        </a:xfrm>
        <a:prstGeom prst="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3) Dropping remaining rows with missing values</a:t>
          </a:r>
          <a:endParaRPr lang="en-US" sz="2100" kern="1200" dirty="0"/>
        </a:p>
      </dsp:txBody>
      <dsp:txXfrm>
        <a:off x="6498499" y="790"/>
        <a:ext cx="2323714" cy="1394228"/>
      </dsp:txXfrm>
    </dsp:sp>
    <dsp:sp modelId="{DB72B168-5DCB-4EC2-8665-AD5809BADEE4}">
      <dsp:nvSpPr>
        <dsp:cNvPr id="0" name=""/>
        <dsp:cNvSpPr/>
      </dsp:nvSpPr>
      <dsp:spPr>
        <a:xfrm>
          <a:off x="3104075" y="2580868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2623916"/>
        <a:ext cx="26722" cy="5344"/>
      </dsp:txXfrm>
    </dsp:sp>
    <dsp:sp modelId="{EC95F4F7-E61C-4850-A0B2-92ACE785B572}">
      <dsp:nvSpPr>
        <dsp:cNvPr id="0" name=""/>
        <dsp:cNvSpPr/>
      </dsp:nvSpPr>
      <dsp:spPr>
        <a:xfrm>
          <a:off x="782160" y="1929474"/>
          <a:ext cx="2323714" cy="1394228"/>
        </a:xfrm>
        <a:prstGeom prst="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4) Creating a </a:t>
          </a:r>
          <a:r>
            <a:rPr lang="en-IN" sz="2100" kern="1200" dirty="0" err="1"/>
            <a:t>bhk</a:t>
          </a:r>
          <a:r>
            <a:rPr lang="en-IN" sz="2100" kern="1200" dirty="0"/>
            <a:t> column to store number of bedrooms.</a:t>
          </a:r>
          <a:endParaRPr lang="en-US" sz="2100" kern="1200" dirty="0"/>
        </a:p>
      </dsp:txBody>
      <dsp:txXfrm>
        <a:off x="782160" y="1929474"/>
        <a:ext cx="2323714" cy="1394228"/>
      </dsp:txXfrm>
    </dsp:sp>
    <dsp:sp modelId="{E5ECEBE4-8C2B-42EA-9832-98CAE07F7F54}">
      <dsp:nvSpPr>
        <dsp:cNvPr id="0" name=""/>
        <dsp:cNvSpPr/>
      </dsp:nvSpPr>
      <dsp:spPr>
        <a:xfrm>
          <a:off x="3640330" y="1929474"/>
          <a:ext cx="2323714" cy="1394228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5) Cleaning Total_Sq_Ft column</a:t>
          </a:r>
          <a:endParaRPr lang="en-US" sz="2100" kern="1200"/>
        </a:p>
      </dsp:txBody>
      <dsp:txXfrm>
        <a:off x="3640330" y="1929474"/>
        <a:ext cx="2323714" cy="1394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01C6-027B-47E2-8717-29DE6BF3B2FD}">
      <dsp:nvSpPr>
        <dsp:cNvPr id="0" name=""/>
        <dsp:cNvSpPr/>
      </dsp:nvSpPr>
      <dsp:spPr>
        <a:xfrm>
          <a:off x="1875" y="661535"/>
          <a:ext cx="4000259" cy="2400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</a:t>
          </a:r>
          <a:r>
            <a:rPr lang="en-US" sz="3000" b="0" i="0" kern="1200" dirty="0"/>
            <a:t>reate a new column </a:t>
          </a:r>
          <a:r>
            <a:rPr lang="en-US" sz="3000" b="0" i="0" kern="1200" dirty="0" err="1"/>
            <a:t>price_per_sq_ft</a:t>
          </a:r>
          <a:r>
            <a:rPr lang="en-US" sz="3000" b="0" i="0" kern="1200" dirty="0"/>
            <a:t> which will help in dimensionality reduction</a:t>
          </a:r>
          <a:endParaRPr lang="en-US" sz="3000" kern="1200" dirty="0"/>
        </a:p>
      </dsp:txBody>
      <dsp:txXfrm>
        <a:off x="72173" y="731833"/>
        <a:ext cx="3859663" cy="2259559"/>
      </dsp:txXfrm>
    </dsp:sp>
    <dsp:sp modelId="{E3B04D7A-AC74-4A70-AF36-B3D9FA990698}">
      <dsp:nvSpPr>
        <dsp:cNvPr id="0" name=""/>
        <dsp:cNvSpPr/>
      </dsp:nvSpPr>
      <dsp:spPr>
        <a:xfrm>
          <a:off x="4354158" y="1365581"/>
          <a:ext cx="848055" cy="992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354158" y="1563994"/>
        <a:ext cx="593639" cy="595238"/>
      </dsp:txXfrm>
    </dsp:sp>
    <dsp:sp modelId="{A777C037-591C-4B3D-8ECE-2A55480C19EC}">
      <dsp:nvSpPr>
        <dsp:cNvPr id="0" name=""/>
        <dsp:cNvSpPr/>
      </dsp:nvSpPr>
      <dsp:spPr>
        <a:xfrm>
          <a:off x="5602239" y="661535"/>
          <a:ext cx="4000259" cy="24001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</a:t>
          </a:r>
          <a:r>
            <a:rPr lang="en-US" sz="3000" b="0" i="0" kern="1200"/>
            <a:t>ny location which has number of houses &lt; 10, will be labelled as 'other’</a:t>
          </a:r>
          <a:endParaRPr lang="en-US" sz="3000" kern="1200"/>
        </a:p>
      </dsp:txBody>
      <dsp:txXfrm>
        <a:off x="5672537" y="731833"/>
        <a:ext cx="3859663" cy="2259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6B2D8-1523-4B31-BD21-394FE3EFEC3C}">
      <dsp:nvSpPr>
        <dsp:cNvPr id="0" name=""/>
        <dsp:cNvSpPr/>
      </dsp:nvSpPr>
      <dsp:spPr>
        <a:xfrm>
          <a:off x="57854" y="288956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7427E-36DE-457E-B8FF-C325B6CAB4A7}">
      <dsp:nvSpPr>
        <dsp:cNvPr id="0" name=""/>
        <dsp:cNvSpPr/>
      </dsp:nvSpPr>
      <dsp:spPr>
        <a:xfrm>
          <a:off x="321652" y="552754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08F30-BC89-4D8B-B9B3-C44D2EB376EA}">
      <dsp:nvSpPr>
        <dsp:cNvPr id="0" name=""/>
        <dsp:cNvSpPr/>
      </dsp:nvSpPr>
      <dsp:spPr>
        <a:xfrm>
          <a:off x="1583219" y="28895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Removal of Houses where price of 2bhk is greater than 3bhk for same location</a:t>
          </a:r>
          <a:endParaRPr lang="en-US" sz="2300" kern="1200" dirty="0"/>
        </a:p>
      </dsp:txBody>
      <dsp:txXfrm>
        <a:off x="1583219" y="288956"/>
        <a:ext cx="2961002" cy="1256182"/>
      </dsp:txXfrm>
    </dsp:sp>
    <dsp:sp modelId="{2652A925-FD34-433A-9F8F-B71FDD6AD3ED}">
      <dsp:nvSpPr>
        <dsp:cNvPr id="0" name=""/>
        <dsp:cNvSpPr/>
      </dsp:nvSpPr>
      <dsp:spPr>
        <a:xfrm>
          <a:off x="5060153" y="288956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52CB9-A527-4833-B0BC-D19E81EB5B4B}">
      <dsp:nvSpPr>
        <dsp:cNvPr id="0" name=""/>
        <dsp:cNvSpPr/>
      </dsp:nvSpPr>
      <dsp:spPr>
        <a:xfrm>
          <a:off x="5323952" y="552754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6EC12-7542-4650-ABCB-4E02D22D0F02}">
      <dsp:nvSpPr>
        <dsp:cNvPr id="0" name=""/>
        <dsp:cNvSpPr/>
      </dsp:nvSpPr>
      <dsp:spPr>
        <a:xfrm>
          <a:off x="6585518" y="28895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Removing houses where number of bathrooms is greater than number of bedrooms + 2</a:t>
          </a:r>
          <a:endParaRPr lang="en-US" sz="2300" kern="1200"/>
        </a:p>
      </dsp:txBody>
      <dsp:txXfrm>
        <a:off x="6585518" y="288956"/>
        <a:ext cx="2961002" cy="1256182"/>
      </dsp:txXfrm>
    </dsp:sp>
    <dsp:sp modelId="{E2E4F500-E8CF-4CBD-8EE8-980639A768A7}">
      <dsp:nvSpPr>
        <dsp:cNvPr id="0" name=""/>
        <dsp:cNvSpPr/>
      </dsp:nvSpPr>
      <dsp:spPr>
        <a:xfrm>
          <a:off x="57854" y="2178087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E5C12-AA5F-4129-AC52-BA799288EF6D}">
      <dsp:nvSpPr>
        <dsp:cNvPr id="0" name=""/>
        <dsp:cNvSpPr/>
      </dsp:nvSpPr>
      <dsp:spPr>
        <a:xfrm>
          <a:off x="321652" y="2441886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A5DAE-C537-4420-B460-895AFA3A97B7}">
      <dsp:nvSpPr>
        <dsp:cNvPr id="0" name=""/>
        <dsp:cNvSpPr/>
      </dsp:nvSpPr>
      <dsp:spPr>
        <a:xfrm>
          <a:off x="1583219" y="2178087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Data visualization</a:t>
          </a:r>
          <a:endParaRPr lang="en-US" sz="2300" kern="1200"/>
        </a:p>
      </dsp:txBody>
      <dsp:txXfrm>
        <a:off x="1583219" y="2178087"/>
        <a:ext cx="2961002" cy="1256182"/>
      </dsp:txXfrm>
    </dsp:sp>
    <dsp:sp modelId="{F2EC9427-EA12-428E-BD7E-AA3CC3CC5AE5}">
      <dsp:nvSpPr>
        <dsp:cNvPr id="0" name=""/>
        <dsp:cNvSpPr/>
      </dsp:nvSpPr>
      <dsp:spPr>
        <a:xfrm>
          <a:off x="5060153" y="2178087"/>
          <a:ext cx="1256182" cy="12561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148CE-71DB-4127-A045-92F53497AF42}">
      <dsp:nvSpPr>
        <dsp:cNvPr id="0" name=""/>
        <dsp:cNvSpPr/>
      </dsp:nvSpPr>
      <dsp:spPr>
        <a:xfrm>
          <a:off x="5323952" y="2441886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D6B54-D636-4FF0-9CE3-A927AF928E6C}">
      <dsp:nvSpPr>
        <dsp:cNvPr id="0" name=""/>
        <dsp:cNvSpPr/>
      </dsp:nvSpPr>
      <dsp:spPr>
        <a:xfrm>
          <a:off x="6585518" y="2178087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Performing One Hot Encoding</a:t>
          </a:r>
          <a:endParaRPr lang="en-US" sz="2300" kern="1200"/>
        </a:p>
      </dsp:txBody>
      <dsp:txXfrm>
        <a:off x="6585518" y="2178087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AAACB-F090-4E71-AE6A-CF5FC900F9AE}">
      <dsp:nvSpPr>
        <dsp:cNvPr id="0" name=""/>
        <dsp:cNvSpPr/>
      </dsp:nvSpPr>
      <dsp:spPr>
        <a:xfrm>
          <a:off x="0" y="3053852"/>
          <a:ext cx="2401093" cy="6681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70688" rIns="170766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</a:t>
          </a:r>
        </a:p>
      </dsp:txBody>
      <dsp:txXfrm>
        <a:off x="0" y="3053852"/>
        <a:ext cx="2401093" cy="668108"/>
      </dsp:txXfrm>
    </dsp:sp>
    <dsp:sp modelId="{327ACF8D-E44D-47D8-9ED1-D27BB0E3964A}">
      <dsp:nvSpPr>
        <dsp:cNvPr id="0" name=""/>
        <dsp:cNvSpPr/>
      </dsp:nvSpPr>
      <dsp:spPr>
        <a:xfrm>
          <a:off x="2401093" y="3053852"/>
          <a:ext cx="7203281" cy="6681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215900" rIns="14611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K Fold cross validation to measure accuracy</a:t>
          </a:r>
        </a:p>
      </dsp:txBody>
      <dsp:txXfrm>
        <a:off x="2401093" y="3053852"/>
        <a:ext cx="7203281" cy="668108"/>
      </dsp:txXfrm>
    </dsp:sp>
    <dsp:sp modelId="{807D2B70-9D62-48F0-B90D-24F1C83C3AF1}">
      <dsp:nvSpPr>
        <dsp:cNvPr id="0" name=""/>
        <dsp:cNvSpPr/>
      </dsp:nvSpPr>
      <dsp:spPr>
        <a:xfrm rot="10800000">
          <a:off x="0" y="2036323"/>
          <a:ext cx="2401093" cy="10275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70688" rIns="170766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 rot="-10800000">
        <a:off x="0" y="2036323"/>
        <a:ext cx="2401093" cy="667907"/>
      </dsp:txXfrm>
    </dsp:sp>
    <dsp:sp modelId="{2FF0A0BC-62CB-453D-A170-B2FD025F3853}">
      <dsp:nvSpPr>
        <dsp:cNvPr id="0" name=""/>
        <dsp:cNvSpPr/>
      </dsp:nvSpPr>
      <dsp:spPr>
        <a:xfrm>
          <a:off x="2401093" y="2036323"/>
          <a:ext cx="7203281" cy="6679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215900" rIns="14611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the model.</a:t>
          </a:r>
        </a:p>
      </dsp:txBody>
      <dsp:txXfrm>
        <a:off x="2401093" y="2036323"/>
        <a:ext cx="7203281" cy="667907"/>
      </dsp:txXfrm>
    </dsp:sp>
    <dsp:sp modelId="{EEF19BF0-03F0-48E4-9871-EC2780832CDB}">
      <dsp:nvSpPr>
        <dsp:cNvPr id="0" name=""/>
        <dsp:cNvSpPr/>
      </dsp:nvSpPr>
      <dsp:spPr>
        <a:xfrm rot="10800000">
          <a:off x="0" y="1018794"/>
          <a:ext cx="2401093" cy="10275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70688" rIns="170766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Split</a:t>
          </a:r>
        </a:p>
      </dsp:txBody>
      <dsp:txXfrm rot="-10800000">
        <a:off x="0" y="1018794"/>
        <a:ext cx="2401093" cy="667907"/>
      </dsp:txXfrm>
    </dsp:sp>
    <dsp:sp modelId="{96758BBC-D1E6-4096-8B0C-B84ACCD38C31}">
      <dsp:nvSpPr>
        <dsp:cNvPr id="0" name=""/>
        <dsp:cNvSpPr/>
      </dsp:nvSpPr>
      <dsp:spPr>
        <a:xfrm>
          <a:off x="2401093" y="1018794"/>
          <a:ext cx="7203281" cy="66790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215900" rIns="14611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the data into Training and Testing.</a:t>
          </a:r>
        </a:p>
      </dsp:txBody>
      <dsp:txXfrm>
        <a:off x="2401093" y="1018794"/>
        <a:ext cx="7203281" cy="667907"/>
      </dsp:txXfrm>
    </dsp:sp>
    <dsp:sp modelId="{75EEF387-8394-4A9D-9762-96E51C318B5C}">
      <dsp:nvSpPr>
        <dsp:cNvPr id="0" name=""/>
        <dsp:cNvSpPr/>
      </dsp:nvSpPr>
      <dsp:spPr>
        <a:xfrm rot="10800000">
          <a:off x="0" y="1265"/>
          <a:ext cx="2401093" cy="10275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70688" rIns="170766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Split</a:t>
          </a:r>
        </a:p>
      </dsp:txBody>
      <dsp:txXfrm rot="-10800000">
        <a:off x="0" y="1265"/>
        <a:ext cx="2401093" cy="667907"/>
      </dsp:txXfrm>
    </dsp:sp>
    <dsp:sp modelId="{C8D7AD6D-0A29-404B-85A8-E45841CB3B21}">
      <dsp:nvSpPr>
        <dsp:cNvPr id="0" name=""/>
        <dsp:cNvSpPr/>
      </dsp:nvSpPr>
      <dsp:spPr>
        <a:xfrm>
          <a:off x="2401093" y="1265"/>
          <a:ext cx="7203281" cy="6679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215900" rIns="14611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the data into columns which are dependent and  independent.</a:t>
          </a:r>
        </a:p>
      </dsp:txBody>
      <dsp:txXfrm>
        <a:off x="2401093" y="1265"/>
        <a:ext cx="7203281" cy="6679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4DEB9-D120-4CB3-8BB6-520EF4549DEF}">
      <dsp:nvSpPr>
        <dsp:cNvPr id="0" name=""/>
        <dsp:cNvSpPr/>
      </dsp:nvSpPr>
      <dsp:spPr>
        <a:xfrm>
          <a:off x="1589187" y="61613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25C75-F669-49B7-B5A1-636F1222ECFE}">
      <dsp:nvSpPr>
        <dsp:cNvPr id="0" name=""/>
        <dsp:cNvSpPr/>
      </dsp:nvSpPr>
      <dsp:spPr>
        <a:xfrm>
          <a:off x="205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8E02-17D6-4576-9498-24A43969672D}">
      <dsp:nvSpPr>
        <dsp:cNvPr id="0" name=""/>
        <dsp:cNvSpPr/>
      </dsp:nvSpPr>
      <dsp:spPr>
        <a:xfrm>
          <a:off x="88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Use GridSearchCV to test and compare different models.</a:t>
          </a:r>
          <a:endParaRPr lang="en-US" sz="1800" kern="1200"/>
        </a:p>
      </dsp:txBody>
      <dsp:txXfrm>
        <a:off x="887187" y="2941613"/>
        <a:ext cx="3600000" cy="720000"/>
      </dsp:txXfrm>
    </dsp:sp>
    <dsp:sp modelId="{06CD39B5-C49E-4FBE-AEB4-33FB20586D09}">
      <dsp:nvSpPr>
        <dsp:cNvPr id="0" name=""/>
        <dsp:cNvSpPr/>
      </dsp:nvSpPr>
      <dsp:spPr>
        <a:xfrm>
          <a:off x="5819187" y="61613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049A0-B432-48B9-90C4-2340F36C66E7}">
      <dsp:nvSpPr>
        <dsp:cNvPr id="0" name=""/>
        <dsp:cNvSpPr/>
      </dsp:nvSpPr>
      <dsp:spPr>
        <a:xfrm>
          <a:off x="628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5E1E8-05AA-4495-9A90-44CC6A4889F1}">
      <dsp:nvSpPr>
        <dsp:cNvPr id="0" name=""/>
        <dsp:cNvSpPr/>
      </dsp:nvSpPr>
      <dsp:spPr>
        <a:xfrm>
          <a:off x="511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Predict the Price.</a:t>
          </a:r>
          <a:endParaRPr lang="en-US" sz="1800" kern="1200"/>
        </a:p>
      </dsp:txBody>
      <dsp:txXfrm>
        <a:off x="5117187" y="294161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4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1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0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61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2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605E03-BC17-41A7-854C-DFAB672737DC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5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9AF7-85F9-0263-1F2A-A61E031A0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 MINI PROJECT ON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AB740-D537-87C7-9B68-B89BC2F7F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7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480C-349A-43A4-9E39-1382180A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sz="2200" dirty="0"/>
              <a:t>5) Testing different models and deciding upon the best one</a:t>
            </a:r>
            <a:br>
              <a:rPr lang="en-IN" sz="2200" dirty="0"/>
            </a:br>
            <a:endParaRPr lang="en-IN" sz="2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C0E507-2F71-4200-9BAF-4A9841F6A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57615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2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DCB9-0C4D-49F9-8695-FF4FD90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A)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BC72-C1A9-4B9D-92D5-58FA69D6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Linear regression attempts to model the relationship between two variables by fitting a linear equation to observed data. One variable is considered to be an explanatory variable, and the other is considered to be a dependent variable.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most common method for fitting a regression line is the method of least-squares. This method calculates the best-fitting line for the observed data by minimizing the sum of the squares of the vertical deviations from each data point to the line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linear regression line has an equation of the form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 = a +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where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the explanatory variable and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the dependent variable. The slope of the line is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the intercept (the value of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when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0).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94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846F-BFA7-4948-BC13-E49280F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B)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FD36-58AE-4E0F-86C6-532CB7D7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Decision tree builds regression or classification models in the form of a tree structure. It breaks down a dataset into smaller and smaller subsets while at the same time an associated decision tree is incrementally developed. The final result is a tree with 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decision nodes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leaf nodes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decision node has two or more branches, each representing values for the attribute tested.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Leaf node represents a decision on the numerical target.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topmost decision node in a tree which corresponds to the best predictor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 node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Decision trees can handle both categorical and numerical data.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CC2B6C-5AFF-4CF0-9A46-A5D46709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Comparison of Models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30E952-0ED1-4240-9222-43F2BFE9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432592"/>
            <a:ext cx="9603274" cy="26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2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2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FD8EB-5252-4522-8FF4-46274261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House Price Prediction</a:t>
            </a:r>
          </a:p>
        </p:txBody>
      </p:sp>
      <p:cxnSp>
        <p:nvCxnSpPr>
          <p:cNvPr id="42" name="Straight Connector 2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Group 2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3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301472B4-A0DC-4383-AF47-442A81ED8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1116345"/>
            <a:ext cx="6372225" cy="38661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8BD1B2-9C88-47DD-8F97-671C0A14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689" y="1268898"/>
            <a:ext cx="5852160" cy="43616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6251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9384-F979-4CE9-AD9C-D5DDB1647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3476" y="1468464"/>
            <a:ext cx="2858835" cy="1873219"/>
          </a:xfrm>
        </p:spPr>
        <p:txBody>
          <a:bodyPr>
            <a:normAutofit/>
          </a:bodyPr>
          <a:lstStyle/>
          <a:p>
            <a:r>
              <a:rPr lang="en-IN" sz="3300" dirty="0"/>
              <a:t>HOUSE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EEF07-D3C6-4138-A8D2-C9C52D891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407" y="3529160"/>
            <a:ext cx="2848300" cy="1613537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DONE BY:</a:t>
            </a:r>
          </a:p>
          <a:p>
            <a:r>
              <a:rPr lang="en-IN" sz="1600" dirty="0"/>
              <a:t>225229106</a:t>
            </a:r>
          </a:p>
          <a:p>
            <a:r>
              <a:rPr lang="en-IN" sz="1600" dirty="0"/>
              <a:t>CHARUMATHI M</a:t>
            </a:r>
          </a:p>
          <a:p>
            <a:r>
              <a:rPr lang="en-IN" sz="1600" dirty="0"/>
              <a:t>I MSC DS A</a:t>
            </a:r>
          </a:p>
        </p:txBody>
      </p:sp>
      <p:grpSp>
        <p:nvGrpSpPr>
          <p:cNvPr id="55" name="Group 42">
            <a:extLst>
              <a:ext uri="{FF2B5EF4-FFF2-40B4-BE49-F238E27FC236}">
                <a16:creationId xmlns:a16="http://schemas.microsoft.com/office/drawing/2014/main" id="{4BE4308E-D3C7-4FB9-928C-C0B7F62E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033D76-5800-44B6-AFE9-EE2106935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522D6F85-FFBA-4F81-AEE5-AAA17CB7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3">
            <a:extLst>
              <a:ext uri="{FF2B5EF4-FFF2-40B4-BE49-F238E27FC236}">
                <a16:creationId xmlns:a16="http://schemas.microsoft.com/office/drawing/2014/main" id="{EEC4BB56-9E6D-4DA9-A393-28BE32A44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9" r="-2" b="21265"/>
          <a:stretch/>
        </p:blipFill>
        <p:spPr>
          <a:xfrm>
            <a:off x="1271222" y="1116345"/>
            <a:ext cx="6282919" cy="3866172"/>
          </a:xfrm>
          <a:prstGeom prst="rect">
            <a:avLst/>
          </a:prstGeom>
        </p:spPr>
      </p:pic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D8155E42-34DF-487F-9EE3-78A6093B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Picture 4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2C90-C458-45E6-8CDA-A670FAD0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IN" dirty="0"/>
              <a:t>Problem Definition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C574-38E4-4B25-90C0-0EBFA3D6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689" y="1268898"/>
            <a:ext cx="5852160" cy="4361688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Predicting the House Prices with the help of Housing Data.</a:t>
            </a:r>
          </a:p>
          <a:p>
            <a:r>
              <a:rPr lang="en-IN" dirty="0">
                <a:solidFill>
                  <a:schemeClr val="bg1"/>
                </a:solidFill>
              </a:rPr>
              <a:t>The predicted price of house depends upon various factors like  </a:t>
            </a:r>
            <a:r>
              <a:rPr lang="en-IN" dirty="0" err="1">
                <a:solidFill>
                  <a:schemeClr val="bg1"/>
                </a:solidFill>
              </a:rPr>
              <a:t>avg</a:t>
            </a:r>
            <a:r>
              <a:rPr lang="en-IN" dirty="0">
                <a:solidFill>
                  <a:schemeClr val="bg1"/>
                </a:solidFill>
              </a:rPr>
              <a:t> area, </a:t>
            </a:r>
            <a:r>
              <a:rPr lang="en-IN" dirty="0" err="1">
                <a:solidFill>
                  <a:schemeClr val="bg1"/>
                </a:solidFill>
              </a:rPr>
              <a:t>avg</a:t>
            </a:r>
            <a:r>
              <a:rPr lang="en-IN" dirty="0">
                <a:solidFill>
                  <a:schemeClr val="bg1"/>
                </a:solidFill>
              </a:rPr>
              <a:t> bed room size,  area population and price.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1D505-B532-45C2-AC69-E78F76EB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en-IN" sz="3000" dirty="0"/>
              <a:t>Implementation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8ECC-31AF-4D78-A555-54610403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Importing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Removal of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Model Building</a:t>
            </a:r>
          </a:p>
          <a:p>
            <a:pPr marL="342900" indent="-342900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Testing different models and deciding upon the best one</a:t>
            </a:r>
          </a:p>
        </p:txBody>
      </p:sp>
    </p:spTree>
    <p:extLst>
      <p:ext uri="{BB962C8B-B14F-4D97-AF65-F5344CB8AC3E}">
        <p14:creationId xmlns:p14="http://schemas.microsoft.com/office/powerpoint/2010/main" val="1745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883D1-4974-4040-B519-11C55584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Dataset</a:t>
            </a:r>
          </a:p>
        </p:txBody>
      </p:sp>
      <p:cxnSp>
        <p:nvCxnSpPr>
          <p:cNvPr id="64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907E82-F55F-8C1F-AB41-8345C95A2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60" y="914400"/>
            <a:ext cx="6440654" cy="4124131"/>
          </a:xfrm>
        </p:spPr>
      </p:pic>
    </p:spTree>
    <p:extLst>
      <p:ext uri="{BB962C8B-B14F-4D97-AF65-F5344CB8AC3E}">
        <p14:creationId xmlns:p14="http://schemas.microsoft.com/office/powerpoint/2010/main" val="39878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D310-2AA6-4186-8C9B-F4B8E2A4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1) Data Cleaning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7C070E-FFEA-4295-BC29-D079F2E7A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6094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7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C6D1F-49D2-4DFD-92DB-CE41C1FD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2) Feature Engineering Steps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1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7EC84D8-9F8A-426B-B99F-2917443F1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6573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4E50-5186-42A8-B748-2BEA4527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3) Outlier Detection and Removal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670481-9E12-4D70-8A88-01FE30332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1582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8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6EF76-4042-4F2A-AFC4-7AF6CE26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4) Model Building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F96F4D-7BC1-4CB8-BEE6-80390BB62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37785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9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524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Gallery</vt:lpstr>
      <vt:lpstr>A MINI PROJECT ON MACHINE LEARNING</vt:lpstr>
      <vt:lpstr>HOUSE PRICE PREDICTION </vt:lpstr>
      <vt:lpstr>Problem Definition</vt:lpstr>
      <vt:lpstr>Implementation Steps</vt:lpstr>
      <vt:lpstr>Dataset</vt:lpstr>
      <vt:lpstr>1) Data Cleaning Steps</vt:lpstr>
      <vt:lpstr>2) Feature Engineering Steps</vt:lpstr>
      <vt:lpstr>3) Outlier Detection and Removal</vt:lpstr>
      <vt:lpstr>4) Model Building</vt:lpstr>
      <vt:lpstr>5) Testing different models and deciding upon the best one </vt:lpstr>
      <vt:lpstr>A) Linear Regression</vt:lpstr>
      <vt:lpstr>B) Decision Tree</vt:lpstr>
      <vt:lpstr>Comparison of Models</vt:lpstr>
      <vt:lpstr>House Price Prediction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DWDM MINI PROJECT: Real Estate Domain</dc:title>
  <dc:creator>Gauri Godghase</dc:creator>
  <cp:lastModifiedBy>CHARU MATHI</cp:lastModifiedBy>
  <cp:revision>2</cp:revision>
  <dcterms:created xsi:type="dcterms:W3CDTF">2021-02-01T21:44:46Z</dcterms:created>
  <dcterms:modified xsi:type="dcterms:W3CDTF">2023-03-11T13:16:26Z</dcterms:modified>
</cp:coreProperties>
</file>