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578890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444867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061390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445124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62485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44562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16656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01205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077074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979864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89936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77118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516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7686787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5801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86383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252505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297914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2855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341444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27200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7207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26582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61298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36993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57480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214603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599" y="3340836"/>
            <a:ext cx="443269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Rounded MT Bold" pitchFamily="34" charset="0"/>
                <a:ea typeface="宋体" pitchFamily="0" charset="0"/>
                <a:cs typeface="Calibri" pitchFamily="0" charset="0"/>
              </a:rPr>
              <a:t>Charumathi.M</a:t>
            </a:r>
            <a:endParaRPr lang="zh-CN" altLang="en-US" sz="1800" b="1"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312216</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095</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Accounting and Finance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5392589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57599026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3956258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735383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9542715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873994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224553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8377347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532185" y="764129"/>
            <a:ext cx="8162925" cy="4079088"/>
          </a:xfrm>
          <a:prstGeom prst="rect"/>
          <a:noFill/>
          <a:ln w="12700" cmpd="sng" cap="flat">
            <a:noFill/>
            <a:prstDash val="solid"/>
            <a:miter/>
          </a:ln>
        </p:spPr>
      </p:pic>
      <p:sp>
        <p:nvSpPr>
          <p:cNvPr id="141" name="矩形"/>
          <p:cNvSpPr>
            <a:spLocks/>
          </p:cNvSpPr>
          <p:nvPr/>
        </p:nvSpPr>
        <p:spPr>
          <a:xfrm rot="0">
            <a:off x="4943466" y="3788761"/>
            <a:ext cx="1152530" cy="367664"/>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3289829" y="3785835"/>
            <a:ext cx="1227518"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6381767" y="3785835"/>
            <a:ext cx="1300159"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organisation</a:t>
            </a:r>
            <a:endParaRPr lang="zh-CN" altLang="en-US" sz="1600" b="1" i="0" u="none" strike="noStrike" kern="1200" cap="none" spc="0" baseline="0">
              <a:solidFill>
                <a:srgbClr val="000000"/>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93632266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6333357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9056467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41846798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2024-10-25T12:49:17Z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