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2"/>
  </p:notesMasterIdLst>
  <p:sldIdLst>
    <p:sldId id="256" r:id="rId5"/>
    <p:sldId id="257" r:id="rId6"/>
    <p:sldId id="258" r:id="rId7"/>
    <p:sldId id="259" r:id="rId8"/>
    <p:sldId id="260" r:id="rId9"/>
    <p:sldId id="261" r:id="rId10"/>
    <p:sldId id="262" r:id="rId11"/>
  </p:sldIdLst>
  <p:sldSz cx="9144000" cy="5143500" type="screen16x9"/>
  <p:notesSz cx="6858000" cy="9144000"/>
  <p:embeddedFontLst>
    <p:embeddedFont>
      <p:font typeface="Didact Gothic" panose="020B0604020202020204" charset="0"/>
      <p:regular r:id="rId13"/>
    </p:embeddedFont>
    <p:embeddedFont>
      <p:font typeface="Julius Sans One" panose="020B0604020202020204" charset="0"/>
      <p:regular r:id="rId14"/>
    </p:embeddedFont>
    <p:embeddedFont>
      <p:font typeface="Montserrat" panose="00000500000000000000" pitchFamily="2" charset="0"/>
      <p:regular r:id="rId15"/>
      <p:bold r:id="rId16"/>
      <p:italic r:id="rId17"/>
      <p:boldItalic r:id="rId18"/>
    </p:embeddedFont>
    <p:embeddedFont>
      <p:font typeface="Questrial" panose="020B0604020202020204"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7" y="67"/>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f4bd2034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f6f6f201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1249ffcf0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6fd56d15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6fd56d15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6fd56d15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6fd56d15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6fd56d15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6fd56d15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1249ffcf0_1_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1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77" name="Google Shape;77;p14"/>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4"/>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83" name="Google Shape;83;p1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8624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6" name="Google Shape;86;p16"/>
          <p:cNvSpPr txBox="1">
            <a:spLocks noGrp="1"/>
          </p:cNvSpPr>
          <p:nvPr>
            <p:ph type="subTitle" idx="1"/>
          </p:nvPr>
        </p:nvSpPr>
        <p:spPr>
          <a:xfrm>
            <a:off x="424450"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7" name="Google Shape;87;p16"/>
          <p:cNvSpPr txBox="1">
            <a:spLocks noGrp="1"/>
          </p:cNvSpPr>
          <p:nvPr>
            <p:ph type="title" idx="2"/>
          </p:nvPr>
        </p:nvSpPr>
        <p:spPr>
          <a:xfrm>
            <a:off x="6525755"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8" name="Google Shape;88;p16"/>
          <p:cNvSpPr txBox="1">
            <a:spLocks noGrp="1"/>
          </p:cNvSpPr>
          <p:nvPr>
            <p:ph type="subTitle" idx="3"/>
          </p:nvPr>
        </p:nvSpPr>
        <p:spPr>
          <a:xfrm>
            <a:off x="6087751"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9" name="Google Shape;89;p16"/>
          <p:cNvSpPr txBox="1">
            <a:spLocks noGrp="1"/>
          </p:cNvSpPr>
          <p:nvPr>
            <p:ph type="title" idx="4"/>
          </p:nvPr>
        </p:nvSpPr>
        <p:spPr>
          <a:xfrm>
            <a:off x="36901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0" name="Google Shape;90;p16"/>
          <p:cNvSpPr txBox="1">
            <a:spLocks noGrp="1"/>
          </p:cNvSpPr>
          <p:nvPr>
            <p:ph type="subTitle" idx="5"/>
          </p:nvPr>
        </p:nvSpPr>
        <p:spPr>
          <a:xfrm>
            <a:off x="3252148"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1" name="Google Shape;91;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ctrTitle"/>
          </p:nvPr>
        </p:nvSpPr>
        <p:spPr>
          <a:xfrm>
            <a:off x="1690800" y="1232050"/>
            <a:ext cx="5762400" cy="58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3000" b="1">
                <a:solidFill>
                  <a:schemeClr val="dk1"/>
                </a:solidFill>
              </a:defRPr>
            </a:lvl1pPr>
            <a:lvl2pPr lvl="1" algn="ctr" rtl="0">
              <a:spcBef>
                <a:spcPts val="0"/>
              </a:spcBef>
              <a:spcAft>
                <a:spcPts val="0"/>
              </a:spcAft>
              <a:buClr>
                <a:schemeClr val="dk1"/>
              </a:buClr>
              <a:buSzPts val="8000"/>
              <a:buNone/>
              <a:defRPr sz="8000" b="1">
                <a:solidFill>
                  <a:schemeClr val="dk1"/>
                </a:solidFill>
              </a:defRPr>
            </a:lvl2pPr>
            <a:lvl3pPr lvl="2" algn="ctr" rtl="0">
              <a:spcBef>
                <a:spcPts val="0"/>
              </a:spcBef>
              <a:spcAft>
                <a:spcPts val="0"/>
              </a:spcAft>
              <a:buClr>
                <a:schemeClr val="dk1"/>
              </a:buClr>
              <a:buSzPts val="8000"/>
              <a:buNone/>
              <a:defRPr sz="8000" b="1">
                <a:solidFill>
                  <a:schemeClr val="dk1"/>
                </a:solidFill>
              </a:defRPr>
            </a:lvl3pPr>
            <a:lvl4pPr lvl="3" algn="ctr" rtl="0">
              <a:spcBef>
                <a:spcPts val="0"/>
              </a:spcBef>
              <a:spcAft>
                <a:spcPts val="0"/>
              </a:spcAft>
              <a:buClr>
                <a:schemeClr val="dk1"/>
              </a:buClr>
              <a:buSzPts val="8000"/>
              <a:buNone/>
              <a:defRPr sz="8000" b="1">
                <a:solidFill>
                  <a:schemeClr val="dk1"/>
                </a:solidFill>
              </a:defRPr>
            </a:lvl4pPr>
            <a:lvl5pPr lvl="4" algn="ctr" rtl="0">
              <a:spcBef>
                <a:spcPts val="0"/>
              </a:spcBef>
              <a:spcAft>
                <a:spcPts val="0"/>
              </a:spcAft>
              <a:buClr>
                <a:schemeClr val="dk1"/>
              </a:buClr>
              <a:buSzPts val="8000"/>
              <a:buNone/>
              <a:defRPr sz="8000" b="1">
                <a:solidFill>
                  <a:schemeClr val="dk1"/>
                </a:solidFill>
              </a:defRPr>
            </a:lvl5pPr>
            <a:lvl6pPr lvl="5" algn="ctr" rtl="0">
              <a:spcBef>
                <a:spcPts val="0"/>
              </a:spcBef>
              <a:spcAft>
                <a:spcPts val="0"/>
              </a:spcAft>
              <a:buClr>
                <a:schemeClr val="dk1"/>
              </a:buClr>
              <a:buSzPts val="8000"/>
              <a:buNone/>
              <a:defRPr sz="8000" b="1">
                <a:solidFill>
                  <a:schemeClr val="dk1"/>
                </a:solidFill>
              </a:defRPr>
            </a:lvl6pPr>
            <a:lvl7pPr lvl="6" algn="ctr" rtl="0">
              <a:spcBef>
                <a:spcPts val="0"/>
              </a:spcBef>
              <a:spcAft>
                <a:spcPts val="0"/>
              </a:spcAft>
              <a:buClr>
                <a:schemeClr val="dk1"/>
              </a:buClr>
              <a:buSzPts val="8000"/>
              <a:buNone/>
              <a:defRPr sz="8000" b="1">
                <a:solidFill>
                  <a:schemeClr val="dk1"/>
                </a:solidFill>
              </a:defRPr>
            </a:lvl7pPr>
            <a:lvl8pPr lvl="7" algn="ctr" rtl="0">
              <a:spcBef>
                <a:spcPts val="0"/>
              </a:spcBef>
              <a:spcAft>
                <a:spcPts val="0"/>
              </a:spcAft>
              <a:buClr>
                <a:schemeClr val="dk1"/>
              </a:buClr>
              <a:buSzPts val="8000"/>
              <a:buNone/>
              <a:defRPr sz="8000" b="1">
                <a:solidFill>
                  <a:schemeClr val="dk1"/>
                </a:solidFill>
              </a:defRPr>
            </a:lvl8pPr>
            <a:lvl9pPr lvl="8" algn="ctr" rtl="0">
              <a:spcBef>
                <a:spcPts val="0"/>
              </a:spcBef>
              <a:spcAft>
                <a:spcPts val="0"/>
              </a:spcAft>
              <a:buClr>
                <a:schemeClr val="dk1"/>
              </a:buClr>
              <a:buSzPts val="8000"/>
              <a:buNone/>
              <a:defRPr sz="8000" b="1">
                <a:solidFill>
                  <a:schemeClr val="dk1"/>
                </a:solidFill>
              </a:defRPr>
            </a:lvl9pPr>
          </a:lstStyle>
          <a:p>
            <a:endParaRPr/>
          </a:p>
        </p:txBody>
      </p:sp>
      <p:sp>
        <p:nvSpPr>
          <p:cNvPr id="97" name="Google Shape;97;p17"/>
          <p:cNvSpPr txBox="1">
            <a:spLocks noGrp="1"/>
          </p:cNvSpPr>
          <p:nvPr>
            <p:ph type="subTitle" idx="1"/>
          </p:nvPr>
        </p:nvSpPr>
        <p:spPr>
          <a:xfrm>
            <a:off x="3058800" y="1873367"/>
            <a:ext cx="3026400" cy="9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00" name="Google Shape;100;p18"/>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1" name="Google Shape;101;p18"/>
          <p:cNvSpPr txBox="1">
            <a:spLocks noGrp="1"/>
          </p:cNvSpPr>
          <p:nvPr>
            <p:ph type="subTitle" idx="1"/>
          </p:nvPr>
        </p:nvSpPr>
        <p:spPr>
          <a:xfrm>
            <a:off x="734175"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2" name="Google Shape;102;p18"/>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3" name="Google Shape;103;p18"/>
          <p:cNvSpPr txBox="1">
            <a:spLocks noGrp="1"/>
          </p:cNvSpPr>
          <p:nvPr>
            <p:ph type="subTitle" idx="4"/>
          </p:nvPr>
        </p:nvSpPr>
        <p:spPr>
          <a:xfrm>
            <a:off x="734175" y="3747815"/>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4" name="Google Shape;104;p18"/>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5" name="Google Shape;105;p18"/>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6" name="Google Shape;106;p18"/>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7" name="Google Shape;107;p18"/>
          <p:cNvSpPr txBox="1">
            <a:spLocks noGrp="1"/>
          </p:cNvSpPr>
          <p:nvPr>
            <p:ph type="subTitle" idx="8"/>
          </p:nvPr>
        </p:nvSpPr>
        <p:spPr>
          <a:xfrm>
            <a:off x="5677150" y="3746088"/>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accent5"/>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10" name="Google Shape;110;p19"/>
          <p:cNvSpPr txBox="1">
            <a:spLocks noGrp="1"/>
          </p:cNvSpPr>
          <p:nvPr>
            <p:ph type="subTitle" idx="1"/>
          </p:nvPr>
        </p:nvSpPr>
        <p:spPr>
          <a:xfrm>
            <a:off x="1742675"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1" name="Google Shape;111;p19"/>
          <p:cNvSpPr txBox="1">
            <a:spLocks noGrp="1"/>
          </p:cNvSpPr>
          <p:nvPr>
            <p:ph type="subTitle" idx="2"/>
          </p:nvPr>
        </p:nvSpPr>
        <p:spPr>
          <a:xfrm>
            <a:off x="5021770"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2" name="Google Shape;112;p19"/>
          <p:cNvSpPr txBox="1">
            <a:spLocks noGrp="1"/>
          </p:cNvSpPr>
          <p:nvPr>
            <p:ph type="title" idx="3"/>
          </p:nvPr>
        </p:nvSpPr>
        <p:spPr>
          <a:xfrm>
            <a:off x="1865338"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3" name="Google Shape;113;p19"/>
          <p:cNvSpPr txBox="1">
            <a:spLocks noGrp="1"/>
          </p:cNvSpPr>
          <p:nvPr>
            <p:ph type="title" idx="4"/>
          </p:nvPr>
        </p:nvSpPr>
        <p:spPr>
          <a:xfrm>
            <a:off x="5144462"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4" name="Google Shape;114;p19"/>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8" name="Google Shape;118;p20"/>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9" name="Google Shape;119;p20"/>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0" name="Google Shape;120;p20"/>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20"/>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0"/>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3" name="Google Shape;123;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400" b="1">
                <a:solidFill>
                  <a:schemeClr val="dk1"/>
                </a:solidFill>
              </a:defRPr>
            </a:lvl1pPr>
            <a:lvl2pPr lvl="1" algn="r" rtl="0">
              <a:spcBef>
                <a:spcPts val="0"/>
              </a:spcBef>
              <a:spcAft>
                <a:spcPts val="0"/>
              </a:spcAft>
              <a:buClr>
                <a:schemeClr val="dk1"/>
              </a:buClr>
              <a:buSzPts val="3600"/>
              <a:buNone/>
              <a:defRPr sz="3600" b="1">
                <a:solidFill>
                  <a:schemeClr val="dk1"/>
                </a:solidFill>
              </a:defRPr>
            </a:lvl2pPr>
            <a:lvl3pPr lvl="2" algn="r" rtl="0">
              <a:spcBef>
                <a:spcPts val="0"/>
              </a:spcBef>
              <a:spcAft>
                <a:spcPts val="0"/>
              </a:spcAft>
              <a:buClr>
                <a:schemeClr val="dk1"/>
              </a:buClr>
              <a:buSzPts val="3600"/>
              <a:buNone/>
              <a:defRPr sz="3600" b="1">
                <a:solidFill>
                  <a:schemeClr val="dk1"/>
                </a:solidFill>
              </a:defRPr>
            </a:lvl3pPr>
            <a:lvl4pPr lvl="3" algn="r" rtl="0">
              <a:spcBef>
                <a:spcPts val="0"/>
              </a:spcBef>
              <a:spcAft>
                <a:spcPts val="0"/>
              </a:spcAft>
              <a:buClr>
                <a:schemeClr val="dk1"/>
              </a:buClr>
              <a:buSzPts val="3600"/>
              <a:buNone/>
              <a:defRPr sz="3600" b="1">
                <a:solidFill>
                  <a:schemeClr val="dk1"/>
                </a:solidFill>
              </a:defRPr>
            </a:lvl4pPr>
            <a:lvl5pPr lvl="4" algn="r" rtl="0">
              <a:spcBef>
                <a:spcPts val="0"/>
              </a:spcBef>
              <a:spcAft>
                <a:spcPts val="0"/>
              </a:spcAft>
              <a:buClr>
                <a:schemeClr val="dk1"/>
              </a:buClr>
              <a:buSzPts val="3600"/>
              <a:buNone/>
              <a:defRPr sz="3600" b="1">
                <a:solidFill>
                  <a:schemeClr val="dk1"/>
                </a:solidFill>
              </a:defRPr>
            </a:lvl5pPr>
            <a:lvl6pPr lvl="5" algn="r" rtl="0">
              <a:spcBef>
                <a:spcPts val="0"/>
              </a:spcBef>
              <a:spcAft>
                <a:spcPts val="0"/>
              </a:spcAft>
              <a:buClr>
                <a:schemeClr val="dk1"/>
              </a:buClr>
              <a:buSzPts val="3600"/>
              <a:buNone/>
              <a:defRPr sz="3600" b="1">
                <a:solidFill>
                  <a:schemeClr val="dk1"/>
                </a:solidFill>
              </a:defRPr>
            </a:lvl6pPr>
            <a:lvl7pPr lvl="6" algn="r" rtl="0">
              <a:spcBef>
                <a:spcPts val="0"/>
              </a:spcBef>
              <a:spcAft>
                <a:spcPts val="0"/>
              </a:spcAft>
              <a:buClr>
                <a:schemeClr val="dk1"/>
              </a:buClr>
              <a:buSzPts val="3600"/>
              <a:buNone/>
              <a:defRPr sz="3600" b="1">
                <a:solidFill>
                  <a:schemeClr val="dk1"/>
                </a:solidFill>
              </a:defRPr>
            </a:lvl7pPr>
            <a:lvl8pPr lvl="7" algn="r" rtl="0">
              <a:spcBef>
                <a:spcPts val="0"/>
              </a:spcBef>
              <a:spcAft>
                <a:spcPts val="0"/>
              </a:spcAft>
              <a:buClr>
                <a:schemeClr val="dk1"/>
              </a:buClr>
              <a:buSzPts val="3600"/>
              <a:buNone/>
              <a:defRPr sz="3600" b="1">
                <a:solidFill>
                  <a:schemeClr val="dk1"/>
                </a:solidFill>
              </a:defRPr>
            </a:lvl8pPr>
            <a:lvl9pPr lvl="8" algn="r" rtl="0">
              <a:spcBef>
                <a:spcPts val="0"/>
              </a:spcBef>
              <a:spcAft>
                <a:spcPts val="0"/>
              </a:spcAft>
              <a:buClr>
                <a:schemeClr val="dk1"/>
              </a:buClr>
              <a:buSzPts val="3600"/>
              <a:buNone/>
              <a:defRPr sz="3600" b="1">
                <a:solidFill>
                  <a:schemeClr val="dk1"/>
                </a:solidFill>
              </a:defRPr>
            </a:lvl9pPr>
          </a:lstStyle>
          <a:p>
            <a:endParaRPr/>
          </a:p>
        </p:txBody>
      </p:sp>
      <p:sp>
        <p:nvSpPr>
          <p:cNvPr id="16" name="Google Shape;16;p3"/>
          <p:cNvSpPr txBox="1">
            <a:spLocks noGrp="1"/>
          </p:cNvSpPr>
          <p:nvPr>
            <p:ph type="title" idx="2" hasCustomPrompt="1"/>
          </p:nvPr>
        </p:nvSpPr>
        <p:spPr>
          <a:xfrm>
            <a:off x="5151175" y="1032009"/>
            <a:ext cx="30573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8000" b="1">
                <a:solidFill>
                  <a:schemeClr val="dk1"/>
                </a:solidFill>
              </a:defRPr>
            </a:lvl1pPr>
            <a:lvl2pPr lvl="1" algn="r" rtl="0">
              <a:spcBef>
                <a:spcPts val="0"/>
              </a:spcBef>
              <a:spcAft>
                <a:spcPts val="0"/>
              </a:spcAft>
              <a:buClr>
                <a:schemeClr val="dk1"/>
              </a:buClr>
              <a:buSzPts val="8000"/>
              <a:buNone/>
              <a:defRPr sz="8000" b="1">
                <a:solidFill>
                  <a:schemeClr val="dk1"/>
                </a:solidFill>
              </a:defRPr>
            </a:lvl2pPr>
            <a:lvl3pPr lvl="2" algn="r" rtl="0">
              <a:spcBef>
                <a:spcPts val="0"/>
              </a:spcBef>
              <a:spcAft>
                <a:spcPts val="0"/>
              </a:spcAft>
              <a:buClr>
                <a:schemeClr val="dk1"/>
              </a:buClr>
              <a:buSzPts val="8000"/>
              <a:buNone/>
              <a:defRPr sz="8000" b="1">
                <a:solidFill>
                  <a:schemeClr val="dk1"/>
                </a:solidFill>
              </a:defRPr>
            </a:lvl3pPr>
            <a:lvl4pPr lvl="3" algn="r" rtl="0">
              <a:spcBef>
                <a:spcPts val="0"/>
              </a:spcBef>
              <a:spcAft>
                <a:spcPts val="0"/>
              </a:spcAft>
              <a:buClr>
                <a:schemeClr val="dk1"/>
              </a:buClr>
              <a:buSzPts val="8000"/>
              <a:buNone/>
              <a:defRPr sz="8000" b="1">
                <a:solidFill>
                  <a:schemeClr val="dk1"/>
                </a:solidFill>
              </a:defRPr>
            </a:lvl4pPr>
            <a:lvl5pPr lvl="4" algn="r" rtl="0">
              <a:spcBef>
                <a:spcPts val="0"/>
              </a:spcBef>
              <a:spcAft>
                <a:spcPts val="0"/>
              </a:spcAft>
              <a:buClr>
                <a:schemeClr val="dk1"/>
              </a:buClr>
              <a:buSzPts val="8000"/>
              <a:buNone/>
              <a:defRPr sz="8000" b="1">
                <a:solidFill>
                  <a:schemeClr val="dk1"/>
                </a:solidFill>
              </a:defRPr>
            </a:lvl5pPr>
            <a:lvl6pPr lvl="5" algn="r" rtl="0">
              <a:spcBef>
                <a:spcPts val="0"/>
              </a:spcBef>
              <a:spcAft>
                <a:spcPts val="0"/>
              </a:spcAft>
              <a:buClr>
                <a:schemeClr val="dk1"/>
              </a:buClr>
              <a:buSzPts val="8000"/>
              <a:buNone/>
              <a:defRPr sz="8000" b="1">
                <a:solidFill>
                  <a:schemeClr val="dk1"/>
                </a:solidFill>
              </a:defRPr>
            </a:lvl6pPr>
            <a:lvl7pPr lvl="6" algn="r" rtl="0">
              <a:spcBef>
                <a:spcPts val="0"/>
              </a:spcBef>
              <a:spcAft>
                <a:spcPts val="0"/>
              </a:spcAft>
              <a:buClr>
                <a:schemeClr val="dk1"/>
              </a:buClr>
              <a:buSzPts val="8000"/>
              <a:buNone/>
              <a:defRPr sz="8000" b="1">
                <a:solidFill>
                  <a:schemeClr val="dk1"/>
                </a:solidFill>
              </a:defRPr>
            </a:lvl7pPr>
            <a:lvl8pPr lvl="7" algn="r" rtl="0">
              <a:spcBef>
                <a:spcPts val="0"/>
              </a:spcBef>
              <a:spcAft>
                <a:spcPts val="0"/>
              </a:spcAft>
              <a:buClr>
                <a:schemeClr val="dk1"/>
              </a:buClr>
              <a:buSzPts val="8000"/>
              <a:buNone/>
              <a:defRPr sz="8000" b="1">
                <a:solidFill>
                  <a:schemeClr val="dk1"/>
                </a:solidFill>
              </a:defRPr>
            </a:lvl8pPr>
            <a:lvl9pPr lvl="8" algn="r" rtl="0">
              <a:spcBef>
                <a:spcPts val="0"/>
              </a:spcBef>
              <a:spcAft>
                <a:spcPts val="0"/>
              </a:spcAft>
              <a:buClr>
                <a:schemeClr val="dk1"/>
              </a:buClr>
              <a:buSzPts val="8000"/>
              <a:buNone/>
              <a:defRPr sz="8000" b="1">
                <a:solidFill>
                  <a:schemeClr val="dk1"/>
                </a:solidFill>
              </a:defRPr>
            </a:lvl9pPr>
          </a:lstStyle>
          <a:p>
            <a:r>
              <a:t>xx%</a:t>
            </a:r>
          </a:p>
        </p:txBody>
      </p:sp>
      <p:sp>
        <p:nvSpPr>
          <p:cNvPr id="17" name="Google Shape;17;p3"/>
          <p:cNvSpPr txBox="1">
            <a:spLocks noGrp="1"/>
          </p:cNvSpPr>
          <p:nvPr>
            <p:ph type="subTitle" idx="1"/>
          </p:nvPr>
        </p:nvSpPr>
        <p:spPr>
          <a:xfrm>
            <a:off x="6127050" y="3320300"/>
            <a:ext cx="2081400" cy="5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18" name="Google Shape;18;p3"/>
          <p:cNvCxnSpPr/>
          <p:nvPr/>
        </p:nvCxnSpPr>
        <p:spPr>
          <a:xfrm flipH="1">
            <a:off x="2814150" y="-1263000"/>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7" name="Google Shape;127;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28" name="Google Shape;128;p21"/>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1" name="Google Shape;131;p21"/>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2"/>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5" name="Google Shape;135;p22"/>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2"/>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7" name="Google Shape;137;p22"/>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2"/>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9" name="Google Shape;139;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779625" y="14338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txBox="1">
            <a:spLocks noGrp="1"/>
          </p:cNvSpPr>
          <p:nvPr>
            <p:ph type="title"/>
          </p:nvPr>
        </p:nvSpPr>
        <p:spPr>
          <a:xfrm>
            <a:off x="1043779" y="18305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23"/>
          <p:cNvSpPr txBox="1">
            <a:spLocks noGrp="1"/>
          </p:cNvSpPr>
          <p:nvPr>
            <p:ph type="subTitle" idx="1"/>
          </p:nvPr>
        </p:nvSpPr>
        <p:spPr>
          <a:xfrm>
            <a:off x="1059229" y="21402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5" name="Google Shape;145;p23"/>
          <p:cNvSpPr txBox="1">
            <a:spLocks noGrp="1"/>
          </p:cNvSpPr>
          <p:nvPr>
            <p:ph type="title" idx="2"/>
          </p:nvPr>
        </p:nvSpPr>
        <p:spPr>
          <a:xfrm>
            <a:off x="1043779" y="32808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23"/>
          <p:cNvSpPr txBox="1">
            <a:spLocks noGrp="1"/>
          </p:cNvSpPr>
          <p:nvPr>
            <p:ph type="subTitle" idx="3"/>
          </p:nvPr>
        </p:nvSpPr>
        <p:spPr>
          <a:xfrm>
            <a:off x="1059229"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7" name="Google Shape;147;p23"/>
          <p:cNvSpPr txBox="1">
            <a:spLocks noGrp="1"/>
          </p:cNvSpPr>
          <p:nvPr>
            <p:ph type="title" idx="4"/>
          </p:nvPr>
        </p:nvSpPr>
        <p:spPr>
          <a:xfrm>
            <a:off x="3631360" y="18305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8" name="Google Shape;148;p23"/>
          <p:cNvSpPr txBox="1">
            <a:spLocks noGrp="1"/>
          </p:cNvSpPr>
          <p:nvPr>
            <p:ph type="subTitle" idx="5"/>
          </p:nvPr>
        </p:nvSpPr>
        <p:spPr>
          <a:xfrm>
            <a:off x="3639010"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9" name="Google Shape;149;p23"/>
          <p:cNvSpPr txBox="1">
            <a:spLocks noGrp="1"/>
          </p:cNvSpPr>
          <p:nvPr>
            <p:ph type="title" idx="6"/>
          </p:nvPr>
        </p:nvSpPr>
        <p:spPr>
          <a:xfrm>
            <a:off x="3631360" y="32808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0" name="Google Shape;150;p23"/>
          <p:cNvSpPr txBox="1">
            <a:spLocks noGrp="1"/>
          </p:cNvSpPr>
          <p:nvPr>
            <p:ph type="subTitle" idx="7"/>
          </p:nvPr>
        </p:nvSpPr>
        <p:spPr>
          <a:xfrm>
            <a:off x="3639010"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1" name="Google Shape;151;p23"/>
          <p:cNvSpPr txBox="1">
            <a:spLocks noGrp="1"/>
          </p:cNvSpPr>
          <p:nvPr>
            <p:ph type="title" idx="8"/>
          </p:nvPr>
        </p:nvSpPr>
        <p:spPr>
          <a:xfrm>
            <a:off x="6215127" y="18305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2" name="Google Shape;152;p23"/>
          <p:cNvSpPr txBox="1">
            <a:spLocks noGrp="1"/>
          </p:cNvSpPr>
          <p:nvPr>
            <p:ph type="subTitle" idx="9"/>
          </p:nvPr>
        </p:nvSpPr>
        <p:spPr>
          <a:xfrm>
            <a:off x="6219627" y="21402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3" name="Google Shape;153;p23"/>
          <p:cNvSpPr txBox="1">
            <a:spLocks noGrp="1"/>
          </p:cNvSpPr>
          <p:nvPr>
            <p:ph type="title" idx="13"/>
          </p:nvPr>
        </p:nvSpPr>
        <p:spPr>
          <a:xfrm>
            <a:off x="6215127" y="32808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b="1">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54" name="Google Shape;154;p23"/>
          <p:cNvSpPr txBox="1">
            <a:spLocks noGrp="1"/>
          </p:cNvSpPr>
          <p:nvPr>
            <p:ph type="subTitle" idx="14"/>
          </p:nvPr>
        </p:nvSpPr>
        <p:spPr>
          <a:xfrm>
            <a:off x="6219627" y="36144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55" name="Google Shape;155;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accent5"/>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a:off x="5891850" y="-387100"/>
            <a:ext cx="5264100" cy="2697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5191825" y="2310500"/>
            <a:ext cx="7403100" cy="379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title"/>
          </p:nvPr>
        </p:nvSpPr>
        <p:spPr>
          <a:xfrm>
            <a:off x="862450"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0" name="Google Shape;160;p24"/>
          <p:cNvSpPr txBox="1">
            <a:spLocks noGrp="1"/>
          </p:cNvSpPr>
          <p:nvPr>
            <p:ph type="subTitle" idx="1"/>
          </p:nvPr>
        </p:nvSpPr>
        <p:spPr>
          <a:xfrm>
            <a:off x="424450"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1" name="Google Shape;161;p24"/>
          <p:cNvSpPr txBox="1">
            <a:spLocks noGrp="1"/>
          </p:cNvSpPr>
          <p:nvPr>
            <p:ph type="title" idx="2"/>
          </p:nvPr>
        </p:nvSpPr>
        <p:spPr>
          <a:xfrm>
            <a:off x="6525755"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2" name="Google Shape;162;p24"/>
          <p:cNvSpPr txBox="1">
            <a:spLocks noGrp="1"/>
          </p:cNvSpPr>
          <p:nvPr>
            <p:ph type="subTitle" idx="3"/>
          </p:nvPr>
        </p:nvSpPr>
        <p:spPr>
          <a:xfrm>
            <a:off x="6087751"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3" name="Google Shape;163;p24"/>
          <p:cNvSpPr txBox="1">
            <a:spLocks noGrp="1"/>
          </p:cNvSpPr>
          <p:nvPr>
            <p:ph type="title" idx="4"/>
          </p:nvPr>
        </p:nvSpPr>
        <p:spPr>
          <a:xfrm>
            <a:off x="3690150" y="33244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4" name="Google Shape;164;p24"/>
          <p:cNvSpPr txBox="1">
            <a:spLocks noGrp="1"/>
          </p:cNvSpPr>
          <p:nvPr>
            <p:ph type="subTitle" idx="5"/>
          </p:nvPr>
        </p:nvSpPr>
        <p:spPr>
          <a:xfrm>
            <a:off x="3252148" y="3583211"/>
            <a:ext cx="2639700" cy="8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65" name="Google Shape;165;p24"/>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26030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68" name="Google Shape;168;p25"/>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TITLE_ONLY_2">
    <p:bg>
      <p:bgPr>
        <a:solidFill>
          <a:schemeClr val="accent5"/>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13225" y="530725"/>
            <a:ext cx="7359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2" name="Google Shape;172;p26"/>
          <p:cNvSpPr/>
          <p:nvPr/>
        </p:nvSpPr>
        <p:spPr>
          <a:xfrm>
            <a:off x="-1776650" y="270117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4" name="Google Shape;174;p26"/>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5">
  <p:cSld name="TITLE_ONLY_2_1">
    <p:bg>
      <p:bgPr>
        <a:solidFill>
          <a:schemeClr val="accent5"/>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77" name="Google Shape;177;p27"/>
          <p:cNvSpPr/>
          <p:nvPr/>
        </p:nvSpPr>
        <p:spPr>
          <a:xfrm rot="10800000" flipH="1">
            <a:off x="-287750" y="-113775"/>
            <a:ext cx="2978700" cy="3082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5008975"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6">
  <p:cSld name="TITLE_ONLY_3">
    <p:bg>
      <p:bgPr>
        <a:solidFill>
          <a:schemeClr val="accent5"/>
        </a:solidFill>
        <a:effectLst/>
      </p:bgPr>
    </p:bg>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81" name="Google Shape;181;p28"/>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2" name="Google Shape;182;p28"/>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3" name="Google Shape;183;p28"/>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5">
  <p:cSld name="CUSTOM_1_1_2">
    <p:bg>
      <p:bgPr>
        <a:solidFill>
          <a:schemeClr val="accent5"/>
        </a:solid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6" name="Google Shape;186;p29"/>
          <p:cNvSpPr txBox="1">
            <a:spLocks noGrp="1"/>
          </p:cNvSpPr>
          <p:nvPr>
            <p:ph type="title" idx="2"/>
          </p:nvPr>
        </p:nvSpPr>
        <p:spPr>
          <a:xfrm>
            <a:off x="1284681" y="327002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87" name="Google Shape;187;p29"/>
          <p:cNvSpPr txBox="1">
            <a:spLocks noGrp="1"/>
          </p:cNvSpPr>
          <p:nvPr>
            <p:ph type="subTitle" idx="1"/>
          </p:nvPr>
        </p:nvSpPr>
        <p:spPr>
          <a:xfrm>
            <a:off x="940581" y="3541195"/>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8" name="Google Shape;188;p29"/>
          <p:cNvSpPr txBox="1">
            <a:spLocks noGrp="1"/>
          </p:cNvSpPr>
          <p:nvPr>
            <p:ph type="title" idx="3"/>
          </p:nvPr>
        </p:nvSpPr>
        <p:spPr>
          <a:xfrm>
            <a:off x="6699519" y="325747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89" name="Google Shape;189;p29"/>
          <p:cNvSpPr txBox="1">
            <a:spLocks noGrp="1"/>
          </p:cNvSpPr>
          <p:nvPr>
            <p:ph type="subTitle" idx="4"/>
          </p:nvPr>
        </p:nvSpPr>
        <p:spPr>
          <a:xfrm>
            <a:off x="6355419" y="3520107"/>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0" name="Google Shape;190;p29"/>
          <p:cNvSpPr txBox="1">
            <a:spLocks noGrp="1"/>
          </p:cNvSpPr>
          <p:nvPr>
            <p:ph type="title" idx="5"/>
          </p:nvPr>
        </p:nvSpPr>
        <p:spPr>
          <a:xfrm>
            <a:off x="3990022" y="3270025"/>
            <a:ext cx="11598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91" name="Google Shape;191;p29"/>
          <p:cNvSpPr txBox="1">
            <a:spLocks noGrp="1"/>
          </p:cNvSpPr>
          <p:nvPr>
            <p:ph type="subTitle" idx="6"/>
          </p:nvPr>
        </p:nvSpPr>
        <p:spPr>
          <a:xfrm>
            <a:off x="3645922" y="3541195"/>
            <a:ext cx="18480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accent5"/>
        </a:solidFill>
        <a:effectLst/>
      </p:bgPr>
    </p:bg>
    <p:spTree>
      <p:nvGrpSpPr>
        <p:cNvPr id="1" name="Shape 192"/>
        <p:cNvGrpSpPr/>
        <p:nvPr/>
      </p:nvGrpSpPr>
      <p:grpSpPr>
        <a:xfrm>
          <a:off x="0" y="0"/>
          <a:ext cx="0" cy="0"/>
          <a:chOff x="0" y="0"/>
          <a:chExt cx="0" cy="0"/>
        </a:xfrm>
      </p:grpSpPr>
      <p:sp>
        <p:nvSpPr>
          <p:cNvPr id="193" name="Google Shape;193;p30"/>
          <p:cNvSpPr/>
          <p:nvPr/>
        </p:nvSpPr>
        <p:spPr>
          <a:xfrm flipH="1">
            <a:off x="4458687" y="-942975"/>
            <a:ext cx="8250600" cy="79998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4" name="Google Shape;194;p30"/>
          <p:cNvSpPr/>
          <p:nvPr/>
        </p:nvSpPr>
        <p:spPr>
          <a:xfrm>
            <a:off x="3310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53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6085050" y="1947500"/>
            <a:ext cx="2523900" cy="20247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txBox="1">
            <a:spLocks noGrp="1"/>
          </p:cNvSpPr>
          <p:nvPr>
            <p:ph type="subTitle" idx="1"/>
          </p:nvPr>
        </p:nvSpPr>
        <p:spPr>
          <a:xfrm>
            <a:off x="653699"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198" name="Google Shape;198;p30"/>
          <p:cNvSpPr txBox="1">
            <a:spLocks noGrp="1"/>
          </p:cNvSpPr>
          <p:nvPr>
            <p:ph type="subTitle" idx="2"/>
          </p:nvPr>
        </p:nvSpPr>
        <p:spPr>
          <a:xfrm>
            <a:off x="3439674"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199" name="Google Shape;199;p30"/>
          <p:cNvSpPr txBox="1">
            <a:spLocks noGrp="1"/>
          </p:cNvSpPr>
          <p:nvPr>
            <p:ph type="subTitle" idx="3"/>
          </p:nvPr>
        </p:nvSpPr>
        <p:spPr>
          <a:xfrm>
            <a:off x="6203701" y="31411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a:endParaRPr/>
          </a:p>
        </p:txBody>
      </p:sp>
      <p:sp>
        <p:nvSpPr>
          <p:cNvPr id="200" name="Google Shape;200;p30"/>
          <p:cNvSpPr txBox="1">
            <a:spLocks noGrp="1"/>
          </p:cNvSpPr>
          <p:nvPr>
            <p:ph type="title" hasCustomPrompt="1"/>
          </p:nvPr>
        </p:nvSpPr>
        <p:spPr>
          <a:xfrm>
            <a:off x="588299"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1" name="Google Shape;201;p30"/>
          <p:cNvSpPr txBox="1">
            <a:spLocks noGrp="1"/>
          </p:cNvSpPr>
          <p:nvPr>
            <p:ph type="title" idx="4" hasCustomPrompt="1"/>
          </p:nvPr>
        </p:nvSpPr>
        <p:spPr>
          <a:xfrm>
            <a:off x="3363300"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2" name="Google Shape;202;p30"/>
          <p:cNvSpPr txBox="1">
            <a:spLocks noGrp="1"/>
          </p:cNvSpPr>
          <p:nvPr>
            <p:ph type="title" idx="5" hasCustomPrompt="1"/>
          </p:nvPr>
        </p:nvSpPr>
        <p:spPr>
          <a:xfrm>
            <a:off x="6138301" y="24681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b="1">
                <a:solidFill>
                  <a:schemeClr val="lt1"/>
                </a:solidFill>
              </a:defRPr>
            </a:lvl1pPr>
            <a:lvl2pPr lvl="1" algn="ctr" rtl="0">
              <a:spcBef>
                <a:spcPts val="0"/>
              </a:spcBef>
              <a:spcAft>
                <a:spcPts val="0"/>
              </a:spcAft>
              <a:buClr>
                <a:schemeClr val="lt1"/>
              </a:buClr>
              <a:buSzPts val="4000"/>
              <a:buNone/>
              <a:defRPr sz="4000">
                <a:solidFill>
                  <a:schemeClr val="lt1"/>
                </a:solidFill>
              </a:defRPr>
            </a:lvl2pPr>
            <a:lvl3pPr lvl="2" algn="ctr" rtl="0">
              <a:spcBef>
                <a:spcPts val="0"/>
              </a:spcBef>
              <a:spcAft>
                <a:spcPts val="0"/>
              </a:spcAft>
              <a:buClr>
                <a:schemeClr val="lt1"/>
              </a:buClr>
              <a:buSzPts val="4000"/>
              <a:buNone/>
              <a:defRPr sz="4000">
                <a:solidFill>
                  <a:schemeClr val="lt1"/>
                </a:solidFill>
              </a:defRPr>
            </a:lvl3pPr>
            <a:lvl4pPr lvl="3" algn="ctr" rtl="0">
              <a:spcBef>
                <a:spcPts val="0"/>
              </a:spcBef>
              <a:spcAft>
                <a:spcPts val="0"/>
              </a:spcAft>
              <a:buClr>
                <a:schemeClr val="lt1"/>
              </a:buClr>
              <a:buSzPts val="4000"/>
              <a:buNone/>
              <a:defRPr sz="4000">
                <a:solidFill>
                  <a:schemeClr val="lt1"/>
                </a:solidFill>
              </a:defRPr>
            </a:lvl4pPr>
            <a:lvl5pPr lvl="4" algn="ctr" rtl="0">
              <a:spcBef>
                <a:spcPts val="0"/>
              </a:spcBef>
              <a:spcAft>
                <a:spcPts val="0"/>
              </a:spcAft>
              <a:buClr>
                <a:schemeClr val="lt1"/>
              </a:buClr>
              <a:buSzPts val="4000"/>
              <a:buNone/>
              <a:defRPr sz="4000">
                <a:solidFill>
                  <a:schemeClr val="lt1"/>
                </a:solidFill>
              </a:defRPr>
            </a:lvl5pPr>
            <a:lvl6pPr lvl="5" algn="ctr" rtl="0">
              <a:spcBef>
                <a:spcPts val="0"/>
              </a:spcBef>
              <a:spcAft>
                <a:spcPts val="0"/>
              </a:spcAft>
              <a:buClr>
                <a:schemeClr val="lt1"/>
              </a:buClr>
              <a:buSzPts val="4000"/>
              <a:buNone/>
              <a:defRPr sz="4000">
                <a:solidFill>
                  <a:schemeClr val="lt1"/>
                </a:solidFill>
              </a:defRPr>
            </a:lvl6pPr>
            <a:lvl7pPr lvl="6" algn="ctr" rtl="0">
              <a:spcBef>
                <a:spcPts val="0"/>
              </a:spcBef>
              <a:spcAft>
                <a:spcPts val="0"/>
              </a:spcAft>
              <a:buClr>
                <a:schemeClr val="lt1"/>
              </a:buClr>
              <a:buSzPts val="4000"/>
              <a:buNone/>
              <a:defRPr sz="4000">
                <a:solidFill>
                  <a:schemeClr val="lt1"/>
                </a:solidFill>
              </a:defRPr>
            </a:lvl7pPr>
            <a:lvl8pPr lvl="7" algn="ctr" rtl="0">
              <a:spcBef>
                <a:spcPts val="0"/>
              </a:spcBef>
              <a:spcAft>
                <a:spcPts val="0"/>
              </a:spcAft>
              <a:buClr>
                <a:schemeClr val="lt1"/>
              </a:buClr>
              <a:buSzPts val="4000"/>
              <a:buNone/>
              <a:defRPr sz="4000">
                <a:solidFill>
                  <a:schemeClr val="lt1"/>
                </a:solidFill>
              </a:defRPr>
            </a:lvl8pPr>
            <a:lvl9pPr lvl="8" algn="ctr" rtl="0">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04" name="Google Shape;204;p30"/>
          <p:cNvSpPr/>
          <p:nvPr/>
        </p:nvSpPr>
        <p:spPr>
          <a:xfrm flipH="1">
            <a:off x="7169700" y="239192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5" name="Google Shape;205;p30"/>
          <p:cNvSpPr/>
          <p:nvPr/>
        </p:nvSpPr>
        <p:spPr>
          <a:xfrm rot="10800000" flipH="1">
            <a:off x="-762425" y="-118225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6" name="Google Shape;206;p30"/>
          <p:cNvSpPr/>
          <p:nvPr/>
        </p:nvSpPr>
        <p:spPr>
          <a:xfrm rot="10800000" flipH="1">
            <a:off x="-16814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713225" y="2204605"/>
            <a:ext cx="3850200" cy="6906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8" name="Google Shape;38;p7"/>
          <p:cNvSpPr txBox="1">
            <a:spLocks noGrp="1"/>
          </p:cNvSpPr>
          <p:nvPr>
            <p:ph type="title"/>
          </p:nvPr>
        </p:nvSpPr>
        <p:spPr>
          <a:xfrm>
            <a:off x="713225" y="923025"/>
            <a:ext cx="4220700" cy="9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ocs.djangoproject.com/en/3.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cxnSp>
        <p:nvCxnSpPr>
          <p:cNvPr id="218" name="Google Shape;218;p32"/>
          <p:cNvCxnSpPr/>
          <p:nvPr/>
        </p:nvCxnSpPr>
        <p:spPr>
          <a:xfrm rot="10800000" flipH="1">
            <a:off x="6347225" y="3568455"/>
            <a:ext cx="1057200" cy="15900"/>
          </a:xfrm>
          <a:prstGeom prst="straightConnector1">
            <a:avLst/>
          </a:prstGeom>
          <a:noFill/>
          <a:ln w="19050" cap="flat" cmpd="sng">
            <a:solidFill>
              <a:schemeClr val="lt1"/>
            </a:solidFill>
            <a:prstDash val="solid"/>
            <a:round/>
            <a:headEnd type="none" w="med" len="med"/>
            <a:tailEnd type="none" w="med" len="med"/>
          </a:ln>
        </p:spPr>
      </p:cxnSp>
      <p:sp>
        <p:nvSpPr>
          <p:cNvPr id="219" name="Google Shape;219;p32"/>
          <p:cNvSpPr txBox="1"/>
          <p:nvPr/>
        </p:nvSpPr>
        <p:spPr>
          <a:xfrm>
            <a:off x="143325" y="107450"/>
            <a:ext cx="3428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Didact Gothic"/>
                <a:ea typeface="Didact Gothic"/>
                <a:cs typeface="Didact Gothic"/>
                <a:sym typeface="Didact Gothic"/>
              </a:rPr>
              <a:t>-</a:t>
            </a:r>
            <a:r>
              <a:rPr lang="en" b="1">
                <a:solidFill>
                  <a:schemeClr val="dk1"/>
                </a:solidFill>
                <a:latin typeface="Didact Gothic"/>
                <a:ea typeface="Didact Gothic"/>
                <a:cs typeface="Didact Gothic"/>
                <a:sym typeface="Didact Gothic"/>
              </a:rPr>
              <a:t> </a:t>
            </a:r>
            <a:r>
              <a:rPr lang="en" b="1">
                <a:solidFill>
                  <a:schemeClr val="dk1"/>
                </a:solidFill>
              </a:rPr>
              <a:t>By</a:t>
            </a:r>
            <a:endParaRPr b="1">
              <a:solidFill>
                <a:schemeClr val="dk1"/>
              </a:solidFill>
            </a:endParaRPr>
          </a:p>
          <a:p>
            <a:pPr marL="0" lvl="0" indent="0" algn="l" rtl="0">
              <a:spcBef>
                <a:spcPts val="0"/>
              </a:spcBef>
              <a:spcAft>
                <a:spcPts val="0"/>
              </a:spcAft>
              <a:buNone/>
            </a:pPr>
            <a:r>
              <a:rPr lang="en" b="1">
                <a:solidFill>
                  <a:schemeClr val="dk1"/>
                </a:solidFill>
              </a:rPr>
              <a:t> N.Charvee Krishna  1602-19-737-078</a:t>
            </a:r>
            <a:endParaRPr b="1">
              <a:solidFill>
                <a:schemeClr val="dk1"/>
              </a:solidFill>
            </a:endParaRPr>
          </a:p>
          <a:p>
            <a:pPr marL="0" lvl="0" indent="0" algn="l" rtl="0">
              <a:spcBef>
                <a:spcPts val="0"/>
              </a:spcBef>
              <a:spcAft>
                <a:spcPts val="0"/>
              </a:spcAft>
              <a:buNone/>
            </a:pPr>
            <a:r>
              <a:rPr lang="en" b="1">
                <a:solidFill>
                  <a:schemeClr val="dk1"/>
                </a:solidFill>
              </a:rPr>
              <a:t> M.Madan Kumar      1602-19-737-079</a:t>
            </a:r>
            <a:endParaRPr b="1">
              <a:solidFill>
                <a:schemeClr val="dk1"/>
              </a:solidFill>
            </a:endParaRPr>
          </a:p>
          <a:p>
            <a:pPr marL="0" lvl="0" indent="0" algn="l" rtl="0">
              <a:spcBef>
                <a:spcPts val="0"/>
              </a:spcBef>
              <a:spcAft>
                <a:spcPts val="0"/>
              </a:spcAft>
              <a:buNone/>
            </a:pPr>
            <a:r>
              <a:rPr lang="en" b="1">
                <a:solidFill>
                  <a:schemeClr val="dk1"/>
                </a:solidFill>
              </a:rPr>
              <a:t> B.Manindra              1602-19-737-081</a:t>
            </a:r>
            <a:endParaRPr b="1">
              <a:solidFill>
                <a:schemeClr val="dk1"/>
              </a:solidFill>
            </a:endParaRPr>
          </a:p>
          <a:p>
            <a:pPr marL="0" lvl="0" indent="0" algn="l" rtl="0">
              <a:spcBef>
                <a:spcPts val="0"/>
              </a:spcBef>
              <a:spcAft>
                <a:spcPts val="0"/>
              </a:spcAft>
              <a:buNone/>
            </a:pPr>
            <a:endParaRPr>
              <a:latin typeface="Questrial"/>
              <a:ea typeface="Questrial"/>
              <a:cs typeface="Questrial"/>
              <a:sym typeface="Questrial"/>
            </a:endParaRPr>
          </a:p>
        </p:txBody>
      </p:sp>
      <p:pic>
        <p:nvPicPr>
          <p:cNvPr id="220" name="Google Shape;220;p32"/>
          <p:cNvPicPr preferRelativeResize="0"/>
          <p:nvPr/>
        </p:nvPicPr>
        <p:blipFill rotWithShape="1">
          <a:blip r:embed="rId3">
            <a:alphaModFix/>
          </a:blip>
          <a:srcRect l="8232" t="26484" r="6813" b="15878"/>
          <a:stretch/>
        </p:blipFill>
        <p:spPr>
          <a:xfrm>
            <a:off x="4232700" y="2144775"/>
            <a:ext cx="4446949" cy="255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cxnSp>
        <p:nvCxnSpPr>
          <p:cNvPr id="225" name="Google Shape;225;p33"/>
          <p:cNvCxnSpPr/>
          <p:nvPr/>
        </p:nvCxnSpPr>
        <p:spPr>
          <a:xfrm>
            <a:off x="871450" y="831727"/>
            <a:ext cx="647100" cy="0"/>
          </a:xfrm>
          <a:prstGeom prst="straightConnector1">
            <a:avLst/>
          </a:prstGeom>
          <a:noFill/>
          <a:ln w="19050" cap="flat" cmpd="sng">
            <a:solidFill>
              <a:schemeClr val="dk1"/>
            </a:solidFill>
            <a:prstDash val="solid"/>
            <a:round/>
            <a:headEnd type="none" w="med" len="med"/>
            <a:tailEnd type="none" w="med" len="med"/>
          </a:ln>
        </p:spPr>
      </p:cxnSp>
      <p:sp>
        <p:nvSpPr>
          <p:cNvPr id="226" name="Google Shape;226;p33"/>
          <p:cNvSpPr txBox="1"/>
          <p:nvPr/>
        </p:nvSpPr>
        <p:spPr>
          <a:xfrm>
            <a:off x="646425" y="301000"/>
            <a:ext cx="15429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latin typeface="Questrial"/>
                <a:ea typeface="Questrial"/>
                <a:cs typeface="Questrial"/>
                <a:sym typeface="Questrial"/>
              </a:rPr>
              <a:t>ABSTRACT</a:t>
            </a:r>
            <a:endParaRPr sz="1900" b="1">
              <a:latin typeface="Questrial"/>
              <a:ea typeface="Questrial"/>
              <a:cs typeface="Questrial"/>
              <a:sym typeface="Questrial"/>
            </a:endParaRPr>
          </a:p>
        </p:txBody>
      </p:sp>
      <p:sp>
        <p:nvSpPr>
          <p:cNvPr id="227" name="Google Shape;227;p33"/>
          <p:cNvSpPr txBox="1"/>
          <p:nvPr/>
        </p:nvSpPr>
        <p:spPr>
          <a:xfrm>
            <a:off x="766950" y="976100"/>
            <a:ext cx="7338000" cy="3417000"/>
          </a:xfrm>
          <a:prstGeom prst="rect">
            <a:avLst/>
          </a:prstGeom>
          <a:solidFill>
            <a:schemeClr val="accent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estrial"/>
                <a:ea typeface="Questrial"/>
                <a:cs typeface="Questrial"/>
                <a:sym typeface="Questrial"/>
              </a:rPr>
              <a:t>As an Engineer we solve hundreds of problems in our day to day life through various technologies. But today we as a group came forward with an idea which helps many Engineers to build their careers with confidence.</a:t>
            </a:r>
            <a:endParaRPr>
              <a:latin typeface="Questrial"/>
              <a:ea typeface="Questrial"/>
              <a:cs typeface="Questrial"/>
              <a:sym typeface="Questrial"/>
            </a:endParaRPr>
          </a:p>
          <a:p>
            <a:pPr marL="0" lvl="0" indent="0" algn="l" rtl="0">
              <a:spcBef>
                <a:spcPts val="0"/>
              </a:spcBef>
              <a:spcAft>
                <a:spcPts val="0"/>
              </a:spcAft>
              <a:buNone/>
            </a:pPr>
            <a:endParaRPr>
              <a:latin typeface="Questrial"/>
              <a:ea typeface="Questrial"/>
              <a:cs typeface="Questrial"/>
              <a:sym typeface="Questrial"/>
            </a:endParaRPr>
          </a:p>
          <a:p>
            <a:pPr marL="0" lvl="0" indent="0" algn="l" rtl="0">
              <a:spcBef>
                <a:spcPts val="0"/>
              </a:spcBef>
              <a:spcAft>
                <a:spcPts val="0"/>
              </a:spcAft>
              <a:buNone/>
            </a:pPr>
            <a:r>
              <a:rPr lang="en">
                <a:latin typeface="Questrial"/>
                <a:ea typeface="Questrial"/>
                <a:cs typeface="Questrial"/>
                <a:sym typeface="Questrial"/>
              </a:rPr>
              <a:t>Our project </a:t>
            </a:r>
            <a:r>
              <a:rPr lang="en">
                <a:solidFill>
                  <a:schemeClr val="dk1"/>
                </a:solidFill>
                <a:highlight>
                  <a:schemeClr val="accent6"/>
                </a:highlight>
                <a:latin typeface="Questrial"/>
                <a:ea typeface="Questrial"/>
                <a:cs typeface="Questrial"/>
                <a:sym typeface="Questrial"/>
              </a:rPr>
              <a:t>“</a:t>
            </a:r>
            <a:r>
              <a:rPr lang="en">
                <a:solidFill>
                  <a:srgbClr val="0000FF"/>
                </a:solidFill>
                <a:highlight>
                  <a:schemeClr val="accent6"/>
                </a:highlight>
                <a:latin typeface="Questrial"/>
                <a:ea typeface="Questrial"/>
                <a:cs typeface="Questrial"/>
                <a:sym typeface="Questrial"/>
              </a:rPr>
              <a:t>HACKER STREAK</a:t>
            </a:r>
            <a:r>
              <a:rPr lang="en">
                <a:solidFill>
                  <a:srgbClr val="00FFFF"/>
                </a:solidFill>
                <a:highlight>
                  <a:schemeClr val="accent6"/>
                </a:highlight>
                <a:latin typeface="Questrial"/>
                <a:ea typeface="Questrial"/>
                <a:cs typeface="Questrial"/>
                <a:sym typeface="Questrial"/>
              </a:rPr>
              <a:t> </a:t>
            </a:r>
            <a:r>
              <a:rPr lang="en">
                <a:latin typeface="Questrial"/>
                <a:ea typeface="Questrial"/>
                <a:cs typeface="Questrial"/>
                <a:sym typeface="Questrial"/>
              </a:rPr>
              <a:t>“which we are currently developing as a web page, which mainly focuses on the people who are lacking technical skills to continuously survive in the modern evergrowing technological world. Our project mainly aids the students in cracking the interviews  in top-notch companies by helping them understand the subject easily through visual simulations and analysing their performance. </a:t>
            </a:r>
            <a:endParaRPr>
              <a:latin typeface="Questrial"/>
              <a:ea typeface="Questrial"/>
              <a:cs typeface="Questrial"/>
              <a:sym typeface="Questrial"/>
            </a:endParaRPr>
          </a:p>
          <a:p>
            <a:pPr marL="0" lvl="0" indent="0" algn="l" rtl="0">
              <a:spcBef>
                <a:spcPts val="0"/>
              </a:spcBef>
              <a:spcAft>
                <a:spcPts val="0"/>
              </a:spcAft>
              <a:buNone/>
            </a:pPr>
            <a:endParaRPr>
              <a:latin typeface="Questrial"/>
              <a:ea typeface="Questrial"/>
              <a:cs typeface="Questrial"/>
              <a:sym typeface="Questrial"/>
            </a:endParaRPr>
          </a:p>
          <a:p>
            <a:pPr marL="0" lvl="0" indent="0" algn="l" rtl="0">
              <a:spcBef>
                <a:spcPts val="0"/>
              </a:spcBef>
              <a:spcAft>
                <a:spcPts val="0"/>
              </a:spcAft>
              <a:buNone/>
            </a:pPr>
            <a:r>
              <a:rPr lang="en">
                <a:latin typeface="Questrial"/>
                <a:ea typeface="Questrial"/>
                <a:cs typeface="Questrial"/>
                <a:sym typeface="Questrial"/>
              </a:rPr>
              <a:t>Our project exclusively builds Resume for each student based on their performance across different E-learning platforms. Our project provides the students with the information and stats about various MNCs i.e., their starting package, percentage required to be hired by them, skills required etc… this additionally helps the students to help motivate and push themselves.</a:t>
            </a:r>
            <a:endParaRPr>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31"/>
        <p:cNvGrpSpPr/>
        <p:nvPr/>
      </p:nvGrpSpPr>
      <p:grpSpPr>
        <a:xfrm>
          <a:off x="0" y="0"/>
          <a:ext cx="0" cy="0"/>
          <a:chOff x="0" y="0"/>
          <a:chExt cx="0" cy="0"/>
        </a:xfrm>
      </p:grpSpPr>
      <p:cxnSp>
        <p:nvCxnSpPr>
          <p:cNvPr id="232" name="Google Shape;232;p34"/>
          <p:cNvCxnSpPr/>
          <p:nvPr/>
        </p:nvCxnSpPr>
        <p:spPr>
          <a:xfrm>
            <a:off x="3169500" y="3153400"/>
            <a:ext cx="0" cy="1990200"/>
          </a:xfrm>
          <a:prstGeom prst="straightConnector1">
            <a:avLst/>
          </a:prstGeom>
          <a:noFill/>
          <a:ln w="19050" cap="flat" cmpd="sng">
            <a:solidFill>
              <a:schemeClr val="accent1"/>
            </a:solidFill>
            <a:prstDash val="solid"/>
            <a:round/>
            <a:headEnd type="none" w="med" len="med"/>
            <a:tailEnd type="none" w="med" len="med"/>
          </a:ln>
        </p:spPr>
      </p:cxnSp>
      <p:cxnSp>
        <p:nvCxnSpPr>
          <p:cNvPr id="233" name="Google Shape;233;p34"/>
          <p:cNvCxnSpPr/>
          <p:nvPr/>
        </p:nvCxnSpPr>
        <p:spPr>
          <a:xfrm>
            <a:off x="5974500" y="3153400"/>
            <a:ext cx="0" cy="1990200"/>
          </a:xfrm>
          <a:prstGeom prst="straightConnector1">
            <a:avLst/>
          </a:prstGeom>
          <a:noFill/>
          <a:ln w="19050" cap="flat" cmpd="sng">
            <a:solidFill>
              <a:schemeClr val="accent1"/>
            </a:solidFill>
            <a:prstDash val="solid"/>
            <a:round/>
            <a:headEnd type="none" w="med" len="med"/>
            <a:tailEnd type="none" w="med" len="med"/>
          </a:ln>
        </p:spPr>
      </p:cxnSp>
      <p:grpSp>
        <p:nvGrpSpPr>
          <p:cNvPr id="234" name="Google Shape;234;p34"/>
          <p:cNvGrpSpPr/>
          <p:nvPr/>
        </p:nvGrpSpPr>
        <p:grpSpPr>
          <a:xfrm>
            <a:off x="-123" y="1490926"/>
            <a:ext cx="9143800" cy="1736726"/>
            <a:chOff x="-77275" y="1490913"/>
            <a:chExt cx="9318047" cy="1736726"/>
          </a:xfrm>
        </p:grpSpPr>
        <p:pic>
          <p:nvPicPr>
            <p:cNvPr id="235" name="Google Shape;235;p34"/>
            <p:cNvPicPr preferRelativeResize="0"/>
            <p:nvPr/>
          </p:nvPicPr>
          <p:blipFill rotWithShape="1">
            <a:blip r:embed="rId3">
              <a:alphaModFix/>
            </a:blip>
            <a:srcRect t="62768"/>
            <a:stretch/>
          </p:blipFill>
          <p:spPr>
            <a:xfrm>
              <a:off x="-77275" y="1490913"/>
              <a:ext cx="9318047" cy="1736726"/>
            </a:xfrm>
            <a:prstGeom prst="rect">
              <a:avLst/>
            </a:prstGeom>
            <a:noFill/>
            <a:ln>
              <a:noFill/>
            </a:ln>
          </p:spPr>
        </p:pic>
        <p:sp>
          <p:nvSpPr>
            <p:cNvPr id="236" name="Google Shape;236;p34"/>
            <p:cNvSpPr/>
            <p:nvPr/>
          </p:nvSpPr>
          <p:spPr>
            <a:xfrm>
              <a:off x="-77250" y="1490938"/>
              <a:ext cx="9318000" cy="17367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4"/>
          <p:cNvSpPr txBox="1">
            <a:spLocks noGrp="1"/>
          </p:cNvSpPr>
          <p:nvPr>
            <p:ph type="title" idx="4"/>
          </p:nvPr>
        </p:nvSpPr>
        <p:spPr>
          <a:xfrm>
            <a:off x="3456150" y="3553050"/>
            <a:ext cx="2231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Resume builder</a:t>
            </a:r>
            <a:endParaRPr/>
          </a:p>
        </p:txBody>
      </p:sp>
      <p:sp>
        <p:nvSpPr>
          <p:cNvPr id="238" name="Google Shape;238;p34"/>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motivation</a:t>
            </a:r>
            <a:endParaRPr/>
          </a:p>
        </p:txBody>
      </p:sp>
      <p:sp>
        <p:nvSpPr>
          <p:cNvPr id="239" name="Google Shape;239;p34"/>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Providing info about top companies and reviews of workhand</a:t>
            </a:r>
            <a:endParaRPr/>
          </a:p>
        </p:txBody>
      </p:sp>
      <p:sp>
        <p:nvSpPr>
          <p:cNvPr id="240" name="Google Shape;240;p34"/>
          <p:cNvSpPr txBox="1">
            <a:spLocks noGrp="1"/>
          </p:cNvSpPr>
          <p:nvPr>
            <p:ph type="title" idx="2"/>
          </p:nvPr>
        </p:nvSpPr>
        <p:spPr>
          <a:xfrm>
            <a:off x="5761400" y="3443100"/>
            <a:ext cx="3693900"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 SIMULATIONS</a:t>
            </a:r>
            <a:endParaRPr/>
          </a:p>
        </p:txBody>
      </p:sp>
      <p:sp>
        <p:nvSpPr>
          <p:cNvPr id="241" name="Google Shape;241;p34"/>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Promotes students thinking</a:t>
            </a:r>
            <a:endParaRPr/>
          </a:p>
          <a:p>
            <a:pPr marL="0" lvl="0" indent="0" algn="ctr" rtl="0">
              <a:spcBef>
                <a:spcPts val="0"/>
              </a:spcBef>
              <a:spcAft>
                <a:spcPts val="0"/>
              </a:spcAft>
              <a:buNone/>
            </a:pPr>
            <a:r>
              <a:rPr lang="en"/>
              <a:t>Ability</a:t>
            </a:r>
            <a:endParaRPr/>
          </a:p>
          <a:p>
            <a:pPr marL="0" lvl="0" indent="0" algn="ctr" rtl="0">
              <a:spcBef>
                <a:spcPts val="0"/>
              </a:spcBef>
              <a:spcAft>
                <a:spcPts val="0"/>
              </a:spcAft>
              <a:buNone/>
            </a:pPr>
            <a:endParaRPr/>
          </a:p>
        </p:txBody>
      </p:sp>
      <p:sp>
        <p:nvSpPr>
          <p:cNvPr id="242" name="Google Shape;242;p34"/>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313B47"/>
                </a:solidFill>
                <a:latin typeface="Arial"/>
                <a:ea typeface="Arial"/>
                <a:cs typeface="Arial"/>
                <a:sym typeface="Arial"/>
              </a:rPr>
              <a:t>Whatever resume template you're looking for, we've got it!</a:t>
            </a:r>
            <a:endParaRPr/>
          </a:p>
        </p:txBody>
      </p:sp>
      <p:sp>
        <p:nvSpPr>
          <p:cNvPr id="243" name="Google Shape;243;p34"/>
          <p:cNvSpPr txBox="1">
            <a:spLocks noGrp="1"/>
          </p:cNvSpPr>
          <p:nvPr>
            <p:ph type="title" idx="6"/>
          </p:nvPr>
        </p:nvSpPr>
        <p:spPr>
          <a:xfrm>
            <a:off x="1987975" y="275200"/>
            <a:ext cx="59523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ARE WE DIFFERENT</a:t>
            </a:r>
            <a:endParaRPr/>
          </a:p>
        </p:txBody>
      </p:sp>
      <p:cxnSp>
        <p:nvCxnSpPr>
          <p:cNvPr id="244" name="Google Shape;244;p34"/>
          <p:cNvCxnSpPr/>
          <p:nvPr/>
        </p:nvCxnSpPr>
        <p:spPr>
          <a:xfrm rot="10800000" flipH="1">
            <a:off x="4055575" y="1015735"/>
            <a:ext cx="1452300" cy="12000"/>
          </a:xfrm>
          <a:prstGeom prst="straightConnector1">
            <a:avLst/>
          </a:prstGeom>
          <a:noFill/>
          <a:ln w="19050" cap="flat" cmpd="sng">
            <a:solidFill>
              <a:schemeClr val="dk1"/>
            </a:solidFill>
            <a:prstDash val="solid"/>
            <a:round/>
            <a:headEnd type="none" w="med" len="med"/>
            <a:tailEnd type="none" w="med" len="med"/>
          </a:ln>
        </p:spPr>
      </p:cxnSp>
      <p:pic>
        <p:nvPicPr>
          <p:cNvPr id="245" name="Google Shape;245;p34"/>
          <p:cNvPicPr preferRelativeResize="0"/>
          <p:nvPr/>
        </p:nvPicPr>
        <p:blipFill>
          <a:blip r:embed="rId4">
            <a:alphaModFix/>
          </a:blip>
          <a:stretch>
            <a:fillRect/>
          </a:stretch>
        </p:blipFill>
        <p:spPr>
          <a:xfrm>
            <a:off x="150025" y="107175"/>
            <a:ext cx="2057400" cy="123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273300" y="10900"/>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500">
                <a:solidFill>
                  <a:srgbClr val="000000"/>
                </a:solidFill>
                <a:latin typeface="Questrial"/>
                <a:ea typeface="Questrial"/>
                <a:cs typeface="Questrial"/>
                <a:sym typeface="Questrial"/>
              </a:rPr>
              <a:t>ARCHITECTURE</a:t>
            </a:r>
            <a:endParaRPr sz="2500">
              <a:solidFill>
                <a:srgbClr val="000000"/>
              </a:solidFill>
              <a:latin typeface="Questrial"/>
              <a:ea typeface="Questrial"/>
              <a:cs typeface="Questrial"/>
              <a:sym typeface="Questrial"/>
            </a:endParaRPr>
          </a:p>
        </p:txBody>
      </p:sp>
      <p:grpSp>
        <p:nvGrpSpPr>
          <p:cNvPr id="251" name="Google Shape;251;p35"/>
          <p:cNvGrpSpPr/>
          <p:nvPr/>
        </p:nvGrpSpPr>
        <p:grpSpPr>
          <a:xfrm>
            <a:off x="2535699" y="1698650"/>
            <a:ext cx="4069143" cy="2033753"/>
            <a:chOff x="2535699" y="1698650"/>
            <a:chExt cx="4069143" cy="2033753"/>
          </a:xfrm>
        </p:grpSpPr>
        <p:sp>
          <p:nvSpPr>
            <p:cNvPr id="252" name="Google Shape;252;p35"/>
            <p:cNvSpPr/>
            <p:nvPr/>
          </p:nvSpPr>
          <p:spPr>
            <a:xfrm>
              <a:off x="5571900" y="2682875"/>
              <a:ext cx="617108" cy="63801"/>
            </a:xfrm>
            <a:custGeom>
              <a:avLst/>
              <a:gdLst/>
              <a:ahLst/>
              <a:cxnLst/>
              <a:rect l="l" t="t" r="r" b="b"/>
              <a:pathLst>
                <a:path w="13728" h="2154" extrusionOk="0">
                  <a:moveTo>
                    <a:pt x="2756" y="0"/>
                  </a:moveTo>
                  <a:cubicBezTo>
                    <a:pt x="2720" y="0"/>
                    <a:pt x="2683" y="28"/>
                    <a:pt x="2643" y="146"/>
                  </a:cubicBezTo>
                  <a:cubicBezTo>
                    <a:pt x="2643" y="157"/>
                    <a:pt x="2638" y="163"/>
                    <a:pt x="2633" y="163"/>
                  </a:cubicBezTo>
                  <a:cubicBezTo>
                    <a:pt x="2627" y="163"/>
                    <a:pt x="2619" y="154"/>
                    <a:pt x="2619" y="134"/>
                  </a:cubicBezTo>
                  <a:cubicBezTo>
                    <a:pt x="2606" y="81"/>
                    <a:pt x="2594" y="63"/>
                    <a:pt x="2582" y="63"/>
                  </a:cubicBezTo>
                  <a:cubicBezTo>
                    <a:pt x="2557" y="63"/>
                    <a:pt x="2534" y="139"/>
                    <a:pt x="2509" y="139"/>
                  </a:cubicBezTo>
                  <a:cubicBezTo>
                    <a:pt x="2502" y="139"/>
                    <a:pt x="2495" y="134"/>
                    <a:pt x="2489" y="122"/>
                  </a:cubicBezTo>
                  <a:cubicBezTo>
                    <a:pt x="2472" y="90"/>
                    <a:pt x="2453" y="82"/>
                    <a:pt x="2433" y="82"/>
                  </a:cubicBezTo>
                  <a:cubicBezTo>
                    <a:pt x="2415" y="82"/>
                    <a:pt x="2395" y="89"/>
                    <a:pt x="2375" y="89"/>
                  </a:cubicBezTo>
                  <a:cubicBezTo>
                    <a:pt x="2369" y="89"/>
                    <a:pt x="2363" y="88"/>
                    <a:pt x="2358" y="87"/>
                  </a:cubicBezTo>
                  <a:cubicBezTo>
                    <a:pt x="2344" y="80"/>
                    <a:pt x="2333" y="75"/>
                    <a:pt x="2323" y="75"/>
                  </a:cubicBezTo>
                  <a:cubicBezTo>
                    <a:pt x="2297" y="75"/>
                    <a:pt x="2280" y="109"/>
                    <a:pt x="2262" y="230"/>
                  </a:cubicBezTo>
                  <a:cubicBezTo>
                    <a:pt x="2259" y="246"/>
                    <a:pt x="2256" y="253"/>
                    <a:pt x="2252" y="253"/>
                  </a:cubicBezTo>
                  <a:cubicBezTo>
                    <a:pt x="2244" y="253"/>
                    <a:pt x="2235" y="211"/>
                    <a:pt x="2227" y="194"/>
                  </a:cubicBezTo>
                  <a:cubicBezTo>
                    <a:pt x="2216" y="172"/>
                    <a:pt x="2194" y="109"/>
                    <a:pt x="2182" y="109"/>
                  </a:cubicBezTo>
                  <a:cubicBezTo>
                    <a:pt x="2181" y="109"/>
                    <a:pt x="2180" y="110"/>
                    <a:pt x="2179" y="110"/>
                  </a:cubicBezTo>
                  <a:cubicBezTo>
                    <a:pt x="2164" y="140"/>
                    <a:pt x="2144" y="165"/>
                    <a:pt x="2123" y="165"/>
                  </a:cubicBezTo>
                  <a:cubicBezTo>
                    <a:pt x="2110" y="165"/>
                    <a:pt x="2097" y="157"/>
                    <a:pt x="2084" y="134"/>
                  </a:cubicBezTo>
                  <a:cubicBezTo>
                    <a:pt x="2068" y="109"/>
                    <a:pt x="2053" y="101"/>
                    <a:pt x="2038" y="101"/>
                  </a:cubicBezTo>
                  <a:cubicBezTo>
                    <a:pt x="2018" y="101"/>
                    <a:pt x="1997" y="116"/>
                    <a:pt x="1977" y="122"/>
                  </a:cubicBezTo>
                  <a:cubicBezTo>
                    <a:pt x="1941" y="134"/>
                    <a:pt x="1917" y="182"/>
                    <a:pt x="1893" y="194"/>
                  </a:cubicBezTo>
                  <a:cubicBezTo>
                    <a:pt x="1869" y="194"/>
                    <a:pt x="1846" y="194"/>
                    <a:pt x="1822" y="182"/>
                  </a:cubicBezTo>
                  <a:cubicBezTo>
                    <a:pt x="1786" y="170"/>
                    <a:pt x="1762" y="134"/>
                    <a:pt x="1727" y="134"/>
                  </a:cubicBezTo>
                  <a:cubicBezTo>
                    <a:pt x="1600" y="134"/>
                    <a:pt x="1478" y="129"/>
                    <a:pt x="1358" y="129"/>
                  </a:cubicBezTo>
                  <a:cubicBezTo>
                    <a:pt x="1298" y="129"/>
                    <a:pt x="1238" y="130"/>
                    <a:pt x="1179" y="134"/>
                  </a:cubicBezTo>
                  <a:cubicBezTo>
                    <a:pt x="1060" y="134"/>
                    <a:pt x="953" y="182"/>
                    <a:pt x="845" y="194"/>
                  </a:cubicBezTo>
                  <a:cubicBezTo>
                    <a:pt x="798" y="194"/>
                    <a:pt x="750" y="230"/>
                    <a:pt x="714" y="420"/>
                  </a:cubicBezTo>
                  <a:cubicBezTo>
                    <a:pt x="701" y="480"/>
                    <a:pt x="684" y="521"/>
                    <a:pt x="668" y="521"/>
                  </a:cubicBezTo>
                  <a:cubicBezTo>
                    <a:pt x="655" y="521"/>
                    <a:pt x="642" y="495"/>
                    <a:pt x="631" y="432"/>
                  </a:cubicBezTo>
                  <a:cubicBezTo>
                    <a:pt x="620" y="345"/>
                    <a:pt x="607" y="307"/>
                    <a:pt x="592" y="307"/>
                  </a:cubicBezTo>
                  <a:cubicBezTo>
                    <a:pt x="575" y="307"/>
                    <a:pt x="555" y="360"/>
                    <a:pt x="536" y="444"/>
                  </a:cubicBezTo>
                  <a:cubicBezTo>
                    <a:pt x="529" y="487"/>
                    <a:pt x="522" y="495"/>
                    <a:pt x="512" y="495"/>
                  </a:cubicBezTo>
                  <a:cubicBezTo>
                    <a:pt x="505" y="495"/>
                    <a:pt x="498" y="491"/>
                    <a:pt x="488" y="491"/>
                  </a:cubicBezTo>
                  <a:cubicBezTo>
                    <a:pt x="417" y="527"/>
                    <a:pt x="345" y="563"/>
                    <a:pt x="262" y="587"/>
                  </a:cubicBezTo>
                  <a:lnTo>
                    <a:pt x="262" y="634"/>
                  </a:lnTo>
                  <a:cubicBezTo>
                    <a:pt x="179" y="634"/>
                    <a:pt x="95" y="646"/>
                    <a:pt x="12" y="658"/>
                  </a:cubicBezTo>
                  <a:cubicBezTo>
                    <a:pt x="12" y="682"/>
                    <a:pt x="0" y="706"/>
                    <a:pt x="0" y="730"/>
                  </a:cubicBezTo>
                  <a:lnTo>
                    <a:pt x="0" y="872"/>
                  </a:lnTo>
                  <a:cubicBezTo>
                    <a:pt x="0" y="968"/>
                    <a:pt x="12" y="1063"/>
                    <a:pt x="12" y="1170"/>
                  </a:cubicBezTo>
                  <a:cubicBezTo>
                    <a:pt x="24" y="1432"/>
                    <a:pt x="48" y="1587"/>
                    <a:pt x="72" y="1587"/>
                  </a:cubicBezTo>
                  <a:cubicBezTo>
                    <a:pt x="75" y="1588"/>
                    <a:pt x="79" y="1588"/>
                    <a:pt x="83" y="1588"/>
                  </a:cubicBezTo>
                  <a:cubicBezTo>
                    <a:pt x="112" y="1588"/>
                    <a:pt x="142" y="1563"/>
                    <a:pt x="171" y="1563"/>
                  </a:cubicBezTo>
                  <a:cubicBezTo>
                    <a:pt x="186" y="1563"/>
                    <a:pt x="200" y="1569"/>
                    <a:pt x="214" y="1587"/>
                  </a:cubicBezTo>
                  <a:cubicBezTo>
                    <a:pt x="235" y="1611"/>
                    <a:pt x="255" y="1619"/>
                    <a:pt x="275" y="1619"/>
                  </a:cubicBezTo>
                  <a:cubicBezTo>
                    <a:pt x="318" y="1619"/>
                    <a:pt x="358" y="1579"/>
                    <a:pt x="398" y="1579"/>
                  </a:cubicBezTo>
                  <a:cubicBezTo>
                    <a:pt x="412" y="1579"/>
                    <a:pt x="426" y="1584"/>
                    <a:pt x="441" y="1599"/>
                  </a:cubicBezTo>
                  <a:cubicBezTo>
                    <a:pt x="451" y="1609"/>
                    <a:pt x="460" y="1614"/>
                    <a:pt x="470" y="1614"/>
                  </a:cubicBezTo>
                  <a:cubicBezTo>
                    <a:pt x="496" y="1614"/>
                    <a:pt x="522" y="1578"/>
                    <a:pt x="548" y="1492"/>
                  </a:cubicBezTo>
                  <a:cubicBezTo>
                    <a:pt x="554" y="1459"/>
                    <a:pt x="561" y="1447"/>
                    <a:pt x="568" y="1447"/>
                  </a:cubicBezTo>
                  <a:cubicBezTo>
                    <a:pt x="586" y="1447"/>
                    <a:pt x="609" y="1523"/>
                    <a:pt x="631" y="1523"/>
                  </a:cubicBezTo>
                  <a:cubicBezTo>
                    <a:pt x="635" y="1523"/>
                    <a:pt x="639" y="1521"/>
                    <a:pt x="643" y="1515"/>
                  </a:cubicBezTo>
                  <a:cubicBezTo>
                    <a:pt x="668" y="1483"/>
                    <a:pt x="698" y="1303"/>
                    <a:pt x="730" y="1303"/>
                  </a:cubicBezTo>
                  <a:cubicBezTo>
                    <a:pt x="744" y="1303"/>
                    <a:pt x="759" y="1340"/>
                    <a:pt x="774" y="1444"/>
                  </a:cubicBezTo>
                  <a:cubicBezTo>
                    <a:pt x="777" y="1461"/>
                    <a:pt x="780" y="1468"/>
                    <a:pt x="783" y="1468"/>
                  </a:cubicBezTo>
                  <a:cubicBezTo>
                    <a:pt x="792" y="1468"/>
                    <a:pt x="801" y="1400"/>
                    <a:pt x="810" y="1373"/>
                  </a:cubicBezTo>
                  <a:cubicBezTo>
                    <a:pt x="822" y="1337"/>
                    <a:pt x="845" y="1242"/>
                    <a:pt x="857" y="1206"/>
                  </a:cubicBezTo>
                  <a:cubicBezTo>
                    <a:pt x="875" y="1178"/>
                    <a:pt x="891" y="1173"/>
                    <a:pt x="908" y="1173"/>
                  </a:cubicBezTo>
                  <a:cubicBezTo>
                    <a:pt x="915" y="1173"/>
                    <a:pt x="922" y="1174"/>
                    <a:pt x="928" y="1174"/>
                  </a:cubicBezTo>
                  <a:cubicBezTo>
                    <a:pt x="959" y="1174"/>
                    <a:pt x="990" y="1158"/>
                    <a:pt x="1024" y="980"/>
                  </a:cubicBezTo>
                  <a:cubicBezTo>
                    <a:pt x="1036" y="1051"/>
                    <a:pt x="1060" y="1158"/>
                    <a:pt x="1072" y="1158"/>
                  </a:cubicBezTo>
                  <a:cubicBezTo>
                    <a:pt x="1084" y="1158"/>
                    <a:pt x="1107" y="1003"/>
                    <a:pt x="1119" y="992"/>
                  </a:cubicBezTo>
                  <a:cubicBezTo>
                    <a:pt x="1120" y="990"/>
                    <a:pt x="1121" y="990"/>
                    <a:pt x="1121" y="990"/>
                  </a:cubicBezTo>
                  <a:cubicBezTo>
                    <a:pt x="1130" y="990"/>
                    <a:pt x="1145" y="1099"/>
                    <a:pt x="1162" y="1099"/>
                  </a:cubicBezTo>
                  <a:cubicBezTo>
                    <a:pt x="1167" y="1099"/>
                    <a:pt x="1173" y="1086"/>
                    <a:pt x="1179" y="1051"/>
                  </a:cubicBezTo>
                  <a:cubicBezTo>
                    <a:pt x="1186" y="999"/>
                    <a:pt x="1194" y="970"/>
                    <a:pt x="1201" y="970"/>
                  </a:cubicBezTo>
                  <a:cubicBezTo>
                    <a:pt x="1206" y="970"/>
                    <a:pt x="1210" y="981"/>
                    <a:pt x="1215" y="1003"/>
                  </a:cubicBezTo>
                  <a:cubicBezTo>
                    <a:pt x="1226" y="1075"/>
                    <a:pt x="1250" y="1087"/>
                    <a:pt x="1262" y="1182"/>
                  </a:cubicBezTo>
                  <a:cubicBezTo>
                    <a:pt x="1276" y="1266"/>
                    <a:pt x="1290" y="1321"/>
                    <a:pt x="1304" y="1321"/>
                  </a:cubicBezTo>
                  <a:cubicBezTo>
                    <a:pt x="1314" y="1321"/>
                    <a:pt x="1324" y="1294"/>
                    <a:pt x="1334" y="1230"/>
                  </a:cubicBezTo>
                  <a:cubicBezTo>
                    <a:pt x="1343" y="1292"/>
                    <a:pt x="1355" y="1314"/>
                    <a:pt x="1367" y="1314"/>
                  </a:cubicBezTo>
                  <a:cubicBezTo>
                    <a:pt x="1384" y="1314"/>
                    <a:pt x="1403" y="1265"/>
                    <a:pt x="1417" y="1230"/>
                  </a:cubicBezTo>
                  <a:cubicBezTo>
                    <a:pt x="1439" y="1181"/>
                    <a:pt x="1461" y="1144"/>
                    <a:pt x="1484" y="1144"/>
                  </a:cubicBezTo>
                  <a:cubicBezTo>
                    <a:pt x="1511" y="1144"/>
                    <a:pt x="1539" y="1195"/>
                    <a:pt x="1572" y="1337"/>
                  </a:cubicBezTo>
                  <a:cubicBezTo>
                    <a:pt x="1583" y="1398"/>
                    <a:pt x="1594" y="1425"/>
                    <a:pt x="1605" y="1425"/>
                  </a:cubicBezTo>
                  <a:cubicBezTo>
                    <a:pt x="1618" y="1425"/>
                    <a:pt x="1630" y="1389"/>
                    <a:pt x="1643" y="1325"/>
                  </a:cubicBezTo>
                  <a:cubicBezTo>
                    <a:pt x="1667" y="1242"/>
                    <a:pt x="1691" y="1158"/>
                    <a:pt x="1703" y="1063"/>
                  </a:cubicBezTo>
                  <a:cubicBezTo>
                    <a:pt x="1711" y="989"/>
                    <a:pt x="1720" y="971"/>
                    <a:pt x="1729" y="971"/>
                  </a:cubicBezTo>
                  <a:cubicBezTo>
                    <a:pt x="1737" y="971"/>
                    <a:pt x="1746" y="989"/>
                    <a:pt x="1755" y="989"/>
                  </a:cubicBezTo>
                  <a:cubicBezTo>
                    <a:pt x="1761" y="989"/>
                    <a:pt x="1768" y="979"/>
                    <a:pt x="1774" y="944"/>
                  </a:cubicBezTo>
                  <a:cubicBezTo>
                    <a:pt x="1807" y="1119"/>
                    <a:pt x="1847" y="1125"/>
                    <a:pt x="1883" y="1125"/>
                  </a:cubicBezTo>
                  <a:cubicBezTo>
                    <a:pt x="1886" y="1125"/>
                    <a:pt x="1889" y="1125"/>
                    <a:pt x="1891" y="1125"/>
                  </a:cubicBezTo>
                  <a:cubicBezTo>
                    <a:pt x="1904" y="1125"/>
                    <a:pt x="1917" y="1125"/>
                    <a:pt x="1929" y="1134"/>
                  </a:cubicBezTo>
                  <a:cubicBezTo>
                    <a:pt x="1938" y="1140"/>
                    <a:pt x="1946" y="1145"/>
                    <a:pt x="1954" y="1145"/>
                  </a:cubicBezTo>
                  <a:cubicBezTo>
                    <a:pt x="1977" y="1145"/>
                    <a:pt x="1995" y="1107"/>
                    <a:pt x="2012" y="956"/>
                  </a:cubicBezTo>
                  <a:cubicBezTo>
                    <a:pt x="2020" y="927"/>
                    <a:pt x="2025" y="915"/>
                    <a:pt x="2028" y="915"/>
                  </a:cubicBezTo>
                  <a:cubicBezTo>
                    <a:pt x="2037" y="915"/>
                    <a:pt x="2040" y="974"/>
                    <a:pt x="2048" y="1015"/>
                  </a:cubicBezTo>
                  <a:cubicBezTo>
                    <a:pt x="2055" y="1050"/>
                    <a:pt x="2066" y="1084"/>
                    <a:pt x="2078" y="1084"/>
                  </a:cubicBezTo>
                  <a:cubicBezTo>
                    <a:pt x="2087" y="1084"/>
                    <a:pt x="2097" y="1066"/>
                    <a:pt x="2108" y="1015"/>
                  </a:cubicBezTo>
                  <a:cubicBezTo>
                    <a:pt x="2119" y="905"/>
                    <a:pt x="2130" y="851"/>
                    <a:pt x="2141" y="851"/>
                  </a:cubicBezTo>
                  <a:cubicBezTo>
                    <a:pt x="2153" y="851"/>
                    <a:pt x="2166" y="923"/>
                    <a:pt x="2179" y="1063"/>
                  </a:cubicBezTo>
                  <a:cubicBezTo>
                    <a:pt x="2191" y="1146"/>
                    <a:pt x="2203" y="1230"/>
                    <a:pt x="2227" y="1301"/>
                  </a:cubicBezTo>
                  <a:cubicBezTo>
                    <a:pt x="2228" y="1305"/>
                    <a:pt x="2229" y="1306"/>
                    <a:pt x="2230" y="1306"/>
                  </a:cubicBezTo>
                  <a:cubicBezTo>
                    <a:pt x="2238" y="1306"/>
                    <a:pt x="2246" y="1236"/>
                    <a:pt x="2254" y="1236"/>
                  </a:cubicBezTo>
                  <a:cubicBezTo>
                    <a:pt x="2257" y="1236"/>
                    <a:pt x="2260" y="1244"/>
                    <a:pt x="2262" y="1265"/>
                  </a:cubicBezTo>
                  <a:cubicBezTo>
                    <a:pt x="2266" y="1284"/>
                    <a:pt x="2270" y="1294"/>
                    <a:pt x="2273" y="1294"/>
                  </a:cubicBezTo>
                  <a:cubicBezTo>
                    <a:pt x="2281" y="1294"/>
                    <a:pt x="2286" y="1251"/>
                    <a:pt x="2286" y="1170"/>
                  </a:cubicBezTo>
                  <a:cubicBezTo>
                    <a:pt x="2298" y="1063"/>
                    <a:pt x="2298" y="992"/>
                    <a:pt x="2298" y="896"/>
                  </a:cubicBezTo>
                  <a:cubicBezTo>
                    <a:pt x="2298" y="980"/>
                    <a:pt x="2310" y="1063"/>
                    <a:pt x="2322" y="1146"/>
                  </a:cubicBezTo>
                  <a:cubicBezTo>
                    <a:pt x="2322" y="1216"/>
                    <a:pt x="2325" y="1252"/>
                    <a:pt x="2328" y="1252"/>
                  </a:cubicBezTo>
                  <a:cubicBezTo>
                    <a:pt x="2331" y="1252"/>
                    <a:pt x="2334" y="1213"/>
                    <a:pt x="2334" y="1134"/>
                  </a:cubicBezTo>
                  <a:cubicBezTo>
                    <a:pt x="2343" y="1018"/>
                    <a:pt x="2345" y="846"/>
                    <a:pt x="2356" y="846"/>
                  </a:cubicBezTo>
                  <a:cubicBezTo>
                    <a:pt x="2359" y="846"/>
                    <a:pt x="2364" y="864"/>
                    <a:pt x="2369" y="908"/>
                  </a:cubicBezTo>
                  <a:cubicBezTo>
                    <a:pt x="2385" y="1122"/>
                    <a:pt x="2401" y="1299"/>
                    <a:pt x="2420" y="1299"/>
                  </a:cubicBezTo>
                  <a:cubicBezTo>
                    <a:pt x="2430" y="1299"/>
                    <a:pt x="2441" y="1254"/>
                    <a:pt x="2453" y="1146"/>
                  </a:cubicBezTo>
                  <a:cubicBezTo>
                    <a:pt x="2458" y="1090"/>
                    <a:pt x="2467" y="1066"/>
                    <a:pt x="2475" y="1066"/>
                  </a:cubicBezTo>
                  <a:cubicBezTo>
                    <a:pt x="2485" y="1066"/>
                    <a:pt x="2494" y="1096"/>
                    <a:pt x="2500" y="1146"/>
                  </a:cubicBezTo>
                  <a:cubicBezTo>
                    <a:pt x="2509" y="1199"/>
                    <a:pt x="2518" y="1224"/>
                    <a:pt x="2526" y="1224"/>
                  </a:cubicBezTo>
                  <a:cubicBezTo>
                    <a:pt x="2540" y="1224"/>
                    <a:pt x="2552" y="1151"/>
                    <a:pt x="2560" y="1015"/>
                  </a:cubicBezTo>
                  <a:cubicBezTo>
                    <a:pt x="2568" y="935"/>
                    <a:pt x="2576" y="871"/>
                    <a:pt x="2584" y="871"/>
                  </a:cubicBezTo>
                  <a:cubicBezTo>
                    <a:pt x="2588" y="871"/>
                    <a:pt x="2592" y="885"/>
                    <a:pt x="2596" y="920"/>
                  </a:cubicBezTo>
                  <a:cubicBezTo>
                    <a:pt x="2609" y="1029"/>
                    <a:pt x="2625" y="1083"/>
                    <a:pt x="2641" y="1083"/>
                  </a:cubicBezTo>
                  <a:cubicBezTo>
                    <a:pt x="2655" y="1083"/>
                    <a:pt x="2668" y="1044"/>
                    <a:pt x="2679" y="968"/>
                  </a:cubicBezTo>
                  <a:cubicBezTo>
                    <a:pt x="2686" y="912"/>
                    <a:pt x="2693" y="881"/>
                    <a:pt x="2702" y="881"/>
                  </a:cubicBezTo>
                  <a:cubicBezTo>
                    <a:pt x="2709" y="881"/>
                    <a:pt x="2717" y="897"/>
                    <a:pt x="2727" y="932"/>
                  </a:cubicBezTo>
                  <a:cubicBezTo>
                    <a:pt x="2737" y="986"/>
                    <a:pt x="2751" y="1018"/>
                    <a:pt x="2764" y="1018"/>
                  </a:cubicBezTo>
                  <a:cubicBezTo>
                    <a:pt x="2780" y="1018"/>
                    <a:pt x="2797" y="971"/>
                    <a:pt x="2810" y="861"/>
                  </a:cubicBezTo>
                  <a:cubicBezTo>
                    <a:pt x="2816" y="820"/>
                    <a:pt x="2821" y="807"/>
                    <a:pt x="2827" y="807"/>
                  </a:cubicBezTo>
                  <a:cubicBezTo>
                    <a:pt x="2838" y="807"/>
                    <a:pt x="2849" y="854"/>
                    <a:pt x="2860" y="854"/>
                  </a:cubicBezTo>
                  <a:cubicBezTo>
                    <a:pt x="2867" y="854"/>
                    <a:pt x="2874" y="834"/>
                    <a:pt x="2881" y="765"/>
                  </a:cubicBezTo>
                  <a:cubicBezTo>
                    <a:pt x="2917" y="1015"/>
                    <a:pt x="2941" y="956"/>
                    <a:pt x="2977" y="1015"/>
                  </a:cubicBezTo>
                  <a:cubicBezTo>
                    <a:pt x="3001" y="1064"/>
                    <a:pt x="3025" y="1263"/>
                    <a:pt x="3050" y="1263"/>
                  </a:cubicBezTo>
                  <a:cubicBezTo>
                    <a:pt x="3061" y="1263"/>
                    <a:pt x="3072" y="1220"/>
                    <a:pt x="3084" y="1099"/>
                  </a:cubicBezTo>
                  <a:cubicBezTo>
                    <a:pt x="3084" y="1081"/>
                    <a:pt x="3087" y="1072"/>
                    <a:pt x="3090" y="1072"/>
                  </a:cubicBezTo>
                  <a:cubicBezTo>
                    <a:pt x="3093" y="1072"/>
                    <a:pt x="3096" y="1081"/>
                    <a:pt x="3096" y="1099"/>
                  </a:cubicBezTo>
                  <a:cubicBezTo>
                    <a:pt x="3143" y="1468"/>
                    <a:pt x="3203" y="1265"/>
                    <a:pt x="3251" y="1539"/>
                  </a:cubicBezTo>
                  <a:cubicBezTo>
                    <a:pt x="3256" y="1583"/>
                    <a:pt x="3264" y="1602"/>
                    <a:pt x="3272" y="1602"/>
                  </a:cubicBezTo>
                  <a:cubicBezTo>
                    <a:pt x="3282" y="1602"/>
                    <a:pt x="3292" y="1577"/>
                    <a:pt x="3298" y="1539"/>
                  </a:cubicBezTo>
                  <a:cubicBezTo>
                    <a:pt x="3310" y="1468"/>
                    <a:pt x="3334" y="1396"/>
                    <a:pt x="3346" y="1396"/>
                  </a:cubicBezTo>
                  <a:cubicBezTo>
                    <a:pt x="3375" y="1385"/>
                    <a:pt x="3403" y="1362"/>
                    <a:pt x="3432" y="1362"/>
                  </a:cubicBezTo>
                  <a:cubicBezTo>
                    <a:pt x="3463" y="1362"/>
                    <a:pt x="3494" y="1388"/>
                    <a:pt x="3524" y="1480"/>
                  </a:cubicBezTo>
                  <a:cubicBezTo>
                    <a:pt x="3524" y="1490"/>
                    <a:pt x="3527" y="1496"/>
                    <a:pt x="3530" y="1496"/>
                  </a:cubicBezTo>
                  <a:cubicBezTo>
                    <a:pt x="3535" y="1496"/>
                    <a:pt x="3542" y="1487"/>
                    <a:pt x="3548" y="1468"/>
                  </a:cubicBezTo>
                  <a:cubicBezTo>
                    <a:pt x="3569" y="1371"/>
                    <a:pt x="3587" y="1331"/>
                    <a:pt x="3605" y="1331"/>
                  </a:cubicBezTo>
                  <a:cubicBezTo>
                    <a:pt x="3629" y="1331"/>
                    <a:pt x="3652" y="1402"/>
                    <a:pt x="3679" y="1503"/>
                  </a:cubicBezTo>
                  <a:cubicBezTo>
                    <a:pt x="3687" y="1554"/>
                    <a:pt x="3702" y="1610"/>
                    <a:pt x="3714" y="1610"/>
                  </a:cubicBezTo>
                  <a:cubicBezTo>
                    <a:pt x="3719" y="1610"/>
                    <a:pt x="3723" y="1600"/>
                    <a:pt x="3727" y="1575"/>
                  </a:cubicBezTo>
                  <a:cubicBezTo>
                    <a:pt x="3736" y="1514"/>
                    <a:pt x="3745" y="1501"/>
                    <a:pt x="3755" y="1501"/>
                  </a:cubicBezTo>
                  <a:cubicBezTo>
                    <a:pt x="3762" y="1501"/>
                    <a:pt x="3769" y="1509"/>
                    <a:pt x="3776" y="1509"/>
                  </a:cubicBezTo>
                  <a:cubicBezTo>
                    <a:pt x="3784" y="1509"/>
                    <a:pt x="3791" y="1501"/>
                    <a:pt x="3798" y="1468"/>
                  </a:cubicBezTo>
                  <a:cubicBezTo>
                    <a:pt x="3818" y="1374"/>
                    <a:pt x="3842" y="1314"/>
                    <a:pt x="3866" y="1314"/>
                  </a:cubicBezTo>
                  <a:cubicBezTo>
                    <a:pt x="3884" y="1314"/>
                    <a:pt x="3902" y="1349"/>
                    <a:pt x="3917" y="1432"/>
                  </a:cubicBezTo>
                  <a:cubicBezTo>
                    <a:pt x="3939" y="1546"/>
                    <a:pt x="3958" y="1603"/>
                    <a:pt x="3977" y="1603"/>
                  </a:cubicBezTo>
                  <a:cubicBezTo>
                    <a:pt x="4000" y="1603"/>
                    <a:pt x="4022" y="1522"/>
                    <a:pt x="4048" y="1361"/>
                  </a:cubicBezTo>
                  <a:cubicBezTo>
                    <a:pt x="4052" y="1334"/>
                    <a:pt x="4056" y="1323"/>
                    <a:pt x="4059" y="1323"/>
                  </a:cubicBezTo>
                  <a:cubicBezTo>
                    <a:pt x="4068" y="1323"/>
                    <a:pt x="4076" y="1375"/>
                    <a:pt x="4084" y="1432"/>
                  </a:cubicBezTo>
                  <a:cubicBezTo>
                    <a:pt x="4087" y="1459"/>
                    <a:pt x="4090" y="1470"/>
                    <a:pt x="4094" y="1470"/>
                  </a:cubicBezTo>
                  <a:cubicBezTo>
                    <a:pt x="4105" y="1470"/>
                    <a:pt x="4120" y="1371"/>
                    <a:pt x="4129" y="1371"/>
                  </a:cubicBezTo>
                  <a:cubicBezTo>
                    <a:pt x="4130" y="1371"/>
                    <a:pt x="4131" y="1371"/>
                    <a:pt x="4132" y="1373"/>
                  </a:cubicBezTo>
                  <a:cubicBezTo>
                    <a:pt x="4143" y="1408"/>
                    <a:pt x="4167" y="1492"/>
                    <a:pt x="4191" y="1527"/>
                  </a:cubicBezTo>
                  <a:cubicBezTo>
                    <a:pt x="4191" y="1529"/>
                    <a:pt x="4191" y="1530"/>
                    <a:pt x="4192" y="1530"/>
                  </a:cubicBezTo>
                  <a:cubicBezTo>
                    <a:pt x="4194" y="1530"/>
                    <a:pt x="4203" y="1500"/>
                    <a:pt x="4203" y="1480"/>
                  </a:cubicBezTo>
                  <a:cubicBezTo>
                    <a:pt x="4207" y="1451"/>
                    <a:pt x="4212" y="1440"/>
                    <a:pt x="4217" y="1440"/>
                  </a:cubicBezTo>
                  <a:cubicBezTo>
                    <a:pt x="4232" y="1440"/>
                    <a:pt x="4249" y="1529"/>
                    <a:pt x="4264" y="1529"/>
                  </a:cubicBezTo>
                  <a:cubicBezTo>
                    <a:pt x="4272" y="1529"/>
                    <a:pt x="4280" y="1505"/>
                    <a:pt x="4286" y="1432"/>
                  </a:cubicBezTo>
                  <a:cubicBezTo>
                    <a:pt x="4286" y="1421"/>
                    <a:pt x="4287" y="1416"/>
                    <a:pt x="4288" y="1416"/>
                  </a:cubicBezTo>
                  <a:cubicBezTo>
                    <a:pt x="4292" y="1416"/>
                    <a:pt x="4301" y="1462"/>
                    <a:pt x="4310" y="1480"/>
                  </a:cubicBezTo>
                  <a:cubicBezTo>
                    <a:pt x="4324" y="1550"/>
                    <a:pt x="4342" y="1591"/>
                    <a:pt x="4360" y="1591"/>
                  </a:cubicBezTo>
                  <a:cubicBezTo>
                    <a:pt x="4372" y="1591"/>
                    <a:pt x="4384" y="1571"/>
                    <a:pt x="4394" y="1527"/>
                  </a:cubicBezTo>
                  <a:cubicBezTo>
                    <a:pt x="4394" y="1497"/>
                    <a:pt x="4411" y="1439"/>
                    <a:pt x="4416" y="1439"/>
                  </a:cubicBezTo>
                  <a:cubicBezTo>
                    <a:pt x="4417" y="1439"/>
                    <a:pt x="4417" y="1441"/>
                    <a:pt x="4417" y="1444"/>
                  </a:cubicBezTo>
                  <a:cubicBezTo>
                    <a:pt x="4454" y="1576"/>
                    <a:pt x="4486" y="1591"/>
                    <a:pt x="4520" y="1591"/>
                  </a:cubicBezTo>
                  <a:cubicBezTo>
                    <a:pt x="4529" y="1591"/>
                    <a:pt x="4538" y="1589"/>
                    <a:pt x="4548" y="1589"/>
                  </a:cubicBezTo>
                  <a:cubicBezTo>
                    <a:pt x="4559" y="1589"/>
                    <a:pt x="4571" y="1591"/>
                    <a:pt x="4584" y="1599"/>
                  </a:cubicBezTo>
                  <a:cubicBezTo>
                    <a:pt x="4608" y="1599"/>
                    <a:pt x="4620" y="1718"/>
                    <a:pt x="4644" y="1801"/>
                  </a:cubicBezTo>
                  <a:cubicBezTo>
                    <a:pt x="4648" y="1819"/>
                    <a:pt x="4652" y="1826"/>
                    <a:pt x="4657" y="1826"/>
                  </a:cubicBezTo>
                  <a:cubicBezTo>
                    <a:pt x="4664" y="1826"/>
                    <a:pt x="4672" y="1803"/>
                    <a:pt x="4679" y="1765"/>
                  </a:cubicBezTo>
                  <a:cubicBezTo>
                    <a:pt x="4691" y="1699"/>
                    <a:pt x="4700" y="1663"/>
                    <a:pt x="4710" y="1663"/>
                  </a:cubicBezTo>
                  <a:cubicBezTo>
                    <a:pt x="4718" y="1663"/>
                    <a:pt x="4727" y="1696"/>
                    <a:pt x="4739" y="1765"/>
                  </a:cubicBezTo>
                  <a:cubicBezTo>
                    <a:pt x="4748" y="1820"/>
                    <a:pt x="4757" y="1861"/>
                    <a:pt x="4766" y="1861"/>
                  </a:cubicBezTo>
                  <a:cubicBezTo>
                    <a:pt x="4769" y="1861"/>
                    <a:pt x="4772" y="1857"/>
                    <a:pt x="4775" y="1849"/>
                  </a:cubicBezTo>
                  <a:cubicBezTo>
                    <a:pt x="4793" y="1783"/>
                    <a:pt x="4812" y="1758"/>
                    <a:pt x="4832" y="1758"/>
                  </a:cubicBezTo>
                  <a:cubicBezTo>
                    <a:pt x="4862" y="1758"/>
                    <a:pt x="4893" y="1815"/>
                    <a:pt x="4929" y="1873"/>
                  </a:cubicBezTo>
                  <a:cubicBezTo>
                    <a:pt x="4933" y="1888"/>
                    <a:pt x="4938" y="1897"/>
                    <a:pt x="4944" y="1897"/>
                  </a:cubicBezTo>
                  <a:cubicBezTo>
                    <a:pt x="4957" y="1897"/>
                    <a:pt x="4973" y="1858"/>
                    <a:pt x="4989" y="1754"/>
                  </a:cubicBezTo>
                  <a:cubicBezTo>
                    <a:pt x="4989" y="1734"/>
                    <a:pt x="4989" y="1699"/>
                    <a:pt x="4995" y="1699"/>
                  </a:cubicBezTo>
                  <a:cubicBezTo>
                    <a:pt x="4997" y="1699"/>
                    <a:pt x="4998" y="1701"/>
                    <a:pt x="5001" y="1706"/>
                  </a:cubicBezTo>
                  <a:cubicBezTo>
                    <a:pt x="5001" y="1718"/>
                    <a:pt x="5013" y="1789"/>
                    <a:pt x="5025" y="1837"/>
                  </a:cubicBezTo>
                  <a:cubicBezTo>
                    <a:pt x="5040" y="1936"/>
                    <a:pt x="5060" y="2050"/>
                    <a:pt x="5082" y="2050"/>
                  </a:cubicBezTo>
                  <a:cubicBezTo>
                    <a:pt x="5094" y="2050"/>
                    <a:pt x="5107" y="2014"/>
                    <a:pt x="5120" y="1920"/>
                  </a:cubicBezTo>
                  <a:cubicBezTo>
                    <a:pt x="5132" y="1801"/>
                    <a:pt x="5144" y="1801"/>
                    <a:pt x="5167" y="1706"/>
                  </a:cubicBezTo>
                  <a:cubicBezTo>
                    <a:pt x="5174" y="1651"/>
                    <a:pt x="5181" y="1624"/>
                    <a:pt x="5188" y="1624"/>
                  </a:cubicBezTo>
                  <a:cubicBezTo>
                    <a:pt x="5193" y="1624"/>
                    <a:pt x="5198" y="1640"/>
                    <a:pt x="5203" y="1670"/>
                  </a:cubicBezTo>
                  <a:cubicBezTo>
                    <a:pt x="5227" y="1849"/>
                    <a:pt x="5251" y="1849"/>
                    <a:pt x="5286" y="1861"/>
                  </a:cubicBezTo>
                  <a:cubicBezTo>
                    <a:pt x="5316" y="1867"/>
                    <a:pt x="5346" y="1870"/>
                    <a:pt x="5376" y="1870"/>
                  </a:cubicBezTo>
                  <a:cubicBezTo>
                    <a:pt x="5406" y="1870"/>
                    <a:pt x="5435" y="1867"/>
                    <a:pt x="5465" y="1861"/>
                  </a:cubicBezTo>
                  <a:cubicBezTo>
                    <a:pt x="5477" y="1861"/>
                    <a:pt x="5489" y="1765"/>
                    <a:pt x="5513" y="1718"/>
                  </a:cubicBezTo>
                  <a:cubicBezTo>
                    <a:pt x="5513" y="1709"/>
                    <a:pt x="5519" y="1681"/>
                    <a:pt x="5527" y="1681"/>
                  </a:cubicBezTo>
                  <a:cubicBezTo>
                    <a:pt x="5530" y="1681"/>
                    <a:pt x="5533" y="1685"/>
                    <a:pt x="5537" y="1694"/>
                  </a:cubicBezTo>
                  <a:cubicBezTo>
                    <a:pt x="5552" y="1832"/>
                    <a:pt x="5572" y="1856"/>
                    <a:pt x="5594" y="1856"/>
                  </a:cubicBezTo>
                  <a:cubicBezTo>
                    <a:pt x="5606" y="1856"/>
                    <a:pt x="5619" y="1849"/>
                    <a:pt x="5632" y="1849"/>
                  </a:cubicBezTo>
                  <a:cubicBezTo>
                    <a:pt x="5646" y="1849"/>
                    <a:pt x="5660" y="1851"/>
                    <a:pt x="5674" y="1851"/>
                  </a:cubicBezTo>
                  <a:cubicBezTo>
                    <a:pt x="5694" y="1851"/>
                    <a:pt x="5713" y="1846"/>
                    <a:pt x="5727" y="1825"/>
                  </a:cubicBezTo>
                  <a:cubicBezTo>
                    <a:pt x="5737" y="1811"/>
                    <a:pt x="5749" y="1803"/>
                    <a:pt x="5761" y="1803"/>
                  </a:cubicBezTo>
                  <a:cubicBezTo>
                    <a:pt x="5790" y="1803"/>
                    <a:pt x="5824" y="1850"/>
                    <a:pt x="5858" y="1968"/>
                  </a:cubicBezTo>
                  <a:cubicBezTo>
                    <a:pt x="5862" y="1992"/>
                    <a:pt x="5867" y="2004"/>
                    <a:pt x="5873" y="2004"/>
                  </a:cubicBezTo>
                  <a:cubicBezTo>
                    <a:pt x="5884" y="2004"/>
                    <a:pt x="5898" y="1956"/>
                    <a:pt x="5906" y="1861"/>
                  </a:cubicBezTo>
                  <a:cubicBezTo>
                    <a:pt x="5929" y="1575"/>
                    <a:pt x="5965" y="1623"/>
                    <a:pt x="6001" y="1611"/>
                  </a:cubicBezTo>
                  <a:cubicBezTo>
                    <a:pt x="6003" y="1610"/>
                    <a:pt x="6006" y="1609"/>
                    <a:pt x="6008" y="1609"/>
                  </a:cubicBezTo>
                  <a:cubicBezTo>
                    <a:pt x="6027" y="1609"/>
                    <a:pt x="6034" y="1640"/>
                    <a:pt x="6040" y="1640"/>
                  </a:cubicBezTo>
                  <a:cubicBezTo>
                    <a:pt x="6042" y="1640"/>
                    <a:pt x="6045" y="1633"/>
                    <a:pt x="6048" y="1611"/>
                  </a:cubicBezTo>
                  <a:cubicBezTo>
                    <a:pt x="6083" y="1772"/>
                    <a:pt x="6119" y="1817"/>
                    <a:pt x="6156" y="1817"/>
                  </a:cubicBezTo>
                  <a:cubicBezTo>
                    <a:pt x="6201" y="1817"/>
                    <a:pt x="6247" y="1748"/>
                    <a:pt x="6291" y="1748"/>
                  </a:cubicBezTo>
                  <a:cubicBezTo>
                    <a:pt x="6297" y="1748"/>
                    <a:pt x="6304" y="1750"/>
                    <a:pt x="6310" y="1754"/>
                  </a:cubicBezTo>
                  <a:cubicBezTo>
                    <a:pt x="6322" y="1754"/>
                    <a:pt x="6334" y="1682"/>
                    <a:pt x="6346" y="1599"/>
                  </a:cubicBezTo>
                  <a:cubicBezTo>
                    <a:pt x="6358" y="1483"/>
                    <a:pt x="6372" y="1426"/>
                    <a:pt x="6388" y="1426"/>
                  </a:cubicBezTo>
                  <a:cubicBezTo>
                    <a:pt x="6405" y="1426"/>
                    <a:pt x="6423" y="1489"/>
                    <a:pt x="6441" y="1611"/>
                  </a:cubicBezTo>
                  <a:cubicBezTo>
                    <a:pt x="6449" y="1666"/>
                    <a:pt x="6457" y="1716"/>
                    <a:pt x="6465" y="1716"/>
                  </a:cubicBezTo>
                  <a:cubicBezTo>
                    <a:pt x="6469" y="1716"/>
                    <a:pt x="6473" y="1702"/>
                    <a:pt x="6477" y="1670"/>
                  </a:cubicBezTo>
                  <a:cubicBezTo>
                    <a:pt x="6513" y="1349"/>
                    <a:pt x="6560" y="1444"/>
                    <a:pt x="6596" y="1408"/>
                  </a:cubicBezTo>
                  <a:cubicBezTo>
                    <a:pt x="6597" y="1407"/>
                    <a:pt x="6598" y="1407"/>
                    <a:pt x="6599" y="1407"/>
                  </a:cubicBezTo>
                  <a:cubicBezTo>
                    <a:pt x="6610" y="1407"/>
                    <a:pt x="6621" y="1473"/>
                    <a:pt x="6632" y="1539"/>
                  </a:cubicBezTo>
                  <a:cubicBezTo>
                    <a:pt x="6646" y="1621"/>
                    <a:pt x="6655" y="1676"/>
                    <a:pt x="6666" y="1676"/>
                  </a:cubicBezTo>
                  <a:cubicBezTo>
                    <a:pt x="6673" y="1676"/>
                    <a:pt x="6681" y="1646"/>
                    <a:pt x="6691" y="1575"/>
                  </a:cubicBezTo>
                  <a:cubicBezTo>
                    <a:pt x="6708" y="1470"/>
                    <a:pt x="6724" y="1447"/>
                    <a:pt x="6740" y="1447"/>
                  </a:cubicBezTo>
                  <a:cubicBezTo>
                    <a:pt x="6748" y="1447"/>
                    <a:pt x="6755" y="1452"/>
                    <a:pt x="6763" y="1456"/>
                  </a:cubicBezTo>
                  <a:cubicBezTo>
                    <a:pt x="6787" y="1539"/>
                    <a:pt x="6787" y="1623"/>
                    <a:pt x="6775" y="1706"/>
                  </a:cubicBezTo>
                  <a:cubicBezTo>
                    <a:pt x="6763" y="1789"/>
                    <a:pt x="6763" y="1884"/>
                    <a:pt x="6775" y="1968"/>
                  </a:cubicBezTo>
                  <a:cubicBezTo>
                    <a:pt x="6832" y="1819"/>
                    <a:pt x="6889" y="1681"/>
                    <a:pt x="6946" y="1681"/>
                  </a:cubicBezTo>
                  <a:cubicBezTo>
                    <a:pt x="6949" y="1681"/>
                    <a:pt x="6951" y="1682"/>
                    <a:pt x="6953" y="1682"/>
                  </a:cubicBezTo>
                  <a:cubicBezTo>
                    <a:pt x="6965" y="1682"/>
                    <a:pt x="6989" y="1682"/>
                    <a:pt x="7001" y="1587"/>
                  </a:cubicBezTo>
                  <a:cubicBezTo>
                    <a:pt x="7018" y="1488"/>
                    <a:pt x="7033" y="1438"/>
                    <a:pt x="7047" y="1438"/>
                  </a:cubicBezTo>
                  <a:cubicBezTo>
                    <a:pt x="7063" y="1438"/>
                    <a:pt x="7078" y="1494"/>
                    <a:pt x="7096" y="1611"/>
                  </a:cubicBezTo>
                  <a:lnTo>
                    <a:pt x="7144" y="1492"/>
                  </a:lnTo>
                  <a:cubicBezTo>
                    <a:pt x="7166" y="1616"/>
                    <a:pt x="7186" y="1671"/>
                    <a:pt x="7205" y="1671"/>
                  </a:cubicBezTo>
                  <a:cubicBezTo>
                    <a:pt x="7225" y="1671"/>
                    <a:pt x="7244" y="1604"/>
                    <a:pt x="7263" y="1492"/>
                  </a:cubicBezTo>
                  <a:cubicBezTo>
                    <a:pt x="7269" y="1509"/>
                    <a:pt x="7275" y="1516"/>
                    <a:pt x="7281" y="1516"/>
                  </a:cubicBezTo>
                  <a:cubicBezTo>
                    <a:pt x="7302" y="1516"/>
                    <a:pt x="7324" y="1448"/>
                    <a:pt x="7346" y="1448"/>
                  </a:cubicBezTo>
                  <a:cubicBezTo>
                    <a:pt x="7358" y="1448"/>
                    <a:pt x="7371" y="1473"/>
                    <a:pt x="7382" y="1551"/>
                  </a:cubicBezTo>
                  <a:cubicBezTo>
                    <a:pt x="7388" y="1513"/>
                    <a:pt x="7394" y="1499"/>
                    <a:pt x="7399" y="1499"/>
                  </a:cubicBezTo>
                  <a:cubicBezTo>
                    <a:pt x="7417" y="1499"/>
                    <a:pt x="7435" y="1634"/>
                    <a:pt x="7453" y="1634"/>
                  </a:cubicBezTo>
                  <a:cubicBezTo>
                    <a:pt x="7477" y="1634"/>
                    <a:pt x="7501" y="1563"/>
                    <a:pt x="7525" y="1468"/>
                  </a:cubicBezTo>
                  <a:cubicBezTo>
                    <a:pt x="7525" y="1466"/>
                    <a:pt x="7525" y="1466"/>
                    <a:pt x="7525" y="1466"/>
                  </a:cubicBezTo>
                  <a:cubicBezTo>
                    <a:pt x="7527" y="1466"/>
                    <a:pt x="7537" y="1506"/>
                    <a:pt x="7537" y="1527"/>
                  </a:cubicBezTo>
                  <a:cubicBezTo>
                    <a:pt x="7544" y="1608"/>
                    <a:pt x="7554" y="1643"/>
                    <a:pt x="7566" y="1643"/>
                  </a:cubicBezTo>
                  <a:cubicBezTo>
                    <a:pt x="7576" y="1643"/>
                    <a:pt x="7586" y="1623"/>
                    <a:pt x="7596" y="1587"/>
                  </a:cubicBezTo>
                  <a:cubicBezTo>
                    <a:pt x="7611" y="1528"/>
                    <a:pt x="7617" y="1487"/>
                    <a:pt x="7624" y="1487"/>
                  </a:cubicBezTo>
                  <a:cubicBezTo>
                    <a:pt x="7629" y="1487"/>
                    <a:pt x="7635" y="1503"/>
                    <a:pt x="7644" y="1539"/>
                  </a:cubicBezTo>
                  <a:cubicBezTo>
                    <a:pt x="7657" y="1612"/>
                    <a:pt x="7674" y="1655"/>
                    <a:pt x="7690" y="1655"/>
                  </a:cubicBezTo>
                  <a:cubicBezTo>
                    <a:pt x="7704" y="1655"/>
                    <a:pt x="7717" y="1627"/>
                    <a:pt x="7727" y="1563"/>
                  </a:cubicBezTo>
                  <a:cubicBezTo>
                    <a:pt x="7735" y="1525"/>
                    <a:pt x="7742" y="1497"/>
                    <a:pt x="7750" y="1497"/>
                  </a:cubicBezTo>
                  <a:cubicBezTo>
                    <a:pt x="7754" y="1497"/>
                    <a:pt x="7759" y="1506"/>
                    <a:pt x="7763" y="1527"/>
                  </a:cubicBezTo>
                  <a:cubicBezTo>
                    <a:pt x="7796" y="1686"/>
                    <a:pt x="7830" y="1786"/>
                    <a:pt x="7859" y="1786"/>
                  </a:cubicBezTo>
                  <a:cubicBezTo>
                    <a:pt x="7872" y="1786"/>
                    <a:pt x="7883" y="1769"/>
                    <a:pt x="7894" y="1730"/>
                  </a:cubicBezTo>
                  <a:cubicBezTo>
                    <a:pt x="7895" y="1728"/>
                    <a:pt x="7895" y="1728"/>
                    <a:pt x="7896" y="1728"/>
                  </a:cubicBezTo>
                  <a:cubicBezTo>
                    <a:pt x="7905" y="1728"/>
                    <a:pt x="7914" y="1856"/>
                    <a:pt x="7924" y="1856"/>
                  </a:cubicBezTo>
                  <a:cubicBezTo>
                    <a:pt x="7926" y="1856"/>
                    <a:pt x="7928" y="1851"/>
                    <a:pt x="7930" y="1837"/>
                  </a:cubicBezTo>
                  <a:cubicBezTo>
                    <a:pt x="7955" y="1690"/>
                    <a:pt x="7981" y="1632"/>
                    <a:pt x="8006" y="1632"/>
                  </a:cubicBezTo>
                  <a:cubicBezTo>
                    <a:pt x="8028" y="1632"/>
                    <a:pt x="8050" y="1675"/>
                    <a:pt x="8073" y="1742"/>
                  </a:cubicBezTo>
                  <a:cubicBezTo>
                    <a:pt x="8096" y="1837"/>
                    <a:pt x="8132" y="1765"/>
                    <a:pt x="8168" y="1884"/>
                  </a:cubicBezTo>
                  <a:cubicBezTo>
                    <a:pt x="8174" y="1905"/>
                    <a:pt x="8180" y="1913"/>
                    <a:pt x="8185" y="1913"/>
                  </a:cubicBezTo>
                  <a:cubicBezTo>
                    <a:pt x="8206" y="1913"/>
                    <a:pt x="8223" y="1796"/>
                    <a:pt x="8239" y="1796"/>
                  </a:cubicBezTo>
                  <a:cubicBezTo>
                    <a:pt x="8243" y="1796"/>
                    <a:pt x="8247" y="1804"/>
                    <a:pt x="8251" y="1825"/>
                  </a:cubicBezTo>
                  <a:cubicBezTo>
                    <a:pt x="8269" y="1890"/>
                    <a:pt x="8284" y="1905"/>
                    <a:pt x="8297" y="1905"/>
                  </a:cubicBezTo>
                  <a:cubicBezTo>
                    <a:pt x="8308" y="1905"/>
                    <a:pt x="8319" y="1895"/>
                    <a:pt x="8329" y="1895"/>
                  </a:cubicBezTo>
                  <a:cubicBezTo>
                    <a:pt x="8331" y="1895"/>
                    <a:pt x="8332" y="1895"/>
                    <a:pt x="8334" y="1896"/>
                  </a:cubicBezTo>
                  <a:cubicBezTo>
                    <a:pt x="8356" y="1903"/>
                    <a:pt x="8369" y="1936"/>
                    <a:pt x="8380" y="1936"/>
                  </a:cubicBezTo>
                  <a:cubicBezTo>
                    <a:pt x="8389" y="1936"/>
                    <a:pt x="8396" y="1921"/>
                    <a:pt x="8406" y="1873"/>
                  </a:cubicBezTo>
                  <a:cubicBezTo>
                    <a:pt x="8413" y="1811"/>
                    <a:pt x="8420" y="1777"/>
                    <a:pt x="8429" y="1777"/>
                  </a:cubicBezTo>
                  <a:cubicBezTo>
                    <a:pt x="8435" y="1777"/>
                    <a:pt x="8443" y="1796"/>
                    <a:pt x="8454" y="1837"/>
                  </a:cubicBezTo>
                  <a:cubicBezTo>
                    <a:pt x="8461" y="1886"/>
                    <a:pt x="8472" y="1915"/>
                    <a:pt x="8485" y="1915"/>
                  </a:cubicBezTo>
                  <a:cubicBezTo>
                    <a:pt x="8494" y="1915"/>
                    <a:pt x="8503" y="1902"/>
                    <a:pt x="8513" y="1873"/>
                  </a:cubicBezTo>
                  <a:cubicBezTo>
                    <a:pt x="8536" y="1803"/>
                    <a:pt x="8559" y="1634"/>
                    <a:pt x="8582" y="1634"/>
                  </a:cubicBezTo>
                  <a:cubicBezTo>
                    <a:pt x="8583" y="1634"/>
                    <a:pt x="8584" y="1634"/>
                    <a:pt x="8585" y="1634"/>
                  </a:cubicBezTo>
                  <a:cubicBezTo>
                    <a:pt x="8603" y="1644"/>
                    <a:pt x="8622" y="1782"/>
                    <a:pt x="8640" y="1782"/>
                  </a:cubicBezTo>
                  <a:cubicBezTo>
                    <a:pt x="8645" y="1782"/>
                    <a:pt x="8651" y="1771"/>
                    <a:pt x="8656" y="1742"/>
                  </a:cubicBezTo>
                  <a:cubicBezTo>
                    <a:pt x="8674" y="1865"/>
                    <a:pt x="8698" y="1891"/>
                    <a:pt x="8719" y="1891"/>
                  </a:cubicBezTo>
                  <a:cubicBezTo>
                    <a:pt x="8726" y="1891"/>
                    <a:pt x="8733" y="1888"/>
                    <a:pt x="8739" y="1884"/>
                  </a:cubicBezTo>
                  <a:cubicBezTo>
                    <a:pt x="8823" y="1873"/>
                    <a:pt x="8894" y="1861"/>
                    <a:pt x="8966" y="1837"/>
                  </a:cubicBezTo>
                  <a:cubicBezTo>
                    <a:pt x="9001" y="1825"/>
                    <a:pt x="9049" y="1813"/>
                    <a:pt x="9085" y="1646"/>
                  </a:cubicBezTo>
                  <a:cubicBezTo>
                    <a:pt x="9098" y="1585"/>
                    <a:pt x="9112" y="1567"/>
                    <a:pt x="9126" y="1567"/>
                  </a:cubicBezTo>
                  <a:cubicBezTo>
                    <a:pt x="9136" y="1567"/>
                    <a:pt x="9146" y="1577"/>
                    <a:pt x="9156" y="1587"/>
                  </a:cubicBezTo>
                  <a:cubicBezTo>
                    <a:pt x="9172" y="1611"/>
                    <a:pt x="9193" y="1713"/>
                    <a:pt x="9212" y="1713"/>
                  </a:cubicBezTo>
                  <a:cubicBezTo>
                    <a:pt x="9222" y="1713"/>
                    <a:pt x="9231" y="1687"/>
                    <a:pt x="9239" y="1611"/>
                  </a:cubicBezTo>
                  <a:cubicBezTo>
                    <a:pt x="9262" y="1663"/>
                    <a:pt x="9280" y="1793"/>
                    <a:pt x="9299" y="1793"/>
                  </a:cubicBezTo>
                  <a:cubicBezTo>
                    <a:pt x="9310" y="1793"/>
                    <a:pt x="9321" y="1749"/>
                    <a:pt x="9335" y="1623"/>
                  </a:cubicBezTo>
                  <a:cubicBezTo>
                    <a:pt x="9335" y="1606"/>
                    <a:pt x="9336" y="1600"/>
                    <a:pt x="9338" y="1600"/>
                  </a:cubicBezTo>
                  <a:cubicBezTo>
                    <a:pt x="9343" y="1600"/>
                    <a:pt x="9351" y="1623"/>
                    <a:pt x="9358" y="1646"/>
                  </a:cubicBezTo>
                  <a:cubicBezTo>
                    <a:pt x="9396" y="1803"/>
                    <a:pt x="9430" y="1867"/>
                    <a:pt x="9465" y="1867"/>
                  </a:cubicBezTo>
                  <a:cubicBezTo>
                    <a:pt x="9496" y="1867"/>
                    <a:pt x="9527" y="1814"/>
                    <a:pt x="9561" y="1730"/>
                  </a:cubicBezTo>
                  <a:cubicBezTo>
                    <a:pt x="9567" y="1704"/>
                    <a:pt x="9574" y="1685"/>
                    <a:pt x="9582" y="1685"/>
                  </a:cubicBezTo>
                  <a:cubicBezTo>
                    <a:pt x="9589" y="1685"/>
                    <a:pt x="9598" y="1697"/>
                    <a:pt x="9608" y="1730"/>
                  </a:cubicBezTo>
                  <a:cubicBezTo>
                    <a:pt x="9612" y="1752"/>
                    <a:pt x="9617" y="1761"/>
                    <a:pt x="9622" y="1761"/>
                  </a:cubicBezTo>
                  <a:cubicBezTo>
                    <a:pt x="9635" y="1761"/>
                    <a:pt x="9651" y="1712"/>
                    <a:pt x="9668" y="1646"/>
                  </a:cubicBezTo>
                  <a:cubicBezTo>
                    <a:pt x="9676" y="1613"/>
                    <a:pt x="9685" y="1569"/>
                    <a:pt x="9693" y="1569"/>
                  </a:cubicBezTo>
                  <a:cubicBezTo>
                    <a:pt x="9696" y="1569"/>
                    <a:pt x="9700" y="1577"/>
                    <a:pt x="9704" y="1599"/>
                  </a:cubicBezTo>
                  <a:cubicBezTo>
                    <a:pt x="9739" y="1932"/>
                    <a:pt x="9775" y="1718"/>
                    <a:pt x="9811" y="1932"/>
                  </a:cubicBezTo>
                  <a:cubicBezTo>
                    <a:pt x="9832" y="2056"/>
                    <a:pt x="9852" y="2112"/>
                    <a:pt x="9871" y="2112"/>
                  </a:cubicBezTo>
                  <a:cubicBezTo>
                    <a:pt x="9884" y="2112"/>
                    <a:pt x="9896" y="2083"/>
                    <a:pt x="9906" y="2027"/>
                  </a:cubicBezTo>
                  <a:cubicBezTo>
                    <a:pt x="9915" y="2002"/>
                    <a:pt x="9922" y="1995"/>
                    <a:pt x="9927" y="1995"/>
                  </a:cubicBezTo>
                  <a:cubicBezTo>
                    <a:pt x="9936" y="1995"/>
                    <a:pt x="9942" y="2009"/>
                    <a:pt x="9948" y="2009"/>
                  </a:cubicBezTo>
                  <a:cubicBezTo>
                    <a:pt x="9950" y="2009"/>
                    <a:pt x="9952" y="2007"/>
                    <a:pt x="9954" y="2004"/>
                  </a:cubicBezTo>
                  <a:cubicBezTo>
                    <a:pt x="9962" y="1995"/>
                    <a:pt x="9969" y="1991"/>
                    <a:pt x="9975" y="1991"/>
                  </a:cubicBezTo>
                  <a:cubicBezTo>
                    <a:pt x="9986" y="1991"/>
                    <a:pt x="9994" y="2004"/>
                    <a:pt x="10001" y="2027"/>
                  </a:cubicBezTo>
                  <a:cubicBezTo>
                    <a:pt x="10034" y="2104"/>
                    <a:pt x="10067" y="2153"/>
                    <a:pt x="10099" y="2153"/>
                  </a:cubicBezTo>
                  <a:cubicBezTo>
                    <a:pt x="10136" y="2153"/>
                    <a:pt x="10172" y="2087"/>
                    <a:pt x="10204" y="1920"/>
                  </a:cubicBezTo>
                  <a:cubicBezTo>
                    <a:pt x="10208" y="1889"/>
                    <a:pt x="10214" y="1874"/>
                    <a:pt x="10221" y="1874"/>
                  </a:cubicBezTo>
                  <a:cubicBezTo>
                    <a:pt x="10232" y="1874"/>
                    <a:pt x="10244" y="1913"/>
                    <a:pt x="10251" y="1980"/>
                  </a:cubicBezTo>
                  <a:cubicBezTo>
                    <a:pt x="10259" y="2024"/>
                    <a:pt x="10266" y="2060"/>
                    <a:pt x="10274" y="2060"/>
                  </a:cubicBezTo>
                  <a:cubicBezTo>
                    <a:pt x="10278" y="2060"/>
                    <a:pt x="10283" y="2047"/>
                    <a:pt x="10287" y="2015"/>
                  </a:cubicBezTo>
                  <a:cubicBezTo>
                    <a:pt x="10301" y="1930"/>
                    <a:pt x="10311" y="1900"/>
                    <a:pt x="10322" y="1900"/>
                  </a:cubicBezTo>
                  <a:cubicBezTo>
                    <a:pt x="10329" y="1900"/>
                    <a:pt x="10337" y="1913"/>
                    <a:pt x="10347" y="1932"/>
                  </a:cubicBezTo>
                  <a:cubicBezTo>
                    <a:pt x="10370" y="1980"/>
                    <a:pt x="10394" y="1968"/>
                    <a:pt x="10418" y="2027"/>
                  </a:cubicBezTo>
                  <a:cubicBezTo>
                    <a:pt x="10429" y="2055"/>
                    <a:pt x="10445" y="2083"/>
                    <a:pt x="10463" y="2083"/>
                  </a:cubicBezTo>
                  <a:cubicBezTo>
                    <a:pt x="10484" y="2083"/>
                    <a:pt x="10506" y="2046"/>
                    <a:pt x="10525" y="1932"/>
                  </a:cubicBezTo>
                  <a:cubicBezTo>
                    <a:pt x="10537" y="1828"/>
                    <a:pt x="10548" y="1783"/>
                    <a:pt x="10561" y="1783"/>
                  </a:cubicBezTo>
                  <a:cubicBezTo>
                    <a:pt x="10575" y="1783"/>
                    <a:pt x="10590" y="1834"/>
                    <a:pt x="10609" y="1920"/>
                  </a:cubicBezTo>
                  <a:cubicBezTo>
                    <a:pt x="10610" y="1931"/>
                    <a:pt x="10612" y="1935"/>
                    <a:pt x="10613" y="1935"/>
                  </a:cubicBezTo>
                  <a:cubicBezTo>
                    <a:pt x="10622" y="1935"/>
                    <a:pt x="10632" y="1782"/>
                    <a:pt x="10647" y="1782"/>
                  </a:cubicBezTo>
                  <a:cubicBezTo>
                    <a:pt x="10650" y="1782"/>
                    <a:pt x="10653" y="1788"/>
                    <a:pt x="10656" y="1801"/>
                  </a:cubicBezTo>
                  <a:cubicBezTo>
                    <a:pt x="10668" y="1873"/>
                    <a:pt x="10680" y="1944"/>
                    <a:pt x="10704" y="2015"/>
                  </a:cubicBezTo>
                  <a:cubicBezTo>
                    <a:pt x="10708" y="2024"/>
                    <a:pt x="10713" y="2030"/>
                    <a:pt x="10717" y="2030"/>
                  </a:cubicBezTo>
                  <a:cubicBezTo>
                    <a:pt x="10724" y="2030"/>
                    <a:pt x="10732" y="2013"/>
                    <a:pt x="10740" y="1968"/>
                  </a:cubicBezTo>
                  <a:cubicBezTo>
                    <a:pt x="10763" y="1821"/>
                    <a:pt x="10787" y="1758"/>
                    <a:pt x="10810" y="1758"/>
                  </a:cubicBezTo>
                  <a:cubicBezTo>
                    <a:pt x="10834" y="1758"/>
                    <a:pt x="10858" y="1824"/>
                    <a:pt x="10882" y="1932"/>
                  </a:cubicBezTo>
                  <a:cubicBezTo>
                    <a:pt x="10893" y="1975"/>
                    <a:pt x="10904" y="2017"/>
                    <a:pt x="10914" y="2017"/>
                  </a:cubicBezTo>
                  <a:cubicBezTo>
                    <a:pt x="10916" y="2017"/>
                    <a:pt x="10917" y="2017"/>
                    <a:pt x="10918" y="2015"/>
                  </a:cubicBezTo>
                  <a:cubicBezTo>
                    <a:pt x="10929" y="2004"/>
                    <a:pt x="10952" y="1896"/>
                    <a:pt x="10964" y="1896"/>
                  </a:cubicBezTo>
                  <a:cubicBezTo>
                    <a:pt x="10965" y="1896"/>
                    <a:pt x="10965" y="1896"/>
                    <a:pt x="10966" y="1896"/>
                  </a:cubicBezTo>
                  <a:cubicBezTo>
                    <a:pt x="10990" y="1908"/>
                    <a:pt x="11013" y="2027"/>
                    <a:pt x="11037" y="2063"/>
                  </a:cubicBezTo>
                  <a:cubicBezTo>
                    <a:pt x="11040" y="2072"/>
                    <a:pt x="11044" y="2076"/>
                    <a:pt x="11050" y="2076"/>
                  </a:cubicBezTo>
                  <a:cubicBezTo>
                    <a:pt x="11066" y="2076"/>
                    <a:pt x="11093" y="2032"/>
                    <a:pt x="11121" y="1932"/>
                  </a:cubicBezTo>
                  <a:cubicBezTo>
                    <a:pt x="11129" y="1892"/>
                    <a:pt x="11137" y="1852"/>
                    <a:pt x="11145" y="1852"/>
                  </a:cubicBezTo>
                  <a:cubicBezTo>
                    <a:pt x="11148" y="1852"/>
                    <a:pt x="11152" y="1861"/>
                    <a:pt x="11156" y="1884"/>
                  </a:cubicBezTo>
                  <a:cubicBezTo>
                    <a:pt x="11159" y="1904"/>
                    <a:pt x="11163" y="1911"/>
                    <a:pt x="11167" y="1911"/>
                  </a:cubicBezTo>
                  <a:cubicBezTo>
                    <a:pt x="11176" y="1911"/>
                    <a:pt x="11189" y="1870"/>
                    <a:pt x="11203" y="1870"/>
                  </a:cubicBezTo>
                  <a:cubicBezTo>
                    <a:pt x="11207" y="1870"/>
                    <a:pt x="11211" y="1874"/>
                    <a:pt x="11216" y="1884"/>
                  </a:cubicBezTo>
                  <a:cubicBezTo>
                    <a:pt x="11218" y="1891"/>
                    <a:pt x="11221" y="1894"/>
                    <a:pt x="11223" y="1894"/>
                  </a:cubicBezTo>
                  <a:cubicBezTo>
                    <a:pt x="11237" y="1894"/>
                    <a:pt x="11247" y="1797"/>
                    <a:pt x="11260" y="1797"/>
                  </a:cubicBezTo>
                  <a:cubicBezTo>
                    <a:pt x="11264" y="1797"/>
                    <a:pt x="11270" y="1811"/>
                    <a:pt x="11275" y="1849"/>
                  </a:cubicBezTo>
                  <a:cubicBezTo>
                    <a:pt x="11280" y="1880"/>
                    <a:pt x="11285" y="1892"/>
                    <a:pt x="11289" y="1892"/>
                  </a:cubicBezTo>
                  <a:cubicBezTo>
                    <a:pt x="11304" y="1892"/>
                    <a:pt x="11316" y="1741"/>
                    <a:pt x="11333" y="1741"/>
                  </a:cubicBezTo>
                  <a:cubicBezTo>
                    <a:pt x="11334" y="1741"/>
                    <a:pt x="11334" y="1741"/>
                    <a:pt x="11335" y="1742"/>
                  </a:cubicBezTo>
                  <a:cubicBezTo>
                    <a:pt x="11340" y="1744"/>
                    <a:pt x="11343" y="1745"/>
                    <a:pt x="11346" y="1745"/>
                  </a:cubicBezTo>
                  <a:cubicBezTo>
                    <a:pt x="11347" y="1745"/>
                    <a:pt x="11348" y="1745"/>
                    <a:pt x="11348" y="1744"/>
                  </a:cubicBezTo>
                  <a:lnTo>
                    <a:pt x="11348" y="1744"/>
                  </a:lnTo>
                  <a:cubicBezTo>
                    <a:pt x="11360" y="1768"/>
                    <a:pt x="11371" y="1803"/>
                    <a:pt x="11371" y="1837"/>
                  </a:cubicBezTo>
                  <a:cubicBezTo>
                    <a:pt x="11382" y="1944"/>
                    <a:pt x="11406" y="2075"/>
                    <a:pt x="11418" y="2075"/>
                  </a:cubicBezTo>
                  <a:cubicBezTo>
                    <a:pt x="11478" y="2039"/>
                    <a:pt x="11525" y="2004"/>
                    <a:pt x="11585" y="1968"/>
                  </a:cubicBezTo>
                  <a:cubicBezTo>
                    <a:pt x="11614" y="1722"/>
                    <a:pt x="11647" y="1674"/>
                    <a:pt x="11682" y="1674"/>
                  </a:cubicBezTo>
                  <a:cubicBezTo>
                    <a:pt x="11705" y="1674"/>
                    <a:pt x="11728" y="1694"/>
                    <a:pt x="11752" y="1694"/>
                  </a:cubicBezTo>
                  <a:cubicBezTo>
                    <a:pt x="11775" y="1694"/>
                    <a:pt x="11787" y="1718"/>
                    <a:pt x="11799" y="1825"/>
                  </a:cubicBezTo>
                  <a:cubicBezTo>
                    <a:pt x="11816" y="1916"/>
                    <a:pt x="11831" y="1964"/>
                    <a:pt x="11844" y="1964"/>
                  </a:cubicBezTo>
                  <a:cubicBezTo>
                    <a:pt x="11858" y="1964"/>
                    <a:pt x="11870" y="1907"/>
                    <a:pt x="11883" y="1789"/>
                  </a:cubicBezTo>
                  <a:cubicBezTo>
                    <a:pt x="11898" y="1712"/>
                    <a:pt x="11908" y="1685"/>
                    <a:pt x="11917" y="1685"/>
                  </a:cubicBezTo>
                  <a:cubicBezTo>
                    <a:pt x="11922" y="1685"/>
                    <a:pt x="11926" y="1693"/>
                    <a:pt x="11930" y="1706"/>
                  </a:cubicBezTo>
                  <a:cubicBezTo>
                    <a:pt x="11948" y="1733"/>
                    <a:pt x="11960" y="1852"/>
                    <a:pt x="11969" y="1852"/>
                  </a:cubicBezTo>
                  <a:cubicBezTo>
                    <a:pt x="11972" y="1852"/>
                    <a:pt x="11975" y="1841"/>
                    <a:pt x="11978" y="1813"/>
                  </a:cubicBezTo>
                  <a:cubicBezTo>
                    <a:pt x="11983" y="1786"/>
                    <a:pt x="11988" y="1776"/>
                    <a:pt x="11993" y="1776"/>
                  </a:cubicBezTo>
                  <a:cubicBezTo>
                    <a:pt x="12004" y="1776"/>
                    <a:pt x="12015" y="1831"/>
                    <a:pt x="12024" y="1831"/>
                  </a:cubicBezTo>
                  <a:cubicBezTo>
                    <a:pt x="12029" y="1831"/>
                    <a:pt x="12034" y="1812"/>
                    <a:pt x="12037" y="1754"/>
                  </a:cubicBezTo>
                  <a:cubicBezTo>
                    <a:pt x="12054" y="1787"/>
                    <a:pt x="12071" y="1882"/>
                    <a:pt x="12084" y="1882"/>
                  </a:cubicBezTo>
                  <a:cubicBezTo>
                    <a:pt x="12089" y="1882"/>
                    <a:pt x="12093" y="1866"/>
                    <a:pt x="12097" y="1825"/>
                  </a:cubicBezTo>
                  <a:cubicBezTo>
                    <a:pt x="12103" y="1790"/>
                    <a:pt x="12111" y="1779"/>
                    <a:pt x="12118" y="1779"/>
                  </a:cubicBezTo>
                  <a:cubicBezTo>
                    <a:pt x="12129" y="1779"/>
                    <a:pt x="12140" y="1798"/>
                    <a:pt x="12151" y="1798"/>
                  </a:cubicBezTo>
                  <a:cubicBezTo>
                    <a:pt x="12161" y="1798"/>
                    <a:pt x="12172" y="1780"/>
                    <a:pt x="12180" y="1706"/>
                  </a:cubicBezTo>
                  <a:cubicBezTo>
                    <a:pt x="12180" y="1657"/>
                    <a:pt x="12188" y="1633"/>
                    <a:pt x="12197" y="1633"/>
                  </a:cubicBezTo>
                  <a:cubicBezTo>
                    <a:pt x="12204" y="1633"/>
                    <a:pt x="12211" y="1645"/>
                    <a:pt x="12216" y="1670"/>
                  </a:cubicBezTo>
                  <a:cubicBezTo>
                    <a:pt x="12225" y="1732"/>
                    <a:pt x="12235" y="1756"/>
                    <a:pt x="12245" y="1756"/>
                  </a:cubicBezTo>
                  <a:cubicBezTo>
                    <a:pt x="12259" y="1756"/>
                    <a:pt x="12273" y="1703"/>
                    <a:pt x="12287" y="1646"/>
                  </a:cubicBezTo>
                  <a:cubicBezTo>
                    <a:pt x="12296" y="1610"/>
                    <a:pt x="12304" y="1593"/>
                    <a:pt x="12311" y="1593"/>
                  </a:cubicBezTo>
                  <a:cubicBezTo>
                    <a:pt x="12322" y="1593"/>
                    <a:pt x="12332" y="1637"/>
                    <a:pt x="12347" y="1718"/>
                  </a:cubicBezTo>
                  <a:cubicBezTo>
                    <a:pt x="12368" y="1864"/>
                    <a:pt x="12391" y="1914"/>
                    <a:pt x="12414" y="1914"/>
                  </a:cubicBezTo>
                  <a:cubicBezTo>
                    <a:pt x="12444" y="1914"/>
                    <a:pt x="12475" y="1832"/>
                    <a:pt x="12502" y="1765"/>
                  </a:cubicBezTo>
                  <a:cubicBezTo>
                    <a:pt x="12549" y="1408"/>
                    <a:pt x="12609" y="1694"/>
                    <a:pt x="12656" y="1289"/>
                  </a:cubicBezTo>
                  <a:cubicBezTo>
                    <a:pt x="12656" y="1273"/>
                    <a:pt x="12658" y="1267"/>
                    <a:pt x="12660" y="1267"/>
                  </a:cubicBezTo>
                  <a:cubicBezTo>
                    <a:pt x="12664" y="1267"/>
                    <a:pt x="12672" y="1293"/>
                    <a:pt x="12680" y="1325"/>
                  </a:cubicBezTo>
                  <a:cubicBezTo>
                    <a:pt x="12700" y="1476"/>
                    <a:pt x="12720" y="1533"/>
                    <a:pt x="12741" y="1533"/>
                  </a:cubicBezTo>
                  <a:cubicBezTo>
                    <a:pt x="12744" y="1533"/>
                    <a:pt x="12748" y="1531"/>
                    <a:pt x="12752" y="1527"/>
                  </a:cubicBezTo>
                  <a:cubicBezTo>
                    <a:pt x="12757" y="1520"/>
                    <a:pt x="12761" y="1516"/>
                    <a:pt x="12766" y="1516"/>
                  </a:cubicBezTo>
                  <a:cubicBezTo>
                    <a:pt x="12781" y="1516"/>
                    <a:pt x="12793" y="1567"/>
                    <a:pt x="12811" y="1670"/>
                  </a:cubicBezTo>
                  <a:cubicBezTo>
                    <a:pt x="12815" y="1703"/>
                    <a:pt x="12819" y="1714"/>
                    <a:pt x="12823" y="1714"/>
                  </a:cubicBezTo>
                  <a:cubicBezTo>
                    <a:pt x="12831" y="1714"/>
                    <a:pt x="12839" y="1670"/>
                    <a:pt x="12847" y="1646"/>
                  </a:cubicBezTo>
                  <a:cubicBezTo>
                    <a:pt x="12851" y="1631"/>
                    <a:pt x="12854" y="1625"/>
                    <a:pt x="12858" y="1625"/>
                  </a:cubicBezTo>
                  <a:cubicBezTo>
                    <a:pt x="12866" y="1625"/>
                    <a:pt x="12874" y="1657"/>
                    <a:pt x="12883" y="1706"/>
                  </a:cubicBezTo>
                  <a:cubicBezTo>
                    <a:pt x="12902" y="1807"/>
                    <a:pt x="12921" y="1861"/>
                    <a:pt x="12938" y="1861"/>
                  </a:cubicBezTo>
                  <a:cubicBezTo>
                    <a:pt x="12953" y="1861"/>
                    <a:pt x="12967" y="1819"/>
                    <a:pt x="12978" y="1730"/>
                  </a:cubicBezTo>
                  <a:cubicBezTo>
                    <a:pt x="13007" y="1557"/>
                    <a:pt x="13036" y="1508"/>
                    <a:pt x="13071" y="1508"/>
                  </a:cubicBezTo>
                  <a:cubicBezTo>
                    <a:pt x="13079" y="1508"/>
                    <a:pt x="13088" y="1511"/>
                    <a:pt x="13097" y="1515"/>
                  </a:cubicBezTo>
                  <a:cubicBezTo>
                    <a:pt x="13112" y="1525"/>
                    <a:pt x="13133" y="1543"/>
                    <a:pt x="13156" y="1543"/>
                  </a:cubicBezTo>
                  <a:cubicBezTo>
                    <a:pt x="13190" y="1543"/>
                    <a:pt x="13229" y="1507"/>
                    <a:pt x="13264" y="1361"/>
                  </a:cubicBezTo>
                  <a:cubicBezTo>
                    <a:pt x="13269" y="1344"/>
                    <a:pt x="13272" y="1332"/>
                    <a:pt x="13275" y="1332"/>
                  </a:cubicBezTo>
                  <a:cubicBezTo>
                    <a:pt x="13278" y="1332"/>
                    <a:pt x="13281" y="1347"/>
                    <a:pt x="13287" y="1384"/>
                  </a:cubicBezTo>
                  <a:cubicBezTo>
                    <a:pt x="13301" y="1489"/>
                    <a:pt x="13314" y="1504"/>
                    <a:pt x="13327" y="1504"/>
                  </a:cubicBezTo>
                  <a:cubicBezTo>
                    <a:pt x="13332" y="1504"/>
                    <a:pt x="13337" y="1502"/>
                    <a:pt x="13342" y="1502"/>
                  </a:cubicBezTo>
                  <a:cubicBezTo>
                    <a:pt x="13348" y="1502"/>
                    <a:pt x="13353" y="1504"/>
                    <a:pt x="13359" y="1515"/>
                  </a:cubicBezTo>
                  <a:cubicBezTo>
                    <a:pt x="13395" y="1587"/>
                    <a:pt x="13430" y="1670"/>
                    <a:pt x="13454" y="1742"/>
                  </a:cubicBezTo>
                  <a:cubicBezTo>
                    <a:pt x="13454" y="1746"/>
                    <a:pt x="13454" y="1747"/>
                    <a:pt x="13455" y="1747"/>
                  </a:cubicBezTo>
                  <a:cubicBezTo>
                    <a:pt x="13455" y="1747"/>
                    <a:pt x="13458" y="1742"/>
                    <a:pt x="13466" y="1742"/>
                  </a:cubicBezTo>
                  <a:cubicBezTo>
                    <a:pt x="13477" y="1709"/>
                    <a:pt x="13488" y="1645"/>
                    <a:pt x="13509" y="1645"/>
                  </a:cubicBezTo>
                  <a:cubicBezTo>
                    <a:pt x="13510" y="1645"/>
                    <a:pt x="13512" y="1645"/>
                    <a:pt x="13514" y="1646"/>
                  </a:cubicBezTo>
                  <a:cubicBezTo>
                    <a:pt x="13526" y="1646"/>
                    <a:pt x="13538" y="1765"/>
                    <a:pt x="13561" y="1777"/>
                  </a:cubicBezTo>
                  <a:cubicBezTo>
                    <a:pt x="13576" y="1792"/>
                    <a:pt x="13595" y="1802"/>
                    <a:pt x="13613" y="1802"/>
                  </a:cubicBezTo>
                  <a:cubicBezTo>
                    <a:pt x="13625" y="1802"/>
                    <a:pt x="13636" y="1798"/>
                    <a:pt x="13645" y="1789"/>
                  </a:cubicBezTo>
                  <a:cubicBezTo>
                    <a:pt x="13668" y="1789"/>
                    <a:pt x="13692" y="1682"/>
                    <a:pt x="13704" y="1551"/>
                  </a:cubicBezTo>
                  <a:cubicBezTo>
                    <a:pt x="13728" y="1325"/>
                    <a:pt x="13728" y="1099"/>
                    <a:pt x="13704" y="872"/>
                  </a:cubicBezTo>
                  <a:cubicBezTo>
                    <a:pt x="13692" y="730"/>
                    <a:pt x="13704" y="599"/>
                    <a:pt x="13716" y="456"/>
                  </a:cubicBezTo>
                  <a:lnTo>
                    <a:pt x="13728" y="230"/>
                  </a:lnTo>
                  <a:cubicBezTo>
                    <a:pt x="13728" y="182"/>
                    <a:pt x="13716" y="146"/>
                    <a:pt x="13704" y="99"/>
                  </a:cubicBezTo>
                  <a:cubicBezTo>
                    <a:pt x="13657" y="122"/>
                    <a:pt x="13597" y="51"/>
                    <a:pt x="13549" y="360"/>
                  </a:cubicBezTo>
                  <a:cubicBezTo>
                    <a:pt x="13545" y="390"/>
                    <a:pt x="13540" y="403"/>
                    <a:pt x="13533" y="403"/>
                  </a:cubicBezTo>
                  <a:cubicBezTo>
                    <a:pt x="13522" y="403"/>
                    <a:pt x="13510" y="358"/>
                    <a:pt x="13502" y="289"/>
                  </a:cubicBezTo>
                  <a:cubicBezTo>
                    <a:pt x="13480" y="172"/>
                    <a:pt x="13460" y="113"/>
                    <a:pt x="13442" y="113"/>
                  </a:cubicBezTo>
                  <a:cubicBezTo>
                    <a:pt x="13421" y="113"/>
                    <a:pt x="13402" y="190"/>
                    <a:pt x="13383" y="349"/>
                  </a:cubicBezTo>
                  <a:cubicBezTo>
                    <a:pt x="13379" y="376"/>
                    <a:pt x="13375" y="388"/>
                    <a:pt x="13371" y="388"/>
                  </a:cubicBezTo>
                  <a:cubicBezTo>
                    <a:pt x="13363" y="388"/>
                    <a:pt x="13355" y="341"/>
                    <a:pt x="13347" y="277"/>
                  </a:cubicBezTo>
                  <a:cubicBezTo>
                    <a:pt x="13338" y="189"/>
                    <a:pt x="13323" y="140"/>
                    <a:pt x="13311" y="140"/>
                  </a:cubicBezTo>
                  <a:cubicBezTo>
                    <a:pt x="13306" y="140"/>
                    <a:pt x="13302" y="146"/>
                    <a:pt x="13299" y="158"/>
                  </a:cubicBezTo>
                  <a:cubicBezTo>
                    <a:pt x="13284" y="190"/>
                    <a:pt x="13268" y="274"/>
                    <a:pt x="13252" y="274"/>
                  </a:cubicBezTo>
                  <a:cubicBezTo>
                    <a:pt x="13244" y="274"/>
                    <a:pt x="13236" y="253"/>
                    <a:pt x="13228" y="194"/>
                  </a:cubicBezTo>
                  <a:lnTo>
                    <a:pt x="13073" y="194"/>
                  </a:lnTo>
                  <a:cubicBezTo>
                    <a:pt x="13049" y="289"/>
                    <a:pt x="13037" y="372"/>
                    <a:pt x="13049" y="468"/>
                  </a:cubicBezTo>
                  <a:cubicBezTo>
                    <a:pt x="13049" y="669"/>
                    <a:pt x="13036" y="767"/>
                    <a:pt x="13020" y="767"/>
                  </a:cubicBezTo>
                  <a:cubicBezTo>
                    <a:pt x="13014" y="767"/>
                    <a:pt x="13008" y="755"/>
                    <a:pt x="13002" y="730"/>
                  </a:cubicBezTo>
                  <a:cubicBezTo>
                    <a:pt x="12942" y="420"/>
                    <a:pt x="12942" y="456"/>
                    <a:pt x="12871" y="444"/>
                  </a:cubicBezTo>
                  <a:cubicBezTo>
                    <a:pt x="12854" y="444"/>
                    <a:pt x="12837" y="321"/>
                    <a:pt x="12817" y="321"/>
                  </a:cubicBezTo>
                  <a:cubicBezTo>
                    <a:pt x="12808" y="321"/>
                    <a:pt x="12798" y="344"/>
                    <a:pt x="12787" y="408"/>
                  </a:cubicBezTo>
                  <a:cubicBezTo>
                    <a:pt x="12776" y="349"/>
                    <a:pt x="12752" y="253"/>
                    <a:pt x="12728" y="253"/>
                  </a:cubicBezTo>
                  <a:cubicBezTo>
                    <a:pt x="12704" y="253"/>
                    <a:pt x="12692" y="408"/>
                    <a:pt x="12668" y="444"/>
                  </a:cubicBezTo>
                  <a:cubicBezTo>
                    <a:pt x="12662" y="463"/>
                    <a:pt x="12648" y="494"/>
                    <a:pt x="12633" y="494"/>
                  </a:cubicBezTo>
                  <a:cubicBezTo>
                    <a:pt x="12621" y="494"/>
                    <a:pt x="12608" y="473"/>
                    <a:pt x="12597" y="408"/>
                  </a:cubicBezTo>
                  <a:cubicBezTo>
                    <a:pt x="12591" y="372"/>
                    <a:pt x="12585" y="361"/>
                    <a:pt x="12579" y="361"/>
                  </a:cubicBezTo>
                  <a:cubicBezTo>
                    <a:pt x="12569" y="361"/>
                    <a:pt x="12559" y="392"/>
                    <a:pt x="12549" y="392"/>
                  </a:cubicBezTo>
                  <a:cubicBezTo>
                    <a:pt x="12541" y="392"/>
                    <a:pt x="12533" y="372"/>
                    <a:pt x="12525" y="301"/>
                  </a:cubicBezTo>
                  <a:cubicBezTo>
                    <a:pt x="12523" y="272"/>
                    <a:pt x="12520" y="261"/>
                    <a:pt x="12517" y="261"/>
                  </a:cubicBezTo>
                  <a:cubicBezTo>
                    <a:pt x="12507" y="261"/>
                    <a:pt x="12494" y="359"/>
                    <a:pt x="12479" y="359"/>
                  </a:cubicBezTo>
                  <a:cubicBezTo>
                    <a:pt x="12475" y="359"/>
                    <a:pt x="12470" y="350"/>
                    <a:pt x="12466" y="325"/>
                  </a:cubicBezTo>
                  <a:cubicBezTo>
                    <a:pt x="12450" y="230"/>
                    <a:pt x="12434" y="224"/>
                    <a:pt x="12418" y="224"/>
                  </a:cubicBezTo>
                  <a:cubicBezTo>
                    <a:pt x="12416" y="224"/>
                    <a:pt x="12414" y="224"/>
                    <a:pt x="12412" y="224"/>
                  </a:cubicBezTo>
                  <a:cubicBezTo>
                    <a:pt x="12406" y="224"/>
                    <a:pt x="12400" y="224"/>
                    <a:pt x="12395" y="218"/>
                  </a:cubicBezTo>
                  <a:cubicBezTo>
                    <a:pt x="12391" y="217"/>
                    <a:pt x="12388" y="216"/>
                    <a:pt x="12385" y="216"/>
                  </a:cubicBezTo>
                  <a:cubicBezTo>
                    <a:pt x="12354" y="216"/>
                    <a:pt x="12332" y="274"/>
                    <a:pt x="12299" y="480"/>
                  </a:cubicBezTo>
                  <a:cubicBezTo>
                    <a:pt x="12296" y="512"/>
                    <a:pt x="12293" y="525"/>
                    <a:pt x="12290" y="525"/>
                  </a:cubicBezTo>
                  <a:cubicBezTo>
                    <a:pt x="12281" y="525"/>
                    <a:pt x="12272" y="433"/>
                    <a:pt x="12264" y="372"/>
                  </a:cubicBezTo>
                  <a:cubicBezTo>
                    <a:pt x="12261" y="366"/>
                    <a:pt x="12259" y="363"/>
                    <a:pt x="12257" y="363"/>
                  </a:cubicBezTo>
                  <a:cubicBezTo>
                    <a:pt x="12248" y="363"/>
                    <a:pt x="12240" y="431"/>
                    <a:pt x="12240" y="539"/>
                  </a:cubicBezTo>
                  <a:cubicBezTo>
                    <a:pt x="12240" y="643"/>
                    <a:pt x="12231" y="710"/>
                    <a:pt x="12221" y="710"/>
                  </a:cubicBezTo>
                  <a:cubicBezTo>
                    <a:pt x="12219" y="710"/>
                    <a:pt x="12217" y="709"/>
                    <a:pt x="12216" y="706"/>
                  </a:cubicBezTo>
                  <a:cubicBezTo>
                    <a:pt x="12216" y="696"/>
                    <a:pt x="12201" y="618"/>
                    <a:pt x="12188" y="618"/>
                  </a:cubicBezTo>
                  <a:cubicBezTo>
                    <a:pt x="12185" y="618"/>
                    <a:pt x="12183" y="623"/>
                    <a:pt x="12180" y="634"/>
                  </a:cubicBezTo>
                  <a:cubicBezTo>
                    <a:pt x="12172" y="693"/>
                    <a:pt x="12163" y="721"/>
                    <a:pt x="12155" y="721"/>
                  </a:cubicBezTo>
                  <a:cubicBezTo>
                    <a:pt x="12141" y="721"/>
                    <a:pt x="12128" y="629"/>
                    <a:pt x="12121" y="468"/>
                  </a:cubicBezTo>
                  <a:cubicBezTo>
                    <a:pt x="12108" y="316"/>
                    <a:pt x="12091" y="267"/>
                    <a:pt x="12074" y="267"/>
                  </a:cubicBezTo>
                  <a:cubicBezTo>
                    <a:pt x="12061" y="267"/>
                    <a:pt x="12048" y="299"/>
                    <a:pt x="12037" y="337"/>
                  </a:cubicBezTo>
                  <a:cubicBezTo>
                    <a:pt x="12025" y="408"/>
                    <a:pt x="12014" y="480"/>
                    <a:pt x="12014" y="551"/>
                  </a:cubicBezTo>
                  <a:cubicBezTo>
                    <a:pt x="12014" y="653"/>
                    <a:pt x="12005" y="737"/>
                    <a:pt x="11995" y="737"/>
                  </a:cubicBezTo>
                  <a:cubicBezTo>
                    <a:pt x="11993" y="737"/>
                    <a:pt x="11991" y="735"/>
                    <a:pt x="11990" y="730"/>
                  </a:cubicBezTo>
                  <a:cubicBezTo>
                    <a:pt x="11980" y="639"/>
                    <a:pt x="11967" y="597"/>
                    <a:pt x="11954" y="597"/>
                  </a:cubicBezTo>
                  <a:cubicBezTo>
                    <a:pt x="11936" y="597"/>
                    <a:pt x="11915" y="675"/>
                    <a:pt x="11894" y="813"/>
                  </a:cubicBezTo>
                  <a:cubicBezTo>
                    <a:pt x="11894" y="836"/>
                    <a:pt x="11893" y="846"/>
                    <a:pt x="11890" y="846"/>
                  </a:cubicBezTo>
                  <a:cubicBezTo>
                    <a:pt x="11883" y="846"/>
                    <a:pt x="11871" y="771"/>
                    <a:pt x="11871" y="658"/>
                  </a:cubicBezTo>
                  <a:cubicBezTo>
                    <a:pt x="11861" y="422"/>
                    <a:pt x="11843" y="324"/>
                    <a:pt x="11823" y="324"/>
                  </a:cubicBezTo>
                  <a:cubicBezTo>
                    <a:pt x="11819" y="324"/>
                    <a:pt x="11815" y="328"/>
                    <a:pt x="11811" y="337"/>
                  </a:cubicBezTo>
                  <a:cubicBezTo>
                    <a:pt x="11794" y="370"/>
                    <a:pt x="11784" y="455"/>
                    <a:pt x="11771" y="455"/>
                  </a:cubicBezTo>
                  <a:cubicBezTo>
                    <a:pt x="11765" y="455"/>
                    <a:pt x="11759" y="439"/>
                    <a:pt x="11752" y="396"/>
                  </a:cubicBezTo>
                  <a:cubicBezTo>
                    <a:pt x="11752" y="395"/>
                    <a:pt x="11751" y="394"/>
                    <a:pt x="11751" y="394"/>
                  </a:cubicBezTo>
                  <a:cubicBezTo>
                    <a:pt x="11749" y="394"/>
                    <a:pt x="11740" y="437"/>
                    <a:pt x="11740" y="480"/>
                  </a:cubicBezTo>
                  <a:cubicBezTo>
                    <a:pt x="11732" y="592"/>
                    <a:pt x="11729" y="748"/>
                    <a:pt x="11725" y="748"/>
                  </a:cubicBezTo>
                  <a:cubicBezTo>
                    <a:pt x="11723" y="748"/>
                    <a:pt x="11720" y="695"/>
                    <a:pt x="11716" y="551"/>
                  </a:cubicBezTo>
                  <a:cubicBezTo>
                    <a:pt x="11716" y="515"/>
                    <a:pt x="11704" y="480"/>
                    <a:pt x="11704" y="444"/>
                  </a:cubicBezTo>
                  <a:cubicBezTo>
                    <a:pt x="11695" y="483"/>
                    <a:pt x="11687" y="496"/>
                    <a:pt x="11679" y="496"/>
                  </a:cubicBezTo>
                  <a:cubicBezTo>
                    <a:pt x="11663" y="496"/>
                    <a:pt x="11649" y="434"/>
                    <a:pt x="11635" y="434"/>
                  </a:cubicBezTo>
                  <a:cubicBezTo>
                    <a:pt x="11630" y="434"/>
                    <a:pt x="11625" y="443"/>
                    <a:pt x="11621" y="468"/>
                  </a:cubicBezTo>
                  <a:cubicBezTo>
                    <a:pt x="11585" y="622"/>
                    <a:pt x="11549" y="646"/>
                    <a:pt x="11513" y="658"/>
                  </a:cubicBezTo>
                  <a:cubicBezTo>
                    <a:pt x="11478" y="664"/>
                    <a:pt x="11436" y="667"/>
                    <a:pt x="11393" y="667"/>
                  </a:cubicBezTo>
                  <a:cubicBezTo>
                    <a:pt x="11350" y="667"/>
                    <a:pt x="11305" y="664"/>
                    <a:pt x="11263" y="658"/>
                  </a:cubicBezTo>
                  <a:cubicBezTo>
                    <a:pt x="11240" y="658"/>
                    <a:pt x="11216" y="622"/>
                    <a:pt x="11192" y="503"/>
                  </a:cubicBezTo>
                  <a:cubicBezTo>
                    <a:pt x="11182" y="459"/>
                    <a:pt x="11172" y="437"/>
                    <a:pt x="11162" y="437"/>
                  </a:cubicBezTo>
                  <a:cubicBezTo>
                    <a:pt x="11148" y="437"/>
                    <a:pt x="11134" y="480"/>
                    <a:pt x="11121" y="563"/>
                  </a:cubicBezTo>
                  <a:cubicBezTo>
                    <a:pt x="11109" y="658"/>
                    <a:pt x="11085" y="753"/>
                    <a:pt x="11049" y="837"/>
                  </a:cubicBezTo>
                  <a:cubicBezTo>
                    <a:pt x="11049" y="837"/>
                    <a:pt x="11048" y="837"/>
                    <a:pt x="11048" y="837"/>
                  </a:cubicBezTo>
                  <a:cubicBezTo>
                    <a:pt x="11036" y="837"/>
                    <a:pt x="11013" y="681"/>
                    <a:pt x="11001" y="646"/>
                  </a:cubicBezTo>
                  <a:cubicBezTo>
                    <a:pt x="10999" y="641"/>
                    <a:pt x="10995" y="639"/>
                    <a:pt x="10992" y="639"/>
                  </a:cubicBezTo>
                  <a:cubicBezTo>
                    <a:pt x="10985" y="639"/>
                    <a:pt x="10977" y="645"/>
                    <a:pt x="10968" y="645"/>
                  </a:cubicBezTo>
                  <a:cubicBezTo>
                    <a:pt x="10960" y="645"/>
                    <a:pt x="10951" y="640"/>
                    <a:pt x="10942" y="622"/>
                  </a:cubicBezTo>
                  <a:cubicBezTo>
                    <a:pt x="10918" y="587"/>
                    <a:pt x="10906" y="432"/>
                    <a:pt x="10894" y="432"/>
                  </a:cubicBezTo>
                  <a:cubicBezTo>
                    <a:pt x="10882" y="432"/>
                    <a:pt x="10859" y="539"/>
                    <a:pt x="10835" y="599"/>
                  </a:cubicBezTo>
                  <a:cubicBezTo>
                    <a:pt x="10824" y="540"/>
                    <a:pt x="10814" y="518"/>
                    <a:pt x="10804" y="518"/>
                  </a:cubicBezTo>
                  <a:cubicBezTo>
                    <a:pt x="10779" y="518"/>
                    <a:pt x="10756" y="648"/>
                    <a:pt x="10740" y="682"/>
                  </a:cubicBezTo>
                  <a:cubicBezTo>
                    <a:pt x="10728" y="693"/>
                    <a:pt x="10719" y="699"/>
                    <a:pt x="10711" y="699"/>
                  </a:cubicBezTo>
                  <a:cubicBezTo>
                    <a:pt x="10695" y="699"/>
                    <a:pt x="10684" y="675"/>
                    <a:pt x="10668" y="634"/>
                  </a:cubicBezTo>
                  <a:cubicBezTo>
                    <a:pt x="10660" y="600"/>
                    <a:pt x="10651" y="542"/>
                    <a:pt x="10638" y="542"/>
                  </a:cubicBezTo>
                  <a:cubicBezTo>
                    <a:pt x="10633" y="542"/>
                    <a:pt x="10627" y="551"/>
                    <a:pt x="10620" y="575"/>
                  </a:cubicBezTo>
                  <a:cubicBezTo>
                    <a:pt x="10609" y="646"/>
                    <a:pt x="10585" y="682"/>
                    <a:pt x="10561" y="694"/>
                  </a:cubicBezTo>
                  <a:cubicBezTo>
                    <a:pt x="10510" y="724"/>
                    <a:pt x="10457" y="734"/>
                    <a:pt x="10404" y="734"/>
                  </a:cubicBezTo>
                  <a:cubicBezTo>
                    <a:pt x="10309" y="734"/>
                    <a:pt x="10212" y="702"/>
                    <a:pt x="10120" y="694"/>
                  </a:cubicBezTo>
                  <a:cubicBezTo>
                    <a:pt x="10109" y="694"/>
                    <a:pt x="10097" y="634"/>
                    <a:pt x="10085" y="611"/>
                  </a:cubicBezTo>
                  <a:cubicBezTo>
                    <a:pt x="10062" y="560"/>
                    <a:pt x="10040" y="539"/>
                    <a:pt x="10018" y="539"/>
                  </a:cubicBezTo>
                  <a:cubicBezTo>
                    <a:pt x="9992" y="539"/>
                    <a:pt x="9967" y="566"/>
                    <a:pt x="9942" y="611"/>
                  </a:cubicBezTo>
                  <a:cubicBezTo>
                    <a:pt x="9926" y="648"/>
                    <a:pt x="9905" y="671"/>
                    <a:pt x="9881" y="671"/>
                  </a:cubicBezTo>
                  <a:cubicBezTo>
                    <a:pt x="9853" y="671"/>
                    <a:pt x="9820" y="636"/>
                    <a:pt x="9787" y="551"/>
                  </a:cubicBezTo>
                  <a:cubicBezTo>
                    <a:pt x="9751" y="454"/>
                    <a:pt x="9718" y="403"/>
                    <a:pt x="9684" y="403"/>
                  </a:cubicBezTo>
                  <a:cubicBezTo>
                    <a:pt x="9640" y="403"/>
                    <a:pt x="9596" y="492"/>
                    <a:pt x="9549" y="682"/>
                  </a:cubicBezTo>
                  <a:cubicBezTo>
                    <a:pt x="9543" y="718"/>
                    <a:pt x="9534" y="741"/>
                    <a:pt x="9525" y="741"/>
                  </a:cubicBezTo>
                  <a:cubicBezTo>
                    <a:pt x="9516" y="741"/>
                    <a:pt x="9507" y="718"/>
                    <a:pt x="9501" y="658"/>
                  </a:cubicBezTo>
                  <a:cubicBezTo>
                    <a:pt x="9489" y="551"/>
                    <a:pt x="9466" y="456"/>
                    <a:pt x="9442" y="456"/>
                  </a:cubicBezTo>
                  <a:cubicBezTo>
                    <a:pt x="9440" y="457"/>
                    <a:pt x="9438" y="457"/>
                    <a:pt x="9436" y="457"/>
                  </a:cubicBezTo>
                  <a:cubicBezTo>
                    <a:pt x="9410" y="457"/>
                    <a:pt x="9367" y="394"/>
                    <a:pt x="9335" y="230"/>
                  </a:cubicBezTo>
                  <a:cubicBezTo>
                    <a:pt x="9332" y="219"/>
                    <a:pt x="9329" y="215"/>
                    <a:pt x="9327" y="215"/>
                  </a:cubicBezTo>
                  <a:cubicBezTo>
                    <a:pt x="9318" y="215"/>
                    <a:pt x="9308" y="270"/>
                    <a:pt x="9299" y="289"/>
                  </a:cubicBezTo>
                  <a:cubicBezTo>
                    <a:pt x="9290" y="298"/>
                    <a:pt x="9281" y="341"/>
                    <a:pt x="9272" y="341"/>
                  </a:cubicBezTo>
                  <a:cubicBezTo>
                    <a:pt x="9269" y="341"/>
                    <a:pt x="9266" y="336"/>
                    <a:pt x="9263" y="325"/>
                  </a:cubicBezTo>
                  <a:cubicBezTo>
                    <a:pt x="9250" y="273"/>
                    <a:pt x="9237" y="232"/>
                    <a:pt x="9222" y="232"/>
                  </a:cubicBezTo>
                  <a:cubicBezTo>
                    <a:pt x="9210" y="232"/>
                    <a:pt x="9196" y="261"/>
                    <a:pt x="9180" y="337"/>
                  </a:cubicBezTo>
                  <a:cubicBezTo>
                    <a:pt x="9180" y="374"/>
                    <a:pt x="9175" y="398"/>
                    <a:pt x="9169" y="398"/>
                  </a:cubicBezTo>
                  <a:cubicBezTo>
                    <a:pt x="9165" y="398"/>
                    <a:pt x="9160" y="390"/>
                    <a:pt x="9156" y="372"/>
                  </a:cubicBezTo>
                  <a:cubicBezTo>
                    <a:pt x="9138" y="221"/>
                    <a:pt x="9117" y="171"/>
                    <a:pt x="9094" y="171"/>
                  </a:cubicBezTo>
                  <a:cubicBezTo>
                    <a:pt x="9072" y="171"/>
                    <a:pt x="9048" y="218"/>
                    <a:pt x="9025" y="265"/>
                  </a:cubicBezTo>
                  <a:cubicBezTo>
                    <a:pt x="9021" y="275"/>
                    <a:pt x="9017" y="279"/>
                    <a:pt x="9013" y="279"/>
                  </a:cubicBezTo>
                  <a:cubicBezTo>
                    <a:pt x="8998" y="279"/>
                    <a:pt x="8983" y="222"/>
                    <a:pt x="8968" y="222"/>
                  </a:cubicBezTo>
                  <a:cubicBezTo>
                    <a:pt x="8963" y="222"/>
                    <a:pt x="8958" y="228"/>
                    <a:pt x="8954" y="241"/>
                  </a:cubicBezTo>
                  <a:cubicBezTo>
                    <a:pt x="8930" y="301"/>
                    <a:pt x="8906" y="396"/>
                    <a:pt x="8882" y="468"/>
                  </a:cubicBezTo>
                  <a:cubicBezTo>
                    <a:pt x="8870" y="491"/>
                    <a:pt x="8858" y="491"/>
                    <a:pt x="8858" y="491"/>
                  </a:cubicBezTo>
                  <a:cubicBezTo>
                    <a:pt x="8799" y="503"/>
                    <a:pt x="8739" y="515"/>
                    <a:pt x="8692" y="527"/>
                  </a:cubicBezTo>
                  <a:cubicBezTo>
                    <a:pt x="8668" y="527"/>
                    <a:pt x="8656" y="480"/>
                    <a:pt x="8644" y="360"/>
                  </a:cubicBezTo>
                  <a:cubicBezTo>
                    <a:pt x="8636" y="308"/>
                    <a:pt x="8629" y="284"/>
                    <a:pt x="8623" y="284"/>
                  </a:cubicBezTo>
                  <a:cubicBezTo>
                    <a:pt x="8611" y="284"/>
                    <a:pt x="8600" y="374"/>
                    <a:pt x="8585" y="515"/>
                  </a:cubicBezTo>
                  <a:cubicBezTo>
                    <a:pt x="8585" y="587"/>
                    <a:pt x="8573" y="658"/>
                    <a:pt x="8549" y="730"/>
                  </a:cubicBezTo>
                  <a:cubicBezTo>
                    <a:pt x="8528" y="545"/>
                    <a:pt x="8508" y="506"/>
                    <a:pt x="8487" y="506"/>
                  </a:cubicBezTo>
                  <a:cubicBezTo>
                    <a:pt x="8472" y="506"/>
                    <a:pt x="8457" y="527"/>
                    <a:pt x="8442" y="527"/>
                  </a:cubicBezTo>
                  <a:cubicBezTo>
                    <a:pt x="8299" y="527"/>
                    <a:pt x="8156" y="563"/>
                    <a:pt x="8013" y="575"/>
                  </a:cubicBezTo>
                  <a:cubicBezTo>
                    <a:pt x="7999" y="578"/>
                    <a:pt x="7984" y="580"/>
                    <a:pt x="7969" y="580"/>
                  </a:cubicBezTo>
                  <a:cubicBezTo>
                    <a:pt x="7932" y="580"/>
                    <a:pt x="7892" y="571"/>
                    <a:pt x="7858" y="563"/>
                  </a:cubicBezTo>
                  <a:cubicBezTo>
                    <a:pt x="7834" y="563"/>
                    <a:pt x="7823" y="563"/>
                    <a:pt x="7811" y="480"/>
                  </a:cubicBezTo>
                  <a:cubicBezTo>
                    <a:pt x="7796" y="395"/>
                    <a:pt x="7783" y="373"/>
                    <a:pt x="7770" y="373"/>
                  </a:cubicBezTo>
                  <a:cubicBezTo>
                    <a:pt x="7756" y="373"/>
                    <a:pt x="7743" y="402"/>
                    <a:pt x="7727" y="402"/>
                  </a:cubicBezTo>
                  <a:cubicBezTo>
                    <a:pt x="7723" y="402"/>
                    <a:pt x="7719" y="400"/>
                    <a:pt x="7715" y="396"/>
                  </a:cubicBezTo>
                  <a:cubicBezTo>
                    <a:pt x="7711" y="388"/>
                    <a:pt x="7707" y="385"/>
                    <a:pt x="7703" y="385"/>
                  </a:cubicBezTo>
                  <a:cubicBezTo>
                    <a:pt x="7689" y="385"/>
                    <a:pt x="7675" y="420"/>
                    <a:pt x="7661" y="420"/>
                  </a:cubicBezTo>
                  <a:cubicBezTo>
                    <a:pt x="7655" y="420"/>
                    <a:pt x="7650" y="414"/>
                    <a:pt x="7644" y="396"/>
                  </a:cubicBezTo>
                  <a:cubicBezTo>
                    <a:pt x="7632" y="337"/>
                    <a:pt x="7608" y="289"/>
                    <a:pt x="7561" y="241"/>
                  </a:cubicBezTo>
                  <a:cubicBezTo>
                    <a:pt x="7555" y="238"/>
                    <a:pt x="7550" y="237"/>
                    <a:pt x="7545" y="237"/>
                  </a:cubicBezTo>
                  <a:cubicBezTo>
                    <a:pt x="7518" y="237"/>
                    <a:pt x="7492" y="278"/>
                    <a:pt x="7466" y="278"/>
                  </a:cubicBezTo>
                  <a:cubicBezTo>
                    <a:pt x="7443" y="278"/>
                    <a:pt x="7420" y="245"/>
                    <a:pt x="7394" y="122"/>
                  </a:cubicBezTo>
                  <a:lnTo>
                    <a:pt x="7370" y="456"/>
                  </a:lnTo>
                  <a:cubicBezTo>
                    <a:pt x="7353" y="318"/>
                    <a:pt x="7336" y="263"/>
                    <a:pt x="7319" y="263"/>
                  </a:cubicBezTo>
                  <a:cubicBezTo>
                    <a:pt x="7300" y="263"/>
                    <a:pt x="7281" y="327"/>
                    <a:pt x="7263" y="420"/>
                  </a:cubicBezTo>
                  <a:cubicBezTo>
                    <a:pt x="7257" y="442"/>
                    <a:pt x="7254" y="451"/>
                    <a:pt x="7252" y="451"/>
                  </a:cubicBezTo>
                  <a:cubicBezTo>
                    <a:pt x="7248" y="451"/>
                    <a:pt x="7245" y="439"/>
                    <a:pt x="7239" y="420"/>
                  </a:cubicBezTo>
                  <a:cubicBezTo>
                    <a:pt x="7215" y="372"/>
                    <a:pt x="7191" y="325"/>
                    <a:pt x="7168" y="277"/>
                  </a:cubicBezTo>
                  <a:cubicBezTo>
                    <a:pt x="7163" y="271"/>
                    <a:pt x="7160" y="268"/>
                    <a:pt x="7156" y="268"/>
                  </a:cubicBezTo>
                  <a:cubicBezTo>
                    <a:pt x="7140" y="268"/>
                    <a:pt x="7130" y="330"/>
                    <a:pt x="7120" y="408"/>
                  </a:cubicBezTo>
                  <a:cubicBezTo>
                    <a:pt x="7120" y="446"/>
                    <a:pt x="7105" y="490"/>
                    <a:pt x="7099" y="490"/>
                  </a:cubicBezTo>
                  <a:cubicBezTo>
                    <a:pt x="7097" y="490"/>
                    <a:pt x="7096" y="487"/>
                    <a:pt x="7096" y="480"/>
                  </a:cubicBezTo>
                  <a:cubicBezTo>
                    <a:pt x="7071" y="328"/>
                    <a:pt x="7049" y="290"/>
                    <a:pt x="7027" y="290"/>
                  </a:cubicBezTo>
                  <a:cubicBezTo>
                    <a:pt x="7007" y="290"/>
                    <a:pt x="6988" y="319"/>
                    <a:pt x="6965" y="325"/>
                  </a:cubicBezTo>
                  <a:cubicBezTo>
                    <a:pt x="6930" y="349"/>
                    <a:pt x="6906" y="349"/>
                    <a:pt x="6882" y="420"/>
                  </a:cubicBezTo>
                  <a:cubicBezTo>
                    <a:pt x="6866" y="461"/>
                    <a:pt x="6849" y="598"/>
                    <a:pt x="6829" y="598"/>
                  </a:cubicBezTo>
                  <a:cubicBezTo>
                    <a:pt x="6820" y="598"/>
                    <a:pt x="6810" y="570"/>
                    <a:pt x="6799" y="491"/>
                  </a:cubicBezTo>
                  <a:lnTo>
                    <a:pt x="6775" y="849"/>
                  </a:lnTo>
                  <a:cubicBezTo>
                    <a:pt x="6763" y="718"/>
                    <a:pt x="6751" y="587"/>
                    <a:pt x="6751" y="468"/>
                  </a:cubicBezTo>
                  <a:cubicBezTo>
                    <a:pt x="6751" y="432"/>
                    <a:pt x="6751" y="408"/>
                    <a:pt x="6739" y="408"/>
                  </a:cubicBezTo>
                  <a:cubicBezTo>
                    <a:pt x="6732" y="408"/>
                    <a:pt x="6717" y="388"/>
                    <a:pt x="6701" y="388"/>
                  </a:cubicBezTo>
                  <a:cubicBezTo>
                    <a:pt x="6689" y="388"/>
                    <a:pt x="6677" y="398"/>
                    <a:pt x="6668" y="432"/>
                  </a:cubicBezTo>
                  <a:cubicBezTo>
                    <a:pt x="6656" y="505"/>
                    <a:pt x="6645" y="530"/>
                    <a:pt x="6633" y="530"/>
                  </a:cubicBezTo>
                  <a:cubicBezTo>
                    <a:pt x="6619" y="530"/>
                    <a:pt x="6603" y="499"/>
                    <a:pt x="6584" y="468"/>
                  </a:cubicBezTo>
                  <a:cubicBezTo>
                    <a:pt x="6566" y="432"/>
                    <a:pt x="6542" y="376"/>
                    <a:pt x="6520" y="376"/>
                  </a:cubicBezTo>
                  <a:cubicBezTo>
                    <a:pt x="6513" y="376"/>
                    <a:pt x="6507" y="382"/>
                    <a:pt x="6501" y="396"/>
                  </a:cubicBezTo>
                  <a:cubicBezTo>
                    <a:pt x="6491" y="413"/>
                    <a:pt x="6480" y="418"/>
                    <a:pt x="6470" y="418"/>
                  </a:cubicBezTo>
                  <a:cubicBezTo>
                    <a:pt x="6446" y="418"/>
                    <a:pt x="6422" y="387"/>
                    <a:pt x="6398" y="387"/>
                  </a:cubicBezTo>
                  <a:cubicBezTo>
                    <a:pt x="6373" y="387"/>
                    <a:pt x="6348" y="422"/>
                    <a:pt x="6322" y="563"/>
                  </a:cubicBezTo>
                  <a:cubicBezTo>
                    <a:pt x="6322" y="573"/>
                    <a:pt x="6322" y="577"/>
                    <a:pt x="6321" y="577"/>
                  </a:cubicBezTo>
                  <a:cubicBezTo>
                    <a:pt x="6318" y="577"/>
                    <a:pt x="6310" y="525"/>
                    <a:pt x="6310" y="515"/>
                  </a:cubicBezTo>
                  <a:cubicBezTo>
                    <a:pt x="6275" y="480"/>
                    <a:pt x="6251" y="432"/>
                    <a:pt x="6227" y="420"/>
                  </a:cubicBezTo>
                  <a:cubicBezTo>
                    <a:pt x="6209" y="415"/>
                    <a:pt x="6189" y="404"/>
                    <a:pt x="6169" y="404"/>
                  </a:cubicBezTo>
                  <a:cubicBezTo>
                    <a:pt x="6136" y="404"/>
                    <a:pt x="6102" y="434"/>
                    <a:pt x="6072" y="575"/>
                  </a:cubicBezTo>
                  <a:cubicBezTo>
                    <a:pt x="6053" y="480"/>
                    <a:pt x="6034" y="438"/>
                    <a:pt x="6015" y="438"/>
                  </a:cubicBezTo>
                  <a:cubicBezTo>
                    <a:pt x="5987" y="438"/>
                    <a:pt x="5958" y="532"/>
                    <a:pt x="5929" y="682"/>
                  </a:cubicBezTo>
                  <a:cubicBezTo>
                    <a:pt x="5923" y="727"/>
                    <a:pt x="5917" y="737"/>
                    <a:pt x="5908" y="737"/>
                  </a:cubicBezTo>
                  <a:cubicBezTo>
                    <a:pt x="5901" y="737"/>
                    <a:pt x="5893" y="730"/>
                    <a:pt x="5882" y="730"/>
                  </a:cubicBezTo>
                  <a:cubicBezTo>
                    <a:pt x="5810" y="741"/>
                    <a:pt x="5739" y="741"/>
                    <a:pt x="5667" y="765"/>
                  </a:cubicBezTo>
                  <a:cubicBezTo>
                    <a:pt x="5656" y="765"/>
                    <a:pt x="5632" y="777"/>
                    <a:pt x="5620" y="861"/>
                  </a:cubicBezTo>
                  <a:cubicBezTo>
                    <a:pt x="5611" y="916"/>
                    <a:pt x="5603" y="937"/>
                    <a:pt x="5596" y="937"/>
                  </a:cubicBezTo>
                  <a:cubicBezTo>
                    <a:pt x="5585" y="937"/>
                    <a:pt x="5575" y="883"/>
                    <a:pt x="5560" y="825"/>
                  </a:cubicBezTo>
                  <a:cubicBezTo>
                    <a:pt x="5556" y="797"/>
                    <a:pt x="5551" y="783"/>
                    <a:pt x="5545" y="783"/>
                  </a:cubicBezTo>
                  <a:cubicBezTo>
                    <a:pt x="5534" y="783"/>
                    <a:pt x="5521" y="834"/>
                    <a:pt x="5513" y="920"/>
                  </a:cubicBezTo>
                  <a:cubicBezTo>
                    <a:pt x="5505" y="971"/>
                    <a:pt x="5498" y="1008"/>
                    <a:pt x="5491" y="1008"/>
                  </a:cubicBezTo>
                  <a:cubicBezTo>
                    <a:pt x="5486" y="1008"/>
                    <a:pt x="5482" y="993"/>
                    <a:pt x="5477" y="956"/>
                  </a:cubicBezTo>
                  <a:cubicBezTo>
                    <a:pt x="5465" y="825"/>
                    <a:pt x="5441" y="813"/>
                    <a:pt x="5417" y="813"/>
                  </a:cubicBezTo>
                  <a:cubicBezTo>
                    <a:pt x="5382" y="805"/>
                    <a:pt x="5346" y="801"/>
                    <a:pt x="5311" y="801"/>
                  </a:cubicBezTo>
                  <a:cubicBezTo>
                    <a:pt x="5240" y="801"/>
                    <a:pt x="5171" y="817"/>
                    <a:pt x="5108" y="849"/>
                  </a:cubicBezTo>
                  <a:cubicBezTo>
                    <a:pt x="5088" y="860"/>
                    <a:pt x="5068" y="871"/>
                    <a:pt x="5047" y="871"/>
                  </a:cubicBezTo>
                  <a:cubicBezTo>
                    <a:pt x="5003" y="871"/>
                    <a:pt x="4957" y="827"/>
                    <a:pt x="4917" y="658"/>
                  </a:cubicBezTo>
                  <a:cubicBezTo>
                    <a:pt x="4913" y="640"/>
                    <a:pt x="4908" y="634"/>
                    <a:pt x="4904" y="634"/>
                  </a:cubicBezTo>
                  <a:cubicBezTo>
                    <a:pt x="4896" y="634"/>
                    <a:pt x="4889" y="651"/>
                    <a:pt x="4882" y="658"/>
                  </a:cubicBezTo>
                  <a:cubicBezTo>
                    <a:pt x="4874" y="673"/>
                    <a:pt x="4866" y="679"/>
                    <a:pt x="4857" y="679"/>
                  </a:cubicBezTo>
                  <a:cubicBezTo>
                    <a:pt x="4837" y="679"/>
                    <a:pt x="4815" y="651"/>
                    <a:pt x="4798" y="634"/>
                  </a:cubicBezTo>
                  <a:cubicBezTo>
                    <a:pt x="4763" y="587"/>
                    <a:pt x="4703" y="563"/>
                    <a:pt x="4644" y="551"/>
                  </a:cubicBezTo>
                  <a:cubicBezTo>
                    <a:pt x="4602" y="545"/>
                    <a:pt x="4560" y="542"/>
                    <a:pt x="4519" y="542"/>
                  </a:cubicBezTo>
                  <a:cubicBezTo>
                    <a:pt x="4477" y="542"/>
                    <a:pt x="4435" y="545"/>
                    <a:pt x="4394" y="551"/>
                  </a:cubicBezTo>
                  <a:cubicBezTo>
                    <a:pt x="4388" y="551"/>
                    <a:pt x="4381" y="544"/>
                    <a:pt x="4374" y="544"/>
                  </a:cubicBezTo>
                  <a:cubicBezTo>
                    <a:pt x="4363" y="544"/>
                    <a:pt x="4353" y="556"/>
                    <a:pt x="4346" y="611"/>
                  </a:cubicBezTo>
                  <a:cubicBezTo>
                    <a:pt x="4336" y="684"/>
                    <a:pt x="4326" y="713"/>
                    <a:pt x="4317" y="713"/>
                  </a:cubicBezTo>
                  <a:cubicBezTo>
                    <a:pt x="4303" y="713"/>
                    <a:pt x="4289" y="652"/>
                    <a:pt x="4274" y="575"/>
                  </a:cubicBezTo>
                  <a:cubicBezTo>
                    <a:pt x="4274" y="503"/>
                    <a:pt x="4251" y="432"/>
                    <a:pt x="4215" y="360"/>
                  </a:cubicBezTo>
                  <a:cubicBezTo>
                    <a:pt x="4203" y="360"/>
                    <a:pt x="4179" y="503"/>
                    <a:pt x="4167" y="527"/>
                  </a:cubicBezTo>
                  <a:cubicBezTo>
                    <a:pt x="4163" y="536"/>
                    <a:pt x="4157" y="538"/>
                    <a:pt x="4150" y="538"/>
                  </a:cubicBezTo>
                  <a:cubicBezTo>
                    <a:pt x="4142" y="538"/>
                    <a:pt x="4133" y="536"/>
                    <a:pt x="4124" y="536"/>
                  </a:cubicBezTo>
                  <a:cubicBezTo>
                    <a:pt x="4119" y="536"/>
                    <a:pt x="4113" y="536"/>
                    <a:pt x="4108" y="539"/>
                  </a:cubicBezTo>
                  <a:cubicBezTo>
                    <a:pt x="4107" y="539"/>
                    <a:pt x="4107" y="539"/>
                    <a:pt x="4106" y="539"/>
                  </a:cubicBezTo>
                  <a:cubicBezTo>
                    <a:pt x="4088" y="539"/>
                    <a:pt x="4069" y="368"/>
                    <a:pt x="4051" y="368"/>
                  </a:cubicBezTo>
                  <a:cubicBezTo>
                    <a:pt x="4046" y="368"/>
                    <a:pt x="4041" y="379"/>
                    <a:pt x="4036" y="408"/>
                  </a:cubicBezTo>
                  <a:cubicBezTo>
                    <a:pt x="4029" y="452"/>
                    <a:pt x="4022" y="469"/>
                    <a:pt x="4014" y="469"/>
                  </a:cubicBezTo>
                  <a:cubicBezTo>
                    <a:pt x="3998" y="469"/>
                    <a:pt x="3981" y="386"/>
                    <a:pt x="3965" y="337"/>
                  </a:cubicBezTo>
                  <a:cubicBezTo>
                    <a:pt x="3953" y="301"/>
                    <a:pt x="3929" y="313"/>
                    <a:pt x="3917" y="289"/>
                  </a:cubicBezTo>
                  <a:cubicBezTo>
                    <a:pt x="3914" y="281"/>
                    <a:pt x="3910" y="277"/>
                    <a:pt x="3907" y="277"/>
                  </a:cubicBezTo>
                  <a:cubicBezTo>
                    <a:pt x="3884" y="277"/>
                    <a:pt x="3853" y="418"/>
                    <a:pt x="3822" y="480"/>
                  </a:cubicBezTo>
                  <a:cubicBezTo>
                    <a:pt x="3792" y="331"/>
                    <a:pt x="3762" y="298"/>
                    <a:pt x="3733" y="298"/>
                  </a:cubicBezTo>
                  <a:cubicBezTo>
                    <a:pt x="3727" y="298"/>
                    <a:pt x="3721" y="299"/>
                    <a:pt x="3715" y="301"/>
                  </a:cubicBezTo>
                  <a:cubicBezTo>
                    <a:pt x="3679" y="313"/>
                    <a:pt x="3667" y="313"/>
                    <a:pt x="3655" y="432"/>
                  </a:cubicBezTo>
                  <a:cubicBezTo>
                    <a:pt x="3620" y="599"/>
                    <a:pt x="3596" y="575"/>
                    <a:pt x="3560" y="587"/>
                  </a:cubicBezTo>
                  <a:cubicBezTo>
                    <a:pt x="3512" y="622"/>
                    <a:pt x="3453" y="646"/>
                    <a:pt x="3393" y="658"/>
                  </a:cubicBezTo>
                  <a:cubicBezTo>
                    <a:pt x="3381" y="661"/>
                    <a:pt x="3368" y="663"/>
                    <a:pt x="3355" y="663"/>
                  </a:cubicBezTo>
                  <a:cubicBezTo>
                    <a:pt x="3308" y="663"/>
                    <a:pt x="3262" y="629"/>
                    <a:pt x="3215" y="432"/>
                  </a:cubicBezTo>
                  <a:cubicBezTo>
                    <a:pt x="3215" y="396"/>
                    <a:pt x="3191" y="360"/>
                    <a:pt x="3167" y="349"/>
                  </a:cubicBezTo>
                  <a:cubicBezTo>
                    <a:pt x="3096" y="277"/>
                    <a:pt x="3012" y="325"/>
                    <a:pt x="2941" y="63"/>
                  </a:cubicBezTo>
                  <a:cubicBezTo>
                    <a:pt x="2926" y="18"/>
                    <a:pt x="2916" y="6"/>
                    <a:pt x="2905" y="6"/>
                  </a:cubicBezTo>
                  <a:cubicBezTo>
                    <a:pt x="2898" y="6"/>
                    <a:pt x="2890" y="11"/>
                    <a:pt x="2881" y="15"/>
                  </a:cubicBezTo>
                  <a:cubicBezTo>
                    <a:pt x="2872" y="19"/>
                    <a:pt x="2863" y="21"/>
                    <a:pt x="2853" y="21"/>
                  </a:cubicBezTo>
                  <a:cubicBezTo>
                    <a:pt x="2820" y="21"/>
                    <a:pt x="2788"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3148602" y="2682875"/>
              <a:ext cx="425650" cy="64324"/>
            </a:xfrm>
            <a:custGeom>
              <a:avLst/>
              <a:gdLst/>
              <a:ahLst/>
              <a:cxnLst/>
              <a:rect l="l" t="t" r="r" b="b"/>
              <a:pathLst>
                <a:path w="6835" h="2172" extrusionOk="0">
                  <a:moveTo>
                    <a:pt x="1374" y="0"/>
                  </a:moveTo>
                  <a:cubicBezTo>
                    <a:pt x="1356" y="0"/>
                    <a:pt x="1339" y="28"/>
                    <a:pt x="1322" y="146"/>
                  </a:cubicBezTo>
                  <a:cubicBezTo>
                    <a:pt x="1322" y="157"/>
                    <a:pt x="1319" y="163"/>
                    <a:pt x="1317" y="163"/>
                  </a:cubicBezTo>
                  <a:cubicBezTo>
                    <a:pt x="1313" y="163"/>
                    <a:pt x="1310" y="154"/>
                    <a:pt x="1310" y="134"/>
                  </a:cubicBezTo>
                  <a:cubicBezTo>
                    <a:pt x="1303" y="81"/>
                    <a:pt x="1296" y="63"/>
                    <a:pt x="1290" y="63"/>
                  </a:cubicBezTo>
                  <a:cubicBezTo>
                    <a:pt x="1277" y="63"/>
                    <a:pt x="1265" y="139"/>
                    <a:pt x="1256" y="139"/>
                  </a:cubicBezTo>
                  <a:cubicBezTo>
                    <a:pt x="1254" y="139"/>
                    <a:pt x="1252" y="134"/>
                    <a:pt x="1250" y="122"/>
                  </a:cubicBezTo>
                  <a:cubicBezTo>
                    <a:pt x="1239" y="90"/>
                    <a:pt x="1229" y="82"/>
                    <a:pt x="1218" y="82"/>
                  </a:cubicBezTo>
                  <a:cubicBezTo>
                    <a:pt x="1208" y="82"/>
                    <a:pt x="1198" y="89"/>
                    <a:pt x="1188" y="89"/>
                  </a:cubicBezTo>
                  <a:cubicBezTo>
                    <a:pt x="1185" y="89"/>
                    <a:pt x="1182" y="88"/>
                    <a:pt x="1179" y="87"/>
                  </a:cubicBezTo>
                  <a:cubicBezTo>
                    <a:pt x="1172" y="80"/>
                    <a:pt x="1167" y="75"/>
                    <a:pt x="1162" y="75"/>
                  </a:cubicBezTo>
                  <a:cubicBezTo>
                    <a:pt x="1148" y="75"/>
                    <a:pt x="1140" y="109"/>
                    <a:pt x="1131" y="230"/>
                  </a:cubicBezTo>
                  <a:cubicBezTo>
                    <a:pt x="1131" y="246"/>
                    <a:pt x="1130" y="253"/>
                    <a:pt x="1129" y="253"/>
                  </a:cubicBezTo>
                  <a:cubicBezTo>
                    <a:pt x="1124" y="253"/>
                    <a:pt x="1116" y="211"/>
                    <a:pt x="1107" y="194"/>
                  </a:cubicBezTo>
                  <a:cubicBezTo>
                    <a:pt x="1107" y="172"/>
                    <a:pt x="1097" y="109"/>
                    <a:pt x="1096" y="109"/>
                  </a:cubicBezTo>
                  <a:cubicBezTo>
                    <a:pt x="1096" y="109"/>
                    <a:pt x="1095" y="110"/>
                    <a:pt x="1095" y="110"/>
                  </a:cubicBezTo>
                  <a:cubicBezTo>
                    <a:pt x="1081" y="140"/>
                    <a:pt x="1070" y="165"/>
                    <a:pt x="1059" y="165"/>
                  </a:cubicBezTo>
                  <a:cubicBezTo>
                    <a:pt x="1052" y="165"/>
                    <a:pt x="1045" y="157"/>
                    <a:pt x="1036" y="134"/>
                  </a:cubicBezTo>
                  <a:cubicBezTo>
                    <a:pt x="1031" y="109"/>
                    <a:pt x="1024" y="101"/>
                    <a:pt x="1016" y="101"/>
                  </a:cubicBezTo>
                  <a:cubicBezTo>
                    <a:pt x="1006" y="101"/>
                    <a:pt x="995" y="116"/>
                    <a:pt x="988" y="122"/>
                  </a:cubicBezTo>
                  <a:cubicBezTo>
                    <a:pt x="965" y="134"/>
                    <a:pt x="965" y="182"/>
                    <a:pt x="953" y="194"/>
                  </a:cubicBezTo>
                  <a:cubicBezTo>
                    <a:pt x="949" y="197"/>
                    <a:pt x="945" y="199"/>
                    <a:pt x="940" y="199"/>
                  </a:cubicBezTo>
                  <a:cubicBezTo>
                    <a:pt x="928" y="199"/>
                    <a:pt x="913" y="190"/>
                    <a:pt x="905" y="182"/>
                  </a:cubicBezTo>
                  <a:cubicBezTo>
                    <a:pt x="893" y="170"/>
                    <a:pt x="881" y="134"/>
                    <a:pt x="857" y="134"/>
                  </a:cubicBezTo>
                  <a:cubicBezTo>
                    <a:pt x="816" y="128"/>
                    <a:pt x="771" y="125"/>
                    <a:pt x="725" y="125"/>
                  </a:cubicBezTo>
                  <a:cubicBezTo>
                    <a:pt x="679" y="125"/>
                    <a:pt x="631" y="128"/>
                    <a:pt x="584" y="134"/>
                  </a:cubicBezTo>
                  <a:cubicBezTo>
                    <a:pt x="536" y="134"/>
                    <a:pt x="476" y="182"/>
                    <a:pt x="417" y="194"/>
                  </a:cubicBezTo>
                  <a:cubicBezTo>
                    <a:pt x="393" y="194"/>
                    <a:pt x="381" y="230"/>
                    <a:pt x="357" y="420"/>
                  </a:cubicBezTo>
                  <a:cubicBezTo>
                    <a:pt x="351" y="480"/>
                    <a:pt x="344" y="521"/>
                    <a:pt x="337" y="521"/>
                  </a:cubicBezTo>
                  <a:cubicBezTo>
                    <a:pt x="332" y="521"/>
                    <a:pt x="327" y="495"/>
                    <a:pt x="322" y="432"/>
                  </a:cubicBezTo>
                  <a:cubicBezTo>
                    <a:pt x="311" y="345"/>
                    <a:pt x="302" y="307"/>
                    <a:pt x="294" y="307"/>
                  </a:cubicBezTo>
                  <a:cubicBezTo>
                    <a:pt x="284" y="307"/>
                    <a:pt x="275" y="360"/>
                    <a:pt x="262" y="444"/>
                  </a:cubicBezTo>
                  <a:cubicBezTo>
                    <a:pt x="262" y="487"/>
                    <a:pt x="258" y="495"/>
                    <a:pt x="252" y="495"/>
                  </a:cubicBezTo>
                  <a:cubicBezTo>
                    <a:pt x="248" y="495"/>
                    <a:pt x="243" y="491"/>
                    <a:pt x="238" y="491"/>
                  </a:cubicBezTo>
                  <a:cubicBezTo>
                    <a:pt x="203" y="527"/>
                    <a:pt x="167" y="563"/>
                    <a:pt x="131" y="587"/>
                  </a:cubicBezTo>
                  <a:lnTo>
                    <a:pt x="131" y="634"/>
                  </a:lnTo>
                  <a:cubicBezTo>
                    <a:pt x="83" y="634"/>
                    <a:pt x="48" y="646"/>
                    <a:pt x="0" y="658"/>
                  </a:cubicBezTo>
                  <a:cubicBezTo>
                    <a:pt x="0" y="682"/>
                    <a:pt x="0" y="706"/>
                    <a:pt x="0" y="730"/>
                  </a:cubicBezTo>
                  <a:lnTo>
                    <a:pt x="0" y="872"/>
                  </a:lnTo>
                  <a:lnTo>
                    <a:pt x="0" y="1170"/>
                  </a:lnTo>
                  <a:cubicBezTo>
                    <a:pt x="0" y="1301"/>
                    <a:pt x="12" y="1444"/>
                    <a:pt x="36" y="1587"/>
                  </a:cubicBezTo>
                  <a:cubicBezTo>
                    <a:pt x="38" y="1588"/>
                    <a:pt x="40" y="1588"/>
                    <a:pt x="42" y="1588"/>
                  </a:cubicBezTo>
                  <a:cubicBezTo>
                    <a:pt x="56" y="1588"/>
                    <a:pt x="71" y="1563"/>
                    <a:pt x="86" y="1563"/>
                  </a:cubicBezTo>
                  <a:cubicBezTo>
                    <a:pt x="93" y="1563"/>
                    <a:pt x="100" y="1569"/>
                    <a:pt x="107" y="1587"/>
                  </a:cubicBezTo>
                  <a:cubicBezTo>
                    <a:pt x="116" y="1611"/>
                    <a:pt x="125" y="1619"/>
                    <a:pt x="134" y="1619"/>
                  </a:cubicBezTo>
                  <a:cubicBezTo>
                    <a:pt x="154" y="1619"/>
                    <a:pt x="173" y="1579"/>
                    <a:pt x="193" y="1579"/>
                  </a:cubicBezTo>
                  <a:cubicBezTo>
                    <a:pt x="200" y="1579"/>
                    <a:pt x="207" y="1584"/>
                    <a:pt x="214" y="1599"/>
                  </a:cubicBezTo>
                  <a:cubicBezTo>
                    <a:pt x="221" y="1609"/>
                    <a:pt x="227" y="1614"/>
                    <a:pt x="232" y="1614"/>
                  </a:cubicBezTo>
                  <a:cubicBezTo>
                    <a:pt x="246" y="1614"/>
                    <a:pt x="257" y="1578"/>
                    <a:pt x="274" y="1492"/>
                  </a:cubicBezTo>
                  <a:cubicBezTo>
                    <a:pt x="277" y="1459"/>
                    <a:pt x="280" y="1447"/>
                    <a:pt x="283" y="1447"/>
                  </a:cubicBezTo>
                  <a:cubicBezTo>
                    <a:pt x="291" y="1447"/>
                    <a:pt x="301" y="1523"/>
                    <a:pt x="314" y="1523"/>
                  </a:cubicBezTo>
                  <a:cubicBezTo>
                    <a:pt x="317" y="1523"/>
                    <a:pt x="319" y="1521"/>
                    <a:pt x="322" y="1515"/>
                  </a:cubicBezTo>
                  <a:cubicBezTo>
                    <a:pt x="330" y="1483"/>
                    <a:pt x="344" y="1303"/>
                    <a:pt x="359" y="1303"/>
                  </a:cubicBezTo>
                  <a:cubicBezTo>
                    <a:pt x="366" y="1303"/>
                    <a:pt x="374" y="1340"/>
                    <a:pt x="381" y="1444"/>
                  </a:cubicBezTo>
                  <a:cubicBezTo>
                    <a:pt x="381" y="1461"/>
                    <a:pt x="382" y="1468"/>
                    <a:pt x="383" y="1468"/>
                  </a:cubicBezTo>
                  <a:cubicBezTo>
                    <a:pt x="387" y="1468"/>
                    <a:pt x="396" y="1400"/>
                    <a:pt x="405" y="1373"/>
                  </a:cubicBezTo>
                  <a:cubicBezTo>
                    <a:pt x="417" y="1337"/>
                    <a:pt x="417" y="1242"/>
                    <a:pt x="429" y="1206"/>
                  </a:cubicBezTo>
                  <a:cubicBezTo>
                    <a:pt x="436" y="1178"/>
                    <a:pt x="443" y="1173"/>
                    <a:pt x="450" y="1173"/>
                  </a:cubicBezTo>
                  <a:cubicBezTo>
                    <a:pt x="453" y="1173"/>
                    <a:pt x="457" y="1174"/>
                    <a:pt x="460" y="1174"/>
                  </a:cubicBezTo>
                  <a:cubicBezTo>
                    <a:pt x="475" y="1174"/>
                    <a:pt x="491" y="1158"/>
                    <a:pt x="512" y="980"/>
                  </a:cubicBezTo>
                  <a:cubicBezTo>
                    <a:pt x="512" y="1039"/>
                    <a:pt x="524" y="1099"/>
                    <a:pt x="536" y="1158"/>
                  </a:cubicBezTo>
                  <a:cubicBezTo>
                    <a:pt x="536" y="1158"/>
                    <a:pt x="548" y="1003"/>
                    <a:pt x="560" y="992"/>
                  </a:cubicBezTo>
                  <a:cubicBezTo>
                    <a:pt x="560" y="990"/>
                    <a:pt x="560" y="990"/>
                    <a:pt x="560" y="990"/>
                  </a:cubicBezTo>
                  <a:cubicBezTo>
                    <a:pt x="561" y="990"/>
                    <a:pt x="567" y="1099"/>
                    <a:pt x="575" y="1099"/>
                  </a:cubicBezTo>
                  <a:cubicBezTo>
                    <a:pt x="578" y="1099"/>
                    <a:pt x="581" y="1086"/>
                    <a:pt x="584" y="1051"/>
                  </a:cubicBezTo>
                  <a:cubicBezTo>
                    <a:pt x="584" y="999"/>
                    <a:pt x="588" y="970"/>
                    <a:pt x="594" y="970"/>
                  </a:cubicBezTo>
                  <a:cubicBezTo>
                    <a:pt x="598" y="970"/>
                    <a:pt x="603" y="981"/>
                    <a:pt x="607" y="1003"/>
                  </a:cubicBezTo>
                  <a:cubicBezTo>
                    <a:pt x="607" y="1075"/>
                    <a:pt x="619" y="1087"/>
                    <a:pt x="631" y="1182"/>
                  </a:cubicBezTo>
                  <a:cubicBezTo>
                    <a:pt x="638" y="1266"/>
                    <a:pt x="645" y="1321"/>
                    <a:pt x="652" y="1321"/>
                  </a:cubicBezTo>
                  <a:cubicBezTo>
                    <a:pt x="657" y="1321"/>
                    <a:pt x="662" y="1294"/>
                    <a:pt x="667" y="1230"/>
                  </a:cubicBezTo>
                  <a:cubicBezTo>
                    <a:pt x="672" y="1292"/>
                    <a:pt x="676" y="1314"/>
                    <a:pt x="681" y="1314"/>
                  </a:cubicBezTo>
                  <a:cubicBezTo>
                    <a:pt x="688" y="1314"/>
                    <a:pt x="695" y="1265"/>
                    <a:pt x="703" y="1230"/>
                  </a:cubicBezTo>
                  <a:cubicBezTo>
                    <a:pt x="713" y="1181"/>
                    <a:pt x="724" y="1144"/>
                    <a:pt x="736" y="1144"/>
                  </a:cubicBezTo>
                  <a:cubicBezTo>
                    <a:pt x="751" y="1144"/>
                    <a:pt x="767" y="1195"/>
                    <a:pt x="786" y="1337"/>
                  </a:cubicBezTo>
                  <a:cubicBezTo>
                    <a:pt x="791" y="1398"/>
                    <a:pt x="797" y="1425"/>
                    <a:pt x="803" y="1425"/>
                  </a:cubicBezTo>
                  <a:cubicBezTo>
                    <a:pt x="809" y="1425"/>
                    <a:pt x="815" y="1389"/>
                    <a:pt x="822" y="1325"/>
                  </a:cubicBezTo>
                  <a:cubicBezTo>
                    <a:pt x="834" y="1242"/>
                    <a:pt x="845" y="1146"/>
                    <a:pt x="845" y="1063"/>
                  </a:cubicBezTo>
                  <a:cubicBezTo>
                    <a:pt x="850" y="989"/>
                    <a:pt x="854" y="971"/>
                    <a:pt x="858" y="971"/>
                  </a:cubicBezTo>
                  <a:cubicBezTo>
                    <a:pt x="863" y="971"/>
                    <a:pt x="867" y="989"/>
                    <a:pt x="872" y="989"/>
                  </a:cubicBezTo>
                  <a:cubicBezTo>
                    <a:pt x="875" y="989"/>
                    <a:pt x="878" y="979"/>
                    <a:pt x="881" y="944"/>
                  </a:cubicBezTo>
                  <a:cubicBezTo>
                    <a:pt x="898" y="1119"/>
                    <a:pt x="920" y="1125"/>
                    <a:pt x="941" y="1125"/>
                  </a:cubicBezTo>
                  <a:cubicBezTo>
                    <a:pt x="942" y="1125"/>
                    <a:pt x="943" y="1125"/>
                    <a:pt x="945" y="1125"/>
                  </a:cubicBezTo>
                  <a:cubicBezTo>
                    <a:pt x="952" y="1125"/>
                    <a:pt x="959" y="1125"/>
                    <a:pt x="965" y="1134"/>
                  </a:cubicBezTo>
                  <a:cubicBezTo>
                    <a:pt x="971" y="1144"/>
                    <a:pt x="976" y="1150"/>
                    <a:pt x="979" y="1150"/>
                  </a:cubicBezTo>
                  <a:cubicBezTo>
                    <a:pt x="989" y="1150"/>
                    <a:pt x="992" y="1104"/>
                    <a:pt x="1000" y="956"/>
                  </a:cubicBezTo>
                  <a:cubicBezTo>
                    <a:pt x="1000" y="927"/>
                    <a:pt x="1001" y="915"/>
                    <a:pt x="1003" y="915"/>
                  </a:cubicBezTo>
                  <a:cubicBezTo>
                    <a:pt x="1007" y="915"/>
                    <a:pt x="1016" y="974"/>
                    <a:pt x="1024" y="1015"/>
                  </a:cubicBezTo>
                  <a:cubicBezTo>
                    <a:pt x="1024" y="1050"/>
                    <a:pt x="1028" y="1084"/>
                    <a:pt x="1034" y="1084"/>
                  </a:cubicBezTo>
                  <a:cubicBezTo>
                    <a:pt x="1038" y="1084"/>
                    <a:pt x="1043" y="1066"/>
                    <a:pt x="1048" y="1015"/>
                  </a:cubicBezTo>
                  <a:cubicBezTo>
                    <a:pt x="1053" y="905"/>
                    <a:pt x="1059" y="851"/>
                    <a:pt x="1064" y="851"/>
                  </a:cubicBezTo>
                  <a:cubicBezTo>
                    <a:pt x="1071" y="851"/>
                    <a:pt x="1077" y="923"/>
                    <a:pt x="1084" y="1063"/>
                  </a:cubicBezTo>
                  <a:cubicBezTo>
                    <a:pt x="1095" y="1146"/>
                    <a:pt x="1095" y="1230"/>
                    <a:pt x="1107" y="1301"/>
                  </a:cubicBezTo>
                  <a:cubicBezTo>
                    <a:pt x="1107" y="1305"/>
                    <a:pt x="1107" y="1306"/>
                    <a:pt x="1108" y="1306"/>
                  </a:cubicBezTo>
                  <a:cubicBezTo>
                    <a:pt x="1109" y="1306"/>
                    <a:pt x="1116" y="1236"/>
                    <a:pt x="1123" y="1236"/>
                  </a:cubicBezTo>
                  <a:cubicBezTo>
                    <a:pt x="1126" y="1236"/>
                    <a:pt x="1128" y="1244"/>
                    <a:pt x="1131" y="1265"/>
                  </a:cubicBezTo>
                  <a:cubicBezTo>
                    <a:pt x="1131" y="1284"/>
                    <a:pt x="1131" y="1294"/>
                    <a:pt x="1132" y="1294"/>
                  </a:cubicBezTo>
                  <a:cubicBezTo>
                    <a:pt x="1132" y="1294"/>
                    <a:pt x="1135" y="1251"/>
                    <a:pt x="1143" y="1170"/>
                  </a:cubicBezTo>
                  <a:cubicBezTo>
                    <a:pt x="1146" y="1140"/>
                    <a:pt x="1148" y="1112"/>
                    <a:pt x="1148" y="1086"/>
                  </a:cubicBezTo>
                  <a:lnTo>
                    <a:pt x="1148" y="1086"/>
                  </a:lnTo>
                  <a:cubicBezTo>
                    <a:pt x="1150" y="1106"/>
                    <a:pt x="1152" y="1126"/>
                    <a:pt x="1155" y="1146"/>
                  </a:cubicBezTo>
                  <a:cubicBezTo>
                    <a:pt x="1155" y="1216"/>
                    <a:pt x="1155" y="1252"/>
                    <a:pt x="1156" y="1252"/>
                  </a:cubicBezTo>
                  <a:cubicBezTo>
                    <a:pt x="1158" y="1252"/>
                    <a:pt x="1161" y="1213"/>
                    <a:pt x="1167" y="1134"/>
                  </a:cubicBezTo>
                  <a:cubicBezTo>
                    <a:pt x="1176" y="1018"/>
                    <a:pt x="1171" y="846"/>
                    <a:pt x="1174" y="846"/>
                  </a:cubicBezTo>
                  <a:lnTo>
                    <a:pt x="1174" y="846"/>
                  </a:lnTo>
                  <a:cubicBezTo>
                    <a:pt x="1174" y="846"/>
                    <a:pt x="1176" y="864"/>
                    <a:pt x="1179" y="908"/>
                  </a:cubicBezTo>
                  <a:cubicBezTo>
                    <a:pt x="1187" y="1122"/>
                    <a:pt x="1195" y="1299"/>
                    <a:pt x="1206" y="1299"/>
                  </a:cubicBezTo>
                  <a:cubicBezTo>
                    <a:pt x="1212" y="1299"/>
                    <a:pt x="1218" y="1254"/>
                    <a:pt x="1226" y="1146"/>
                  </a:cubicBezTo>
                  <a:cubicBezTo>
                    <a:pt x="1226" y="1090"/>
                    <a:pt x="1229" y="1066"/>
                    <a:pt x="1233" y="1066"/>
                  </a:cubicBezTo>
                  <a:cubicBezTo>
                    <a:pt x="1238" y="1066"/>
                    <a:pt x="1244" y="1096"/>
                    <a:pt x="1250" y="1146"/>
                  </a:cubicBezTo>
                  <a:cubicBezTo>
                    <a:pt x="1255" y="1199"/>
                    <a:pt x="1259" y="1224"/>
                    <a:pt x="1263" y="1224"/>
                  </a:cubicBezTo>
                  <a:cubicBezTo>
                    <a:pt x="1269" y="1224"/>
                    <a:pt x="1274" y="1151"/>
                    <a:pt x="1274" y="1015"/>
                  </a:cubicBezTo>
                  <a:cubicBezTo>
                    <a:pt x="1274" y="935"/>
                    <a:pt x="1280" y="871"/>
                    <a:pt x="1287" y="871"/>
                  </a:cubicBezTo>
                  <a:cubicBezTo>
                    <a:pt x="1290" y="871"/>
                    <a:pt x="1294" y="885"/>
                    <a:pt x="1298" y="920"/>
                  </a:cubicBezTo>
                  <a:cubicBezTo>
                    <a:pt x="1304" y="1029"/>
                    <a:pt x="1311" y="1083"/>
                    <a:pt x="1317" y="1083"/>
                  </a:cubicBezTo>
                  <a:cubicBezTo>
                    <a:pt x="1323" y="1083"/>
                    <a:pt x="1328" y="1044"/>
                    <a:pt x="1334" y="968"/>
                  </a:cubicBezTo>
                  <a:cubicBezTo>
                    <a:pt x="1341" y="912"/>
                    <a:pt x="1343" y="881"/>
                    <a:pt x="1347" y="881"/>
                  </a:cubicBezTo>
                  <a:cubicBezTo>
                    <a:pt x="1350" y="881"/>
                    <a:pt x="1352" y="897"/>
                    <a:pt x="1357" y="932"/>
                  </a:cubicBezTo>
                  <a:cubicBezTo>
                    <a:pt x="1363" y="986"/>
                    <a:pt x="1371" y="1018"/>
                    <a:pt x="1379" y="1018"/>
                  </a:cubicBezTo>
                  <a:cubicBezTo>
                    <a:pt x="1388" y="1018"/>
                    <a:pt x="1399" y="971"/>
                    <a:pt x="1405" y="861"/>
                  </a:cubicBezTo>
                  <a:cubicBezTo>
                    <a:pt x="1408" y="820"/>
                    <a:pt x="1411" y="807"/>
                    <a:pt x="1414" y="807"/>
                  </a:cubicBezTo>
                  <a:cubicBezTo>
                    <a:pt x="1419" y="807"/>
                    <a:pt x="1425" y="854"/>
                    <a:pt x="1430" y="854"/>
                  </a:cubicBezTo>
                  <a:cubicBezTo>
                    <a:pt x="1434" y="854"/>
                    <a:pt x="1437" y="834"/>
                    <a:pt x="1441" y="765"/>
                  </a:cubicBezTo>
                  <a:cubicBezTo>
                    <a:pt x="1453" y="1015"/>
                    <a:pt x="1476" y="956"/>
                    <a:pt x="1488" y="1015"/>
                  </a:cubicBezTo>
                  <a:cubicBezTo>
                    <a:pt x="1497" y="1064"/>
                    <a:pt x="1510" y="1263"/>
                    <a:pt x="1522" y="1263"/>
                  </a:cubicBezTo>
                  <a:cubicBezTo>
                    <a:pt x="1527" y="1263"/>
                    <a:pt x="1532" y="1220"/>
                    <a:pt x="1536" y="1099"/>
                  </a:cubicBezTo>
                  <a:cubicBezTo>
                    <a:pt x="1560" y="1468"/>
                    <a:pt x="1596" y="1265"/>
                    <a:pt x="1619" y="1539"/>
                  </a:cubicBezTo>
                  <a:cubicBezTo>
                    <a:pt x="1619" y="1583"/>
                    <a:pt x="1622" y="1602"/>
                    <a:pt x="1626" y="1602"/>
                  </a:cubicBezTo>
                  <a:cubicBezTo>
                    <a:pt x="1630" y="1602"/>
                    <a:pt x="1637" y="1577"/>
                    <a:pt x="1643" y="1539"/>
                  </a:cubicBezTo>
                  <a:cubicBezTo>
                    <a:pt x="1643" y="1492"/>
                    <a:pt x="1655" y="1444"/>
                    <a:pt x="1667" y="1396"/>
                  </a:cubicBezTo>
                  <a:cubicBezTo>
                    <a:pt x="1679" y="1385"/>
                    <a:pt x="1693" y="1362"/>
                    <a:pt x="1707" y="1362"/>
                  </a:cubicBezTo>
                  <a:cubicBezTo>
                    <a:pt x="1723" y="1362"/>
                    <a:pt x="1738" y="1388"/>
                    <a:pt x="1750" y="1480"/>
                  </a:cubicBezTo>
                  <a:cubicBezTo>
                    <a:pt x="1750" y="1490"/>
                    <a:pt x="1753" y="1496"/>
                    <a:pt x="1755" y="1496"/>
                  </a:cubicBezTo>
                  <a:cubicBezTo>
                    <a:pt x="1759" y="1496"/>
                    <a:pt x="1762" y="1487"/>
                    <a:pt x="1762" y="1468"/>
                  </a:cubicBezTo>
                  <a:cubicBezTo>
                    <a:pt x="1772" y="1371"/>
                    <a:pt x="1783" y="1331"/>
                    <a:pt x="1793" y="1331"/>
                  </a:cubicBezTo>
                  <a:cubicBezTo>
                    <a:pt x="1806" y="1331"/>
                    <a:pt x="1820" y="1402"/>
                    <a:pt x="1834" y="1503"/>
                  </a:cubicBezTo>
                  <a:cubicBezTo>
                    <a:pt x="1834" y="1554"/>
                    <a:pt x="1840" y="1610"/>
                    <a:pt x="1847" y="1610"/>
                  </a:cubicBezTo>
                  <a:cubicBezTo>
                    <a:pt x="1850" y="1610"/>
                    <a:pt x="1854" y="1600"/>
                    <a:pt x="1857" y="1575"/>
                  </a:cubicBezTo>
                  <a:cubicBezTo>
                    <a:pt x="1862" y="1514"/>
                    <a:pt x="1867" y="1501"/>
                    <a:pt x="1871" y="1501"/>
                  </a:cubicBezTo>
                  <a:cubicBezTo>
                    <a:pt x="1875" y="1501"/>
                    <a:pt x="1879" y="1509"/>
                    <a:pt x="1882" y="1509"/>
                  </a:cubicBezTo>
                  <a:cubicBezTo>
                    <a:pt x="1886" y="1509"/>
                    <a:pt x="1890" y="1501"/>
                    <a:pt x="1893" y="1468"/>
                  </a:cubicBezTo>
                  <a:cubicBezTo>
                    <a:pt x="1900" y="1374"/>
                    <a:pt x="1910" y="1314"/>
                    <a:pt x="1920" y="1314"/>
                  </a:cubicBezTo>
                  <a:cubicBezTo>
                    <a:pt x="1928" y="1314"/>
                    <a:pt x="1936" y="1349"/>
                    <a:pt x="1941" y="1432"/>
                  </a:cubicBezTo>
                  <a:cubicBezTo>
                    <a:pt x="1952" y="1546"/>
                    <a:pt x="1963" y="1603"/>
                    <a:pt x="1973" y="1603"/>
                  </a:cubicBezTo>
                  <a:cubicBezTo>
                    <a:pt x="1986" y="1603"/>
                    <a:pt x="1999" y="1522"/>
                    <a:pt x="2012" y="1361"/>
                  </a:cubicBezTo>
                  <a:cubicBezTo>
                    <a:pt x="2012" y="1334"/>
                    <a:pt x="2013" y="1323"/>
                    <a:pt x="2015" y="1323"/>
                  </a:cubicBezTo>
                  <a:cubicBezTo>
                    <a:pt x="2019" y="1323"/>
                    <a:pt x="2024" y="1375"/>
                    <a:pt x="2024" y="1432"/>
                  </a:cubicBezTo>
                  <a:cubicBezTo>
                    <a:pt x="2027" y="1459"/>
                    <a:pt x="2030" y="1470"/>
                    <a:pt x="2032" y="1470"/>
                  </a:cubicBezTo>
                  <a:cubicBezTo>
                    <a:pt x="2041" y="1470"/>
                    <a:pt x="2049" y="1371"/>
                    <a:pt x="2058" y="1371"/>
                  </a:cubicBezTo>
                  <a:cubicBezTo>
                    <a:pt x="2059" y="1371"/>
                    <a:pt x="2059" y="1371"/>
                    <a:pt x="2060" y="1373"/>
                  </a:cubicBezTo>
                  <a:cubicBezTo>
                    <a:pt x="2060" y="1408"/>
                    <a:pt x="2072" y="1492"/>
                    <a:pt x="2084" y="1527"/>
                  </a:cubicBezTo>
                  <a:lnTo>
                    <a:pt x="2084" y="1480"/>
                  </a:lnTo>
                  <a:cubicBezTo>
                    <a:pt x="2086" y="1451"/>
                    <a:pt x="2088" y="1440"/>
                    <a:pt x="2090" y="1440"/>
                  </a:cubicBezTo>
                  <a:cubicBezTo>
                    <a:pt x="2097" y="1440"/>
                    <a:pt x="2104" y="1529"/>
                    <a:pt x="2114" y="1529"/>
                  </a:cubicBezTo>
                  <a:cubicBezTo>
                    <a:pt x="2119" y="1529"/>
                    <a:pt x="2125" y="1505"/>
                    <a:pt x="2131" y="1432"/>
                  </a:cubicBezTo>
                  <a:cubicBezTo>
                    <a:pt x="2131" y="1421"/>
                    <a:pt x="2131" y="1416"/>
                    <a:pt x="2131" y="1416"/>
                  </a:cubicBezTo>
                  <a:cubicBezTo>
                    <a:pt x="2132" y="1416"/>
                    <a:pt x="2134" y="1462"/>
                    <a:pt x="2143" y="1480"/>
                  </a:cubicBezTo>
                  <a:cubicBezTo>
                    <a:pt x="2150" y="1550"/>
                    <a:pt x="2157" y="1591"/>
                    <a:pt x="2164" y="1591"/>
                  </a:cubicBezTo>
                  <a:cubicBezTo>
                    <a:pt x="2169" y="1591"/>
                    <a:pt x="2174" y="1571"/>
                    <a:pt x="2179" y="1527"/>
                  </a:cubicBezTo>
                  <a:cubicBezTo>
                    <a:pt x="2179" y="1497"/>
                    <a:pt x="2188" y="1439"/>
                    <a:pt x="2190" y="1439"/>
                  </a:cubicBezTo>
                  <a:cubicBezTo>
                    <a:pt x="2191" y="1439"/>
                    <a:pt x="2191" y="1441"/>
                    <a:pt x="2191" y="1444"/>
                  </a:cubicBezTo>
                  <a:cubicBezTo>
                    <a:pt x="2206" y="1576"/>
                    <a:pt x="2225" y="1591"/>
                    <a:pt x="2243" y="1591"/>
                  </a:cubicBezTo>
                  <a:cubicBezTo>
                    <a:pt x="2248" y="1591"/>
                    <a:pt x="2253" y="1589"/>
                    <a:pt x="2258" y="1589"/>
                  </a:cubicBezTo>
                  <a:cubicBezTo>
                    <a:pt x="2264" y="1589"/>
                    <a:pt x="2269" y="1591"/>
                    <a:pt x="2274" y="1599"/>
                  </a:cubicBezTo>
                  <a:cubicBezTo>
                    <a:pt x="2286" y="1658"/>
                    <a:pt x="2298" y="1730"/>
                    <a:pt x="2310" y="1801"/>
                  </a:cubicBezTo>
                  <a:cubicBezTo>
                    <a:pt x="2310" y="1819"/>
                    <a:pt x="2312" y="1826"/>
                    <a:pt x="2314" y="1826"/>
                  </a:cubicBezTo>
                  <a:cubicBezTo>
                    <a:pt x="2317" y="1826"/>
                    <a:pt x="2322" y="1803"/>
                    <a:pt x="2322" y="1765"/>
                  </a:cubicBezTo>
                  <a:cubicBezTo>
                    <a:pt x="2328" y="1699"/>
                    <a:pt x="2334" y="1663"/>
                    <a:pt x="2340" y="1663"/>
                  </a:cubicBezTo>
                  <a:cubicBezTo>
                    <a:pt x="2346" y="1663"/>
                    <a:pt x="2352" y="1696"/>
                    <a:pt x="2358" y="1765"/>
                  </a:cubicBezTo>
                  <a:cubicBezTo>
                    <a:pt x="2358" y="1820"/>
                    <a:pt x="2365" y="1861"/>
                    <a:pt x="2368" y="1861"/>
                  </a:cubicBezTo>
                  <a:cubicBezTo>
                    <a:pt x="2369" y="1861"/>
                    <a:pt x="2369" y="1857"/>
                    <a:pt x="2369" y="1849"/>
                  </a:cubicBezTo>
                  <a:cubicBezTo>
                    <a:pt x="2379" y="1783"/>
                    <a:pt x="2388" y="1758"/>
                    <a:pt x="2398" y="1758"/>
                  </a:cubicBezTo>
                  <a:cubicBezTo>
                    <a:pt x="2412" y="1758"/>
                    <a:pt x="2427" y="1815"/>
                    <a:pt x="2441" y="1873"/>
                  </a:cubicBezTo>
                  <a:cubicBezTo>
                    <a:pt x="2445" y="1888"/>
                    <a:pt x="2449" y="1897"/>
                    <a:pt x="2453" y="1897"/>
                  </a:cubicBezTo>
                  <a:cubicBezTo>
                    <a:pt x="2461" y="1897"/>
                    <a:pt x="2469" y="1858"/>
                    <a:pt x="2477" y="1754"/>
                  </a:cubicBezTo>
                  <a:lnTo>
                    <a:pt x="2477" y="1706"/>
                  </a:lnTo>
                  <a:cubicBezTo>
                    <a:pt x="2477" y="1718"/>
                    <a:pt x="2477" y="1789"/>
                    <a:pt x="2489" y="1837"/>
                  </a:cubicBezTo>
                  <a:cubicBezTo>
                    <a:pt x="2496" y="1936"/>
                    <a:pt x="2504" y="2050"/>
                    <a:pt x="2515" y="2050"/>
                  </a:cubicBezTo>
                  <a:cubicBezTo>
                    <a:pt x="2521" y="2050"/>
                    <a:pt x="2528" y="2014"/>
                    <a:pt x="2536" y="1920"/>
                  </a:cubicBezTo>
                  <a:cubicBezTo>
                    <a:pt x="2536" y="1801"/>
                    <a:pt x="2548" y="1801"/>
                    <a:pt x="2560" y="1706"/>
                  </a:cubicBezTo>
                  <a:cubicBezTo>
                    <a:pt x="2560" y="1651"/>
                    <a:pt x="2564" y="1624"/>
                    <a:pt x="2567" y="1624"/>
                  </a:cubicBezTo>
                  <a:cubicBezTo>
                    <a:pt x="2570" y="1624"/>
                    <a:pt x="2572" y="1640"/>
                    <a:pt x="2572" y="1670"/>
                  </a:cubicBezTo>
                  <a:cubicBezTo>
                    <a:pt x="2584" y="1849"/>
                    <a:pt x="2608" y="1849"/>
                    <a:pt x="2619" y="1861"/>
                  </a:cubicBezTo>
                  <a:cubicBezTo>
                    <a:pt x="2631" y="1867"/>
                    <a:pt x="2646" y="1870"/>
                    <a:pt x="2661" y="1870"/>
                  </a:cubicBezTo>
                  <a:cubicBezTo>
                    <a:pt x="2676" y="1870"/>
                    <a:pt x="2691" y="1867"/>
                    <a:pt x="2703" y="1861"/>
                  </a:cubicBezTo>
                  <a:cubicBezTo>
                    <a:pt x="2715" y="1813"/>
                    <a:pt x="2727" y="1765"/>
                    <a:pt x="2727" y="1718"/>
                  </a:cubicBezTo>
                  <a:cubicBezTo>
                    <a:pt x="2727" y="1709"/>
                    <a:pt x="2733" y="1681"/>
                    <a:pt x="2736" y="1681"/>
                  </a:cubicBezTo>
                  <a:cubicBezTo>
                    <a:pt x="2738" y="1681"/>
                    <a:pt x="2739" y="1685"/>
                    <a:pt x="2739" y="1694"/>
                  </a:cubicBezTo>
                  <a:cubicBezTo>
                    <a:pt x="2754" y="1832"/>
                    <a:pt x="2764" y="1856"/>
                    <a:pt x="2773" y="1856"/>
                  </a:cubicBezTo>
                  <a:cubicBezTo>
                    <a:pt x="2778" y="1856"/>
                    <a:pt x="2782" y="1849"/>
                    <a:pt x="2786" y="1849"/>
                  </a:cubicBezTo>
                  <a:cubicBezTo>
                    <a:pt x="2796" y="1849"/>
                    <a:pt x="2803" y="1851"/>
                    <a:pt x="2811" y="1851"/>
                  </a:cubicBezTo>
                  <a:cubicBezTo>
                    <a:pt x="2821" y="1851"/>
                    <a:pt x="2831" y="1846"/>
                    <a:pt x="2846" y="1825"/>
                  </a:cubicBezTo>
                  <a:cubicBezTo>
                    <a:pt x="2849" y="1811"/>
                    <a:pt x="2854" y="1803"/>
                    <a:pt x="2859" y="1803"/>
                  </a:cubicBezTo>
                  <a:cubicBezTo>
                    <a:pt x="2871" y="1803"/>
                    <a:pt x="2888" y="1850"/>
                    <a:pt x="2905" y="1968"/>
                  </a:cubicBezTo>
                  <a:cubicBezTo>
                    <a:pt x="2909" y="1992"/>
                    <a:pt x="2912" y="2004"/>
                    <a:pt x="2914" y="2004"/>
                  </a:cubicBezTo>
                  <a:cubicBezTo>
                    <a:pt x="2918" y="2004"/>
                    <a:pt x="2921" y="1956"/>
                    <a:pt x="2929" y="1861"/>
                  </a:cubicBezTo>
                  <a:cubicBezTo>
                    <a:pt x="2941" y="1575"/>
                    <a:pt x="2965" y="1623"/>
                    <a:pt x="2977" y="1611"/>
                  </a:cubicBezTo>
                  <a:cubicBezTo>
                    <a:pt x="2977" y="1610"/>
                    <a:pt x="2978" y="1609"/>
                    <a:pt x="2979" y="1609"/>
                  </a:cubicBezTo>
                  <a:cubicBezTo>
                    <a:pt x="2985" y="1609"/>
                    <a:pt x="2988" y="1640"/>
                    <a:pt x="2992" y="1640"/>
                  </a:cubicBezTo>
                  <a:cubicBezTo>
                    <a:pt x="2994" y="1640"/>
                    <a:pt x="2997" y="1633"/>
                    <a:pt x="3000" y="1611"/>
                  </a:cubicBezTo>
                  <a:cubicBezTo>
                    <a:pt x="3020" y="1772"/>
                    <a:pt x="3038" y="1817"/>
                    <a:pt x="3055" y="1817"/>
                  </a:cubicBezTo>
                  <a:cubicBezTo>
                    <a:pt x="3076" y="1817"/>
                    <a:pt x="3097" y="1748"/>
                    <a:pt x="3120" y="1748"/>
                  </a:cubicBezTo>
                  <a:cubicBezTo>
                    <a:pt x="3124" y="1748"/>
                    <a:pt x="3128" y="1750"/>
                    <a:pt x="3131" y="1754"/>
                  </a:cubicBezTo>
                  <a:cubicBezTo>
                    <a:pt x="3143" y="1706"/>
                    <a:pt x="3155" y="1646"/>
                    <a:pt x="3143" y="1599"/>
                  </a:cubicBezTo>
                  <a:cubicBezTo>
                    <a:pt x="3155" y="1483"/>
                    <a:pt x="3164" y="1426"/>
                    <a:pt x="3171" y="1426"/>
                  </a:cubicBezTo>
                  <a:cubicBezTo>
                    <a:pt x="3179" y="1426"/>
                    <a:pt x="3185" y="1489"/>
                    <a:pt x="3191" y="1611"/>
                  </a:cubicBezTo>
                  <a:cubicBezTo>
                    <a:pt x="3191" y="1666"/>
                    <a:pt x="3201" y="1716"/>
                    <a:pt x="3208" y="1716"/>
                  </a:cubicBezTo>
                  <a:cubicBezTo>
                    <a:pt x="3212" y="1716"/>
                    <a:pt x="3215" y="1702"/>
                    <a:pt x="3215" y="1670"/>
                  </a:cubicBezTo>
                  <a:cubicBezTo>
                    <a:pt x="3239" y="1349"/>
                    <a:pt x="3251" y="1444"/>
                    <a:pt x="3274" y="1408"/>
                  </a:cubicBezTo>
                  <a:cubicBezTo>
                    <a:pt x="3274" y="1407"/>
                    <a:pt x="3274" y="1407"/>
                    <a:pt x="3275" y="1407"/>
                  </a:cubicBezTo>
                  <a:cubicBezTo>
                    <a:pt x="3276" y="1407"/>
                    <a:pt x="3287" y="1473"/>
                    <a:pt x="3298" y="1539"/>
                  </a:cubicBezTo>
                  <a:cubicBezTo>
                    <a:pt x="3298" y="1621"/>
                    <a:pt x="3302" y="1676"/>
                    <a:pt x="3308" y="1676"/>
                  </a:cubicBezTo>
                  <a:cubicBezTo>
                    <a:pt x="3312" y="1676"/>
                    <a:pt x="3317" y="1646"/>
                    <a:pt x="3322" y="1575"/>
                  </a:cubicBezTo>
                  <a:cubicBezTo>
                    <a:pt x="3330" y="1470"/>
                    <a:pt x="3338" y="1447"/>
                    <a:pt x="3346" y="1447"/>
                  </a:cubicBezTo>
                  <a:cubicBezTo>
                    <a:pt x="3350" y="1447"/>
                    <a:pt x="3354" y="1452"/>
                    <a:pt x="3358" y="1456"/>
                  </a:cubicBezTo>
                  <a:cubicBezTo>
                    <a:pt x="3370" y="1539"/>
                    <a:pt x="3370" y="1623"/>
                    <a:pt x="3358" y="1706"/>
                  </a:cubicBezTo>
                  <a:cubicBezTo>
                    <a:pt x="3358" y="1789"/>
                    <a:pt x="3358" y="1884"/>
                    <a:pt x="3358" y="1968"/>
                  </a:cubicBezTo>
                  <a:cubicBezTo>
                    <a:pt x="3392" y="1819"/>
                    <a:pt x="3415" y="1681"/>
                    <a:pt x="3438" y="1681"/>
                  </a:cubicBezTo>
                  <a:cubicBezTo>
                    <a:pt x="3439" y="1681"/>
                    <a:pt x="3440" y="1682"/>
                    <a:pt x="3441" y="1682"/>
                  </a:cubicBezTo>
                  <a:cubicBezTo>
                    <a:pt x="3448" y="1684"/>
                    <a:pt x="3453" y="1686"/>
                    <a:pt x="3457" y="1686"/>
                  </a:cubicBezTo>
                  <a:cubicBezTo>
                    <a:pt x="3473" y="1686"/>
                    <a:pt x="3467" y="1663"/>
                    <a:pt x="3477" y="1587"/>
                  </a:cubicBezTo>
                  <a:cubicBezTo>
                    <a:pt x="3483" y="1488"/>
                    <a:pt x="3488" y="1438"/>
                    <a:pt x="3495" y="1438"/>
                  </a:cubicBezTo>
                  <a:cubicBezTo>
                    <a:pt x="3503" y="1438"/>
                    <a:pt x="3512" y="1494"/>
                    <a:pt x="3524" y="1611"/>
                  </a:cubicBezTo>
                  <a:cubicBezTo>
                    <a:pt x="3524" y="1575"/>
                    <a:pt x="3536" y="1539"/>
                    <a:pt x="3548" y="1492"/>
                  </a:cubicBezTo>
                  <a:cubicBezTo>
                    <a:pt x="3554" y="1616"/>
                    <a:pt x="3562" y="1671"/>
                    <a:pt x="3572" y="1671"/>
                  </a:cubicBezTo>
                  <a:cubicBezTo>
                    <a:pt x="3583" y="1671"/>
                    <a:pt x="3595" y="1604"/>
                    <a:pt x="3608" y="1492"/>
                  </a:cubicBezTo>
                  <a:cubicBezTo>
                    <a:pt x="3610" y="1509"/>
                    <a:pt x="3612" y="1516"/>
                    <a:pt x="3614" y="1516"/>
                  </a:cubicBezTo>
                  <a:cubicBezTo>
                    <a:pt x="3622" y="1516"/>
                    <a:pt x="3632" y="1448"/>
                    <a:pt x="3641" y="1448"/>
                  </a:cubicBezTo>
                  <a:cubicBezTo>
                    <a:pt x="3647" y="1448"/>
                    <a:pt x="3652" y="1473"/>
                    <a:pt x="3655" y="1551"/>
                  </a:cubicBezTo>
                  <a:cubicBezTo>
                    <a:pt x="3658" y="1513"/>
                    <a:pt x="3661" y="1499"/>
                    <a:pt x="3664" y="1499"/>
                  </a:cubicBezTo>
                  <a:cubicBezTo>
                    <a:pt x="3673" y="1499"/>
                    <a:pt x="3682" y="1634"/>
                    <a:pt x="3691" y="1634"/>
                  </a:cubicBezTo>
                  <a:cubicBezTo>
                    <a:pt x="3715" y="1575"/>
                    <a:pt x="3739" y="1527"/>
                    <a:pt x="3739" y="1468"/>
                  </a:cubicBezTo>
                  <a:cubicBezTo>
                    <a:pt x="3739" y="1480"/>
                    <a:pt x="3739" y="1503"/>
                    <a:pt x="3739" y="1527"/>
                  </a:cubicBezTo>
                  <a:cubicBezTo>
                    <a:pt x="3739" y="1608"/>
                    <a:pt x="3742" y="1643"/>
                    <a:pt x="3748" y="1643"/>
                  </a:cubicBezTo>
                  <a:cubicBezTo>
                    <a:pt x="3752" y="1643"/>
                    <a:pt x="3757" y="1623"/>
                    <a:pt x="3762" y="1587"/>
                  </a:cubicBezTo>
                  <a:cubicBezTo>
                    <a:pt x="3770" y="1528"/>
                    <a:pt x="3773" y="1487"/>
                    <a:pt x="3777" y="1487"/>
                  </a:cubicBezTo>
                  <a:cubicBezTo>
                    <a:pt x="3779" y="1487"/>
                    <a:pt x="3782" y="1503"/>
                    <a:pt x="3786" y="1539"/>
                  </a:cubicBezTo>
                  <a:cubicBezTo>
                    <a:pt x="3793" y="1612"/>
                    <a:pt x="3803" y="1655"/>
                    <a:pt x="3813" y="1655"/>
                  </a:cubicBezTo>
                  <a:cubicBezTo>
                    <a:pt x="3821" y="1655"/>
                    <a:pt x="3829" y="1627"/>
                    <a:pt x="3834" y="1563"/>
                  </a:cubicBezTo>
                  <a:cubicBezTo>
                    <a:pt x="3834" y="1525"/>
                    <a:pt x="3839" y="1497"/>
                    <a:pt x="3842" y="1497"/>
                  </a:cubicBezTo>
                  <a:cubicBezTo>
                    <a:pt x="3844" y="1497"/>
                    <a:pt x="3846" y="1506"/>
                    <a:pt x="3846" y="1527"/>
                  </a:cubicBezTo>
                  <a:cubicBezTo>
                    <a:pt x="3863" y="1686"/>
                    <a:pt x="3879" y="1786"/>
                    <a:pt x="3896" y="1786"/>
                  </a:cubicBezTo>
                  <a:cubicBezTo>
                    <a:pt x="3903" y="1786"/>
                    <a:pt x="3910" y="1769"/>
                    <a:pt x="3917" y="1730"/>
                  </a:cubicBezTo>
                  <a:cubicBezTo>
                    <a:pt x="3917" y="1728"/>
                    <a:pt x="3917" y="1728"/>
                    <a:pt x="3917" y="1728"/>
                  </a:cubicBezTo>
                  <a:cubicBezTo>
                    <a:pt x="3918" y="1728"/>
                    <a:pt x="3926" y="1856"/>
                    <a:pt x="3928" y="1856"/>
                  </a:cubicBezTo>
                  <a:cubicBezTo>
                    <a:pt x="3929" y="1856"/>
                    <a:pt x="3929" y="1851"/>
                    <a:pt x="3929" y="1837"/>
                  </a:cubicBezTo>
                  <a:cubicBezTo>
                    <a:pt x="3942" y="1690"/>
                    <a:pt x="3955" y="1632"/>
                    <a:pt x="3967" y="1632"/>
                  </a:cubicBezTo>
                  <a:cubicBezTo>
                    <a:pt x="3979" y="1632"/>
                    <a:pt x="3990" y="1675"/>
                    <a:pt x="4001" y="1742"/>
                  </a:cubicBezTo>
                  <a:cubicBezTo>
                    <a:pt x="4013" y="1837"/>
                    <a:pt x="4036" y="1765"/>
                    <a:pt x="4048" y="1884"/>
                  </a:cubicBezTo>
                  <a:cubicBezTo>
                    <a:pt x="4052" y="1905"/>
                    <a:pt x="4056" y="1913"/>
                    <a:pt x="4059" y="1913"/>
                  </a:cubicBezTo>
                  <a:cubicBezTo>
                    <a:pt x="4070" y="1913"/>
                    <a:pt x="4074" y="1796"/>
                    <a:pt x="4085" y="1796"/>
                  </a:cubicBezTo>
                  <a:cubicBezTo>
                    <a:pt x="4088" y="1796"/>
                    <a:pt x="4092" y="1804"/>
                    <a:pt x="4096" y="1825"/>
                  </a:cubicBezTo>
                  <a:cubicBezTo>
                    <a:pt x="4102" y="1890"/>
                    <a:pt x="4108" y="1905"/>
                    <a:pt x="4114" y="1905"/>
                  </a:cubicBezTo>
                  <a:cubicBezTo>
                    <a:pt x="4119" y="1905"/>
                    <a:pt x="4124" y="1895"/>
                    <a:pt x="4129" y="1895"/>
                  </a:cubicBezTo>
                  <a:cubicBezTo>
                    <a:pt x="4130" y="1895"/>
                    <a:pt x="4131" y="1895"/>
                    <a:pt x="4132" y="1896"/>
                  </a:cubicBezTo>
                  <a:cubicBezTo>
                    <a:pt x="4146" y="1903"/>
                    <a:pt x="4151" y="1936"/>
                    <a:pt x="4156" y="1936"/>
                  </a:cubicBezTo>
                  <a:cubicBezTo>
                    <a:pt x="4160" y="1936"/>
                    <a:pt x="4162" y="1921"/>
                    <a:pt x="4167" y="1873"/>
                  </a:cubicBezTo>
                  <a:cubicBezTo>
                    <a:pt x="4167" y="1811"/>
                    <a:pt x="4171" y="1777"/>
                    <a:pt x="4177" y="1777"/>
                  </a:cubicBezTo>
                  <a:cubicBezTo>
                    <a:pt x="4181" y="1777"/>
                    <a:pt x="4186" y="1796"/>
                    <a:pt x="4191" y="1837"/>
                  </a:cubicBezTo>
                  <a:cubicBezTo>
                    <a:pt x="4198" y="1886"/>
                    <a:pt x="4205" y="1915"/>
                    <a:pt x="4212" y="1915"/>
                  </a:cubicBezTo>
                  <a:cubicBezTo>
                    <a:pt x="4217" y="1915"/>
                    <a:pt x="4222" y="1902"/>
                    <a:pt x="4227" y="1873"/>
                  </a:cubicBezTo>
                  <a:cubicBezTo>
                    <a:pt x="4227" y="1789"/>
                    <a:pt x="4239" y="1718"/>
                    <a:pt x="4263" y="1634"/>
                  </a:cubicBezTo>
                  <a:cubicBezTo>
                    <a:pt x="4272" y="1644"/>
                    <a:pt x="4281" y="1782"/>
                    <a:pt x="4290" y="1782"/>
                  </a:cubicBezTo>
                  <a:cubicBezTo>
                    <a:pt x="4293" y="1782"/>
                    <a:pt x="4296" y="1771"/>
                    <a:pt x="4298" y="1742"/>
                  </a:cubicBezTo>
                  <a:cubicBezTo>
                    <a:pt x="4307" y="1865"/>
                    <a:pt x="4316" y="1891"/>
                    <a:pt x="4325" y="1891"/>
                  </a:cubicBezTo>
                  <a:cubicBezTo>
                    <a:pt x="4328" y="1891"/>
                    <a:pt x="4331" y="1888"/>
                    <a:pt x="4334" y="1884"/>
                  </a:cubicBezTo>
                  <a:cubicBezTo>
                    <a:pt x="4382" y="1873"/>
                    <a:pt x="4429" y="1873"/>
                    <a:pt x="4465" y="1861"/>
                  </a:cubicBezTo>
                  <a:cubicBezTo>
                    <a:pt x="4489" y="1849"/>
                    <a:pt x="4501" y="1825"/>
                    <a:pt x="4524" y="1658"/>
                  </a:cubicBezTo>
                  <a:cubicBezTo>
                    <a:pt x="4531" y="1604"/>
                    <a:pt x="4538" y="1584"/>
                    <a:pt x="4545" y="1584"/>
                  </a:cubicBezTo>
                  <a:cubicBezTo>
                    <a:pt x="4550" y="1584"/>
                    <a:pt x="4555" y="1595"/>
                    <a:pt x="4560" y="1611"/>
                  </a:cubicBezTo>
                  <a:cubicBezTo>
                    <a:pt x="4568" y="1634"/>
                    <a:pt x="4576" y="1737"/>
                    <a:pt x="4584" y="1737"/>
                  </a:cubicBezTo>
                  <a:cubicBezTo>
                    <a:pt x="4588" y="1737"/>
                    <a:pt x="4592" y="1710"/>
                    <a:pt x="4596" y="1634"/>
                  </a:cubicBezTo>
                  <a:cubicBezTo>
                    <a:pt x="4611" y="1680"/>
                    <a:pt x="4621" y="1810"/>
                    <a:pt x="4630" y="1810"/>
                  </a:cubicBezTo>
                  <a:cubicBezTo>
                    <a:pt x="4635" y="1810"/>
                    <a:pt x="4639" y="1766"/>
                    <a:pt x="4644" y="1634"/>
                  </a:cubicBezTo>
                  <a:cubicBezTo>
                    <a:pt x="4644" y="1618"/>
                    <a:pt x="4645" y="1611"/>
                    <a:pt x="4647" y="1611"/>
                  </a:cubicBezTo>
                  <a:cubicBezTo>
                    <a:pt x="4650" y="1611"/>
                    <a:pt x="4655" y="1635"/>
                    <a:pt x="4655" y="1658"/>
                  </a:cubicBezTo>
                  <a:cubicBezTo>
                    <a:pt x="4674" y="1815"/>
                    <a:pt x="4693" y="1879"/>
                    <a:pt x="4712" y="1879"/>
                  </a:cubicBezTo>
                  <a:cubicBezTo>
                    <a:pt x="4729" y="1879"/>
                    <a:pt x="4746" y="1826"/>
                    <a:pt x="4763" y="1742"/>
                  </a:cubicBezTo>
                  <a:cubicBezTo>
                    <a:pt x="4769" y="1722"/>
                    <a:pt x="4772" y="1705"/>
                    <a:pt x="4776" y="1705"/>
                  </a:cubicBezTo>
                  <a:cubicBezTo>
                    <a:pt x="4778" y="1705"/>
                    <a:pt x="4781" y="1715"/>
                    <a:pt x="4786" y="1742"/>
                  </a:cubicBezTo>
                  <a:cubicBezTo>
                    <a:pt x="4786" y="1764"/>
                    <a:pt x="4789" y="1773"/>
                    <a:pt x="4792" y="1773"/>
                  </a:cubicBezTo>
                  <a:cubicBezTo>
                    <a:pt x="4799" y="1773"/>
                    <a:pt x="4810" y="1727"/>
                    <a:pt x="4810" y="1670"/>
                  </a:cubicBezTo>
                  <a:cubicBezTo>
                    <a:pt x="4810" y="1630"/>
                    <a:pt x="4821" y="1585"/>
                    <a:pt x="4828" y="1585"/>
                  </a:cubicBezTo>
                  <a:cubicBezTo>
                    <a:pt x="4831" y="1585"/>
                    <a:pt x="4834" y="1595"/>
                    <a:pt x="4834" y="1623"/>
                  </a:cubicBezTo>
                  <a:cubicBezTo>
                    <a:pt x="4846" y="1956"/>
                    <a:pt x="4870" y="1730"/>
                    <a:pt x="4894" y="1944"/>
                  </a:cubicBezTo>
                  <a:cubicBezTo>
                    <a:pt x="4901" y="2069"/>
                    <a:pt x="4907" y="2129"/>
                    <a:pt x="4917" y="2129"/>
                  </a:cubicBezTo>
                  <a:cubicBezTo>
                    <a:pt x="4923" y="2129"/>
                    <a:pt x="4931" y="2099"/>
                    <a:pt x="4941" y="2039"/>
                  </a:cubicBezTo>
                  <a:cubicBezTo>
                    <a:pt x="4941" y="2014"/>
                    <a:pt x="4943" y="2007"/>
                    <a:pt x="4945" y="2007"/>
                  </a:cubicBezTo>
                  <a:cubicBezTo>
                    <a:pt x="4949" y="2007"/>
                    <a:pt x="4954" y="2021"/>
                    <a:pt x="4960" y="2021"/>
                  </a:cubicBezTo>
                  <a:cubicBezTo>
                    <a:pt x="4961" y="2021"/>
                    <a:pt x="4963" y="2019"/>
                    <a:pt x="4965" y="2015"/>
                  </a:cubicBezTo>
                  <a:cubicBezTo>
                    <a:pt x="4965" y="2008"/>
                    <a:pt x="4966" y="2004"/>
                    <a:pt x="4969" y="2004"/>
                  </a:cubicBezTo>
                  <a:cubicBezTo>
                    <a:pt x="4973" y="2004"/>
                    <a:pt x="4981" y="2019"/>
                    <a:pt x="4989" y="2051"/>
                  </a:cubicBezTo>
                  <a:cubicBezTo>
                    <a:pt x="5000" y="2123"/>
                    <a:pt x="5013" y="2171"/>
                    <a:pt x="5028" y="2171"/>
                  </a:cubicBezTo>
                  <a:cubicBezTo>
                    <a:pt x="5046" y="2171"/>
                    <a:pt x="5065" y="2105"/>
                    <a:pt x="5084" y="1932"/>
                  </a:cubicBezTo>
                  <a:cubicBezTo>
                    <a:pt x="5088" y="1902"/>
                    <a:pt x="5091" y="1889"/>
                    <a:pt x="5093" y="1889"/>
                  </a:cubicBezTo>
                  <a:cubicBezTo>
                    <a:pt x="5098" y="1889"/>
                    <a:pt x="5100" y="1931"/>
                    <a:pt x="5108" y="1992"/>
                  </a:cubicBezTo>
                  <a:cubicBezTo>
                    <a:pt x="5108" y="2042"/>
                    <a:pt x="5112" y="2075"/>
                    <a:pt x="5118" y="2075"/>
                  </a:cubicBezTo>
                  <a:cubicBezTo>
                    <a:pt x="5122" y="2075"/>
                    <a:pt x="5127" y="2060"/>
                    <a:pt x="5132" y="2027"/>
                  </a:cubicBezTo>
                  <a:cubicBezTo>
                    <a:pt x="5132" y="1947"/>
                    <a:pt x="5136" y="1919"/>
                    <a:pt x="5141" y="1919"/>
                  </a:cubicBezTo>
                  <a:cubicBezTo>
                    <a:pt x="5145" y="1919"/>
                    <a:pt x="5150" y="1935"/>
                    <a:pt x="5156" y="1956"/>
                  </a:cubicBezTo>
                  <a:cubicBezTo>
                    <a:pt x="5167" y="1992"/>
                    <a:pt x="5179" y="1992"/>
                    <a:pt x="5191" y="2051"/>
                  </a:cubicBezTo>
                  <a:cubicBezTo>
                    <a:pt x="5197" y="2078"/>
                    <a:pt x="5204" y="2103"/>
                    <a:pt x="5212" y="2103"/>
                  </a:cubicBezTo>
                  <a:cubicBezTo>
                    <a:pt x="5222" y="2103"/>
                    <a:pt x="5232" y="2067"/>
                    <a:pt x="5239" y="1956"/>
                  </a:cubicBezTo>
                  <a:cubicBezTo>
                    <a:pt x="5245" y="1852"/>
                    <a:pt x="5253" y="1807"/>
                    <a:pt x="5262" y="1807"/>
                  </a:cubicBezTo>
                  <a:cubicBezTo>
                    <a:pt x="5271" y="1807"/>
                    <a:pt x="5280" y="1858"/>
                    <a:pt x="5286" y="1944"/>
                  </a:cubicBezTo>
                  <a:cubicBezTo>
                    <a:pt x="5286" y="1952"/>
                    <a:pt x="5287" y="1955"/>
                    <a:pt x="5287" y="1955"/>
                  </a:cubicBezTo>
                  <a:cubicBezTo>
                    <a:pt x="5289" y="1955"/>
                    <a:pt x="5297" y="1794"/>
                    <a:pt x="5305" y="1794"/>
                  </a:cubicBezTo>
                  <a:cubicBezTo>
                    <a:pt x="5307" y="1794"/>
                    <a:pt x="5309" y="1800"/>
                    <a:pt x="5310" y="1813"/>
                  </a:cubicBezTo>
                  <a:cubicBezTo>
                    <a:pt x="5310" y="1908"/>
                    <a:pt x="5322" y="1992"/>
                    <a:pt x="5334" y="2027"/>
                  </a:cubicBezTo>
                  <a:cubicBezTo>
                    <a:pt x="5334" y="2045"/>
                    <a:pt x="5336" y="2053"/>
                    <a:pt x="5338" y="2053"/>
                  </a:cubicBezTo>
                  <a:cubicBezTo>
                    <a:pt x="5341" y="2053"/>
                    <a:pt x="5346" y="2029"/>
                    <a:pt x="5346" y="1992"/>
                  </a:cubicBezTo>
                  <a:cubicBezTo>
                    <a:pt x="5358" y="1845"/>
                    <a:pt x="5370" y="1782"/>
                    <a:pt x="5381" y="1782"/>
                  </a:cubicBezTo>
                  <a:cubicBezTo>
                    <a:pt x="5393" y="1782"/>
                    <a:pt x="5405" y="1848"/>
                    <a:pt x="5417" y="1956"/>
                  </a:cubicBezTo>
                  <a:cubicBezTo>
                    <a:pt x="5417" y="1997"/>
                    <a:pt x="5426" y="2030"/>
                    <a:pt x="5437" y="2030"/>
                  </a:cubicBezTo>
                  <a:cubicBezTo>
                    <a:pt x="5438" y="2030"/>
                    <a:pt x="5440" y="2029"/>
                    <a:pt x="5441" y="2027"/>
                  </a:cubicBezTo>
                  <a:cubicBezTo>
                    <a:pt x="5441" y="2016"/>
                    <a:pt x="5452" y="1907"/>
                    <a:pt x="5463" y="1907"/>
                  </a:cubicBezTo>
                  <a:cubicBezTo>
                    <a:pt x="5464" y="1907"/>
                    <a:pt x="5465" y="1908"/>
                    <a:pt x="5465" y="1908"/>
                  </a:cubicBezTo>
                  <a:cubicBezTo>
                    <a:pt x="5477" y="1920"/>
                    <a:pt x="5489" y="2051"/>
                    <a:pt x="5501" y="2087"/>
                  </a:cubicBezTo>
                  <a:cubicBezTo>
                    <a:pt x="5501" y="2095"/>
                    <a:pt x="5502" y="2100"/>
                    <a:pt x="5504" y="2100"/>
                  </a:cubicBezTo>
                  <a:cubicBezTo>
                    <a:pt x="5511" y="2100"/>
                    <a:pt x="5527" y="2053"/>
                    <a:pt x="5537" y="1944"/>
                  </a:cubicBezTo>
                  <a:cubicBezTo>
                    <a:pt x="5537" y="1904"/>
                    <a:pt x="5542" y="1869"/>
                    <a:pt x="5549" y="1869"/>
                  </a:cubicBezTo>
                  <a:cubicBezTo>
                    <a:pt x="5553" y="1869"/>
                    <a:pt x="5556" y="1877"/>
                    <a:pt x="5560" y="1896"/>
                  </a:cubicBezTo>
                  <a:cubicBezTo>
                    <a:pt x="5563" y="1920"/>
                    <a:pt x="5565" y="1928"/>
                    <a:pt x="5567" y="1928"/>
                  </a:cubicBezTo>
                  <a:cubicBezTo>
                    <a:pt x="5572" y="1928"/>
                    <a:pt x="5574" y="1882"/>
                    <a:pt x="5579" y="1882"/>
                  </a:cubicBezTo>
                  <a:cubicBezTo>
                    <a:pt x="5580" y="1882"/>
                    <a:pt x="5582" y="1886"/>
                    <a:pt x="5584" y="1896"/>
                  </a:cubicBezTo>
                  <a:cubicBezTo>
                    <a:pt x="5585" y="1903"/>
                    <a:pt x="5587" y="1906"/>
                    <a:pt x="5588" y="1906"/>
                  </a:cubicBezTo>
                  <a:cubicBezTo>
                    <a:pt x="5596" y="1906"/>
                    <a:pt x="5604" y="1814"/>
                    <a:pt x="5611" y="1814"/>
                  </a:cubicBezTo>
                  <a:cubicBezTo>
                    <a:pt x="5614" y="1814"/>
                    <a:pt x="5617" y="1827"/>
                    <a:pt x="5620" y="1861"/>
                  </a:cubicBezTo>
                  <a:cubicBezTo>
                    <a:pt x="5623" y="1896"/>
                    <a:pt x="5625" y="1910"/>
                    <a:pt x="5626" y="1910"/>
                  </a:cubicBezTo>
                  <a:cubicBezTo>
                    <a:pt x="5632" y="1910"/>
                    <a:pt x="5634" y="1754"/>
                    <a:pt x="5644" y="1754"/>
                  </a:cubicBezTo>
                  <a:cubicBezTo>
                    <a:pt x="5648" y="1757"/>
                    <a:pt x="5649" y="1759"/>
                    <a:pt x="5649" y="1759"/>
                  </a:cubicBezTo>
                  <a:cubicBezTo>
                    <a:pt x="5650" y="1759"/>
                    <a:pt x="5648" y="1754"/>
                    <a:pt x="5656" y="1754"/>
                  </a:cubicBezTo>
                  <a:cubicBezTo>
                    <a:pt x="5656" y="1789"/>
                    <a:pt x="5667" y="1825"/>
                    <a:pt x="5667" y="1849"/>
                  </a:cubicBezTo>
                  <a:cubicBezTo>
                    <a:pt x="5667" y="1932"/>
                    <a:pt x="5667" y="2004"/>
                    <a:pt x="5691" y="2087"/>
                  </a:cubicBezTo>
                  <a:cubicBezTo>
                    <a:pt x="5715" y="2051"/>
                    <a:pt x="5739" y="2015"/>
                    <a:pt x="5775" y="1992"/>
                  </a:cubicBezTo>
                  <a:cubicBezTo>
                    <a:pt x="5790" y="1737"/>
                    <a:pt x="5805" y="1690"/>
                    <a:pt x="5823" y="1690"/>
                  </a:cubicBezTo>
                  <a:cubicBezTo>
                    <a:pt x="5833" y="1690"/>
                    <a:pt x="5845" y="1706"/>
                    <a:pt x="5858" y="1706"/>
                  </a:cubicBezTo>
                  <a:cubicBezTo>
                    <a:pt x="5858" y="1706"/>
                    <a:pt x="5870" y="1742"/>
                    <a:pt x="5882" y="1837"/>
                  </a:cubicBezTo>
                  <a:cubicBezTo>
                    <a:pt x="5887" y="1928"/>
                    <a:pt x="5893" y="1976"/>
                    <a:pt x="5899" y="1976"/>
                  </a:cubicBezTo>
                  <a:cubicBezTo>
                    <a:pt x="5905" y="1976"/>
                    <a:pt x="5911" y="1919"/>
                    <a:pt x="5918" y="1801"/>
                  </a:cubicBezTo>
                  <a:cubicBezTo>
                    <a:pt x="5925" y="1724"/>
                    <a:pt x="5933" y="1697"/>
                    <a:pt x="5937" y="1697"/>
                  </a:cubicBezTo>
                  <a:cubicBezTo>
                    <a:pt x="5940" y="1697"/>
                    <a:pt x="5941" y="1705"/>
                    <a:pt x="5941" y="1718"/>
                  </a:cubicBezTo>
                  <a:cubicBezTo>
                    <a:pt x="5950" y="1754"/>
                    <a:pt x="5959" y="1865"/>
                    <a:pt x="5963" y="1865"/>
                  </a:cubicBezTo>
                  <a:cubicBezTo>
                    <a:pt x="5964" y="1865"/>
                    <a:pt x="5965" y="1854"/>
                    <a:pt x="5965" y="1825"/>
                  </a:cubicBezTo>
                  <a:cubicBezTo>
                    <a:pt x="5967" y="1802"/>
                    <a:pt x="5970" y="1794"/>
                    <a:pt x="5972" y="1794"/>
                  </a:cubicBezTo>
                  <a:cubicBezTo>
                    <a:pt x="5978" y="1794"/>
                    <a:pt x="5984" y="1854"/>
                    <a:pt x="5991" y="1854"/>
                  </a:cubicBezTo>
                  <a:cubicBezTo>
                    <a:pt x="5994" y="1854"/>
                    <a:pt x="5997" y="1836"/>
                    <a:pt x="6001" y="1777"/>
                  </a:cubicBezTo>
                  <a:cubicBezTo>
                    <a:pt x="6009" y="1811"/>
                    <a:pt x="6018" y="1900"/>
                    <a:pt x="6026" y="1900"/>
                  </a:cubicBezTo>
                  <a:cubicBezTo>
                    <a:pt x="6030" y="1900"/>
                    <a:pt x="6033" y="1886"/>
                    <a:pt x="6037" y="1849"/>
                  </a:cubicBezTo>
                  <a:cubicBezTo>
                    <a:pt x="6037" y="1809"/>
                    <a:pt x="6038" y="1798"/>
                    <a:pt x="6041" y="1798"/>
                  </a:cubicBezTo>
                  <a:cubicBezTo>
                    <a:pt x="6045" y="1798"/>
                    <a:pt x="6051" y="1816"/>
                    <a:pt x="6056" y="1816"/>
                  </a:cubicBezTo>
                  <a:cubicBezTo>
                    <a:pt x="6062" y="1816"/>
                    <a:pt x="6068" y="1796"/>
                    <a:pt x="6072" y="1718"/>
                  </a:cubicBezTo>
                  <a:cubicBezTo>
                    <a:pt x="6072" y="1673"/>
                    <a:pt x="6076" y="1652"/>
                    <a:pt x="6079" y="1652"/>
                  </a:cubicBezTo>
                  <a:cubicBezTo>
                    <a:pt x="6082" y="1652"/>
                    <a:pt x="6084" y="1667"/>
                    <a:pt x="6084" y="1694"/>
                  </a:cubicBezTo>
                  <a:cubicBezTo>
                    <a:pt x="6089" y="1749"/>
                    <a:pt x="6093" y="1771"/>
                    <a:pt x="6098" y="1771"/>
                  </a:cubicBezTo>
                  <a:cubicBezTo>
                    <a:pt x="6105" y="1771"/>
                    <a:pt x="6113" y="1717"/>
                    <a:pt x="6120" y="1658"/>
                  </a:cubicBezTo>
                  <a:cubicBezTo>
                    <a:pt x="6124" y="1623"/>
                    <a:pt x="6129" y="1608"/>
                    <a:pt x="6133" y="1608"/>
                  </a:cubicBezTo>
                  <a:cubicBezTo>
                    <a:pt x="6141" y="1608"/>
                    <a:pt x="6148" y="1654"/>
                    <a:pt x="6156" y="1730"/>
                  </a:cubicBezTo>
                  <a:cubicBezTo>
                    <a:pt x="6166" y="1877"/>
                    <a:pt x="6177" y="1927"/>
                    <a:pt x="6187" y="1927"/>
                  </a:cubicBezTo>
                  <a:cubicBezTo>
                    <a:pt x="6201" y="1927"/>
                    <a:pt x="6214" y="1849"/>
                    <a:pt x="6227" y="1789"/>
                  </a:cubicBezTo>
                  <a:cubicBezTo>
                    <a:pt x="6251" y="1420"/>
                    <a:pt x="6287" y="1706"/>
                    <a:pt x="6310" y="1313"/>
                  </a:cubicBezTo>
                  <a:cubicBezTo>
                    <a:pt x="6310" y="1297"/>
                    <a:pt x="6310" y="1290"/>
                    <a:pt x="6311" y="1290"/>
                  </a:cubicBezTo>
                  <a:cubicBezTo>
                    <a:pt x="6312" y="1290"/>
                    <a:pt x="6314" y="1317"/>
                    <a:pt x="6322" y="1349"/>
                  </a:cubicBezTo>
                  <a:cubicBezTo>
                    <a:pt x="6332" y="1484"/>
                    <a:pt x="6342" y="1549"/>
                    <a:pt x="6351" y="1549"/>
                  </a:cubicBezTo>
                  <a:cubicBezTo>
                    <a:pt x="6354" y="1549"/>
                    <a:pt x="6356" y="1546"/>
                    <a:pt x="6358" y="1539"/>
                  </a:cubicBezTo>
                  <a:cubicBezTo>
                    <a:pt x="6361" y="1532"/>
                    <a:pt x="6363" y="1528"/>
                    <a:pt x="6364" y="1528"/>
                  </a:cubicBezTo>
                  <a:cubicBezTo>
                    <a:pt x="6370" y="1528"/>
                    <a:pt x="6372" y="1581"/>
                    <a:pt x="6382" y="1694"/>
                  </a:cubicBezTo>
                  <a:cubicBezTo>
                    <a:pt x="6382" y="1722"/>
                    <a:pt x="6383" y="1732"/>
                    <a:pt x="6385" y="1732"/>
                  </a:cubicBezTo>
                  <a:cubicBezTo>
                    <a:pt x="6390" y="1732"/>
                    <a:pt x="6398" y="1690"/>
                    <a:pt x="6406" y="1658"/>
                  </a:cubicBezTo>
                  <a:cubicBezTo>
                    <a:pt x="6406" y="1643"/>
                    <a:pt x="6407" y="1637"/>
                    <a:pt x="6408" y="1637"/>
                  </a:cubicBezTo>
                  <a:cubicBezTo>
                    <a:pt x="6412" y="1637"/>
                    <a:pt x="6418" y="1669"/>
                    <a:pt x="6418" y="1718"/>
                  </a:cubicBezTo>
                  <a:cubicBezTo>
                    <a:pt x="6430" y="1821"/>
                    <a:pt x="6440" y="1875"/>
                    <a:pt x="6448" y="1875"/>
                  </a:cubicBezTo>
                  <a:cubicBezTo>
                    <a:pt x="6454" y="1875"/>
                    <a:pt x="6460" y="1836"/>
                    <a:pt x="6465" y="1754"/>
                  </a:cubicBezTo>
                  <a:cubicBezTo>
                    <a:pt x="6485" y="1576"/>
                    <a:pt x="6496" y="1521"/>
                    <a:pt x="6513" y="1521"/>
                  </a:cubicBezTo>
                  <a:cubicBezTo>
                    <a:pt x="6517" y="1521"/>
                    <a:pt x="6521" y="1523"/>
                    <a:pt x="6525" y="1527"/>
                  </a:cubicBezTo>
                  <a:cubicBezTo>
                    <a:pt x="6535" y="1542"/>
                    <a:pt x="6547" y="1561"/>
                    <a:pt x="6559" y="1561"/>
                  </a:cubicBezTo>
                  <a:cubicBezTo>
                    <a:pt x="6576" y="1561"/>
                    <a:pt x="6594" y="1524"/>
                    <a:pt x="6608" y="1384"/>
                  </a:cubicBezTo>
                  <a:cubicBezTo>
                    <a:pt x="6608" y="1366"/>
                    <a:pt x="6611" y="1350"/>
                    <a:pt x="6615" y="1350"/>
                  </a:cubicBezTo>
                  <a:cubicBezTo>
                    <a:pt x="6617" y="1350"/>
                    <a:pt x="6620" y="1363"/>
                    <a:pt x="6620" y="1396"/>
                  </a:cubicBezTo>
                  <a:cubicBezTo>
                    <a:pt x="6627" y="1501"/>
                    <a:pt x="6633" y="1516"/>
                    <a:pt x="6640" y="1516"/>
                  </a:cubicBezTo>
                  <a:cubicBezTo>
                    <a:pt x="6642" y="1516"/>
                    <a:pt x="6645" y="1513"/>
                    <a:pt x="6647" y="1513"/>
                  </a:cubicBezTo>
                  <a:cubicBezTo>
                    <a:pt x="6650" y="1513"/>
                    <a:pt x="6653" y="1516"/>
                    <a:pt x="6656" y="1527"/>
                  </a:cubicBezTo>
                  <a:cubicBezTo>
                    <a:pt x="6668" y="1575"/>
                    <a:pt x="6691" y="1682"/>
                    <a:pt x="6703" y="1765"/>
                  </a:cubicBezTo>
                  <a:cubicBezTo>
                    <a:pt x="6715" y="1730"/>
                    <a:pt x="6715" y="1658"/>
                    <a:pt x="6727" y="1658"/>
                  </a:cubicBezTo>
                  <a:cubicBezTo>
                    <a:pt x="6739" y="1670"/>
                    <a:pt x="6739" y="1789"/>
                    <a:pt x="6751" y="1801"/>
                  </a:cubicBezTo>
                  <a:cubicBezTo>
                    <a:pt x="6759" y="1810"/>
                    <a:pt x="6768" y="1818"/>
                    <a:pt x="6780" y="1818"/>
                  </a:cubicBezTo>
                  <a:cubicBezTo>
                    <a:pt x="6786" y="1818"/>
                    <a:pt x="6792" y="1817"/>
                    <a:pt x="6799" y="1813"/>
                  </a:cubicBezTo>
                  <a:cubicBezTo>
                    <a:pt x="6810" y="1730"/>
                    <a:pt x="6822" y="1646"/>
                    <a:pt x="6822" y="1563"/>
                  </a:cubicBezTo>
                  <a:cubicBezTo>
                    <a:pt x="6834" y="1337"/>
                    <a:pt x="6834" y="1122"/>
                    <a:pt x="6822" y="896"/>
                  </a:cubicBezTo>
                  <a:cubicBezTo>
                    <a:pt x="6822" y="575"/>
                    <a:pt x="6822" y="575"/>
                    <a:pt x="6834" y="456"/>
                  </a:cubicBezTo>
                  <a:lnTo>
                    <a:pt x="6834" y="230"/>
                  </a:lnTo>
                  <a:cubicBezTo>
                    <a:pt x="6834" y="182"/>
                    <a:pt x="6834" y="146"/>
                    <a:pt x="6822" y="99"/>
                  </a:cubicBezTo>
                  <a:cubicBezTo>
                    <a:pt x="6799" y="122"/>
                    <a:pt x="6775" y="51"/>
                    <a:pt x="6751" y="360"/>
                  </a:cubicBezTo>
                  <a:cubicBezTo>
                    <a:pt x="6747" y="390"/>
                    <a:pt x="6743" y="403"/>
                    <a:pt x="6739" y="403"/>
                  </a:cubicBezTo>
                  <a:cubicBezTo>
                    <a:pt x="6732" y="403"/>
                    <a:pt x="6727" y="358"/>
                    <a:pt x="6727" y="289"/>
                  </a:cubicBezTo>
                  <a:cubicBezTo>
                    <a:pt x="6716" y="172"/>
                    <a:pt x="6705" y="113"/>
                    <a:pt x="6695" y="113"/>
                  </a:cubicBezTo>
                  <a:cubicBezTo>
                    <a:pt x="6684" y="113"/>
                    <a:pt x="6674" y="190"/>
                    <a:pt x="6668" y="349"/>
                  </a:cubicBezTo>
                  <a:cubicBezTo>
                    <a:pt x="6668" y="376"/>
                    <a:pt x="6666" y="388"/>
                    <a:pt x="6664" y="388"/>
                  </a:cubicBezTo>
                  <a:cubicBezTo>
                    <a:pt x="6660" y="388"/>
                    <a:pt x="6652" y="341"/>
                    <a:pt x="6644" y="277"/>
                  </a:cubicBezTo>
                  <a:cubicBezTo>
                    <a:pt x="6644" y="189"/>
                    <a:pt x="6637" y="140"/>
                    <a:pt x="6629" y="140"/>
                  </a:cubicBezTo>
                  <a:cubicBezTo>
                    <a:pt x="6626" y="140"/>
                    <a:pt x="6623" y="146"/>
                    <a:pt x="6620" y="158"/>
                  </a:cubicBezTo>
                  <a:cubicBezTo>
                    <a:pt x="6612" y="190"/>
                    <a:pt x="6604" y="274"/>
                    <a:pt x="6596" y="274"/>
                  </a:cubicBezTo>
                  <a:cubicBezTo>
                    <a:pt x="6592" y="274"/>
                    <a:pt x="6588" y="253"/>
                    <a:pt x="6584" y="194"/>
                  </a:cubicBezTo>
                  <a:lnTo>
                    <a:pt x="6513" y="194"/>
                  </a:lnTo>
                  <a:cubicBezTo>
                    <a:pt x="6501" y="289"/>
                    <a:pt x="6489" y="384"/>
                    <a:pt x="6501" y="468"/>
                  </a:cubicBezTo>
                  <a:cubicBezTo>
                    <a:pt x="6501" y="669"/>
                    <a:pt x="6494" y="767"/>
                    <a:pt x="6486" y="767"/>
                  </a:cubicBezTo>
                  <a:cubicBezTo>
                    <a:pt x="6483" y="767"/>
                    <a:pt x="6480" y="755"/>
                    <a:pt x="6477" y="730"/>
                  </a:cubicBezTo>
                  <a:cubicBezTo>
                    <a:pt x="6441" y="420"/>
                    <a:pt x="6441" y="456"/>
                    <a:pt x="6418" y="444"/>
                  </a:cubicBezTo>
                  <a:cubicBezTo>
                    <a:pt x="6393" y="444"/>
                    <a:pt x="6385" y="321"/>
                    <a:pt x="6379" y="321"/>
                  </a:cubicBezTo>
                  <a:cubicBezTo>
                    <a:pt x="6376" y="321"/>
                    <a:pt x="6374" y="344"/>
                    <a:pt x="6370" y="408"/>
                  </a:cubicBezTo>
                  <a:cubicBezTo>
                    <a:pt x="6358" y="349"/>
                    <a:pt x="6346" y="253"/>
                    <a:pt x="6334" y="253"/>
                  </a:cubicBezTo>
                  <a:cubicBezTo>
                    <a:pt x="6334" y="253"/>
                    <a:pt x="6322" y="408"/>
                    <a:pt x="6310" y="444"/>
                  </a:cubicBezTo>
                  <a:cubicBezTo>
                    <a:pt x="6304" y="463"/>
                    <a:pt x="6297" y="494"/>
                    <a:pt x="6291" y="494"/>
                  </a:cubicBezTo>
                  <a:cubicBezTo>
                    <a:pt x="6285" y="494"/>
                    <a:pt x="6280" y="473"/>
                    <a:pt x="6275" y="408"/>
                  </a:cubicBezTo>
                  <a:cubicBezTo>
                    <a:pt x="6272" y="372"/>
                    <a:pt x="6269" y="361"/>
                    <a:pt x="6266" y="361"/>
                  </a:cubicBezTo>
                  <a:cubicBezTo>
                    <a:pt x="6261" y="361"/>
                    <a:pt x="6256" y="392"/>
                    <a:pt x="6251" y="392"/>
                  </a:cubicBezTo>
                  <a:cubicBezTo>
                    <a:pt x="6247" y="392"/>
                    <a:pt x="6243" y="372"/>
                    <a:pt x="6239" y="301"/>
                  </a:cubicBezTo>
                  <a:cubicBezTo>
                    <a:pt x="6237" y="272"/>
                    <a:pt x="6234" y="261"/>
                    <a:pt x="6232" y="261"/>
                  </a:cubicBezTo>
                  <a:cubicBezTo>
                    <a:pt x="6224" y="261"/>
                    <a:pt x="6217" y="359"/>
                    <a:pt x="6210" y="359"/>
                  </a:cubicBezTo>
                  <a:cubicBezTo>
                    <a:pt x="6208" y="359"/>
                    <a:pt x="6206" y="350"/>
                    <a:pt x="6203" y="325"/>
                  </a:cubicBezTo>
                  <a:cubicBezTo>
                    <a:pt x="6195" y="230"/>
                    <a:pt x="6187" y="224"/>
                    <a:pt x="6179" y="224"/>
                  </a:cubicBezTo>
                  <a:cubicBezTo>
                    <a:pt x="6178" y="224"/>
                    <a:pt x="6177" y="224"/>
                    <a:pt x="6176" y="224"/>
                  </a:cubicBezTo>
                  <a:cubicBezTo>
                    <a:pt x="6173" y="224"/>
                    <a:pt x="6171" y="224"/>
                    <a:pt x="6168" y="218"/>
                  </a:cubicBezTo>
                  <a:cubicBezTo>
                    <a:pt x="6166" y="217"/>
                    <a:pt x="6165" y="216"/>
                    <a:pt x="6164" y="216"/>
                  </a:cubicBezTo>
                  <a:cubicBezTo>
                    <a:pt x="6153" y="216"/>
                    <a:pt x="6143" y="274"/>
                    <a:pt x="6132" y="480"/>
                  </a:cubicBezTo>
                  <a:cubicBezTo>
                    <a:pt x="6132" y="512"/>
                    <a:pt x="6130" y="525"/>
                    <a:pt x="6127" y="525"/>
                  </a:cubicBezTo>
                  <a:cubicBezTo>
                    <a:pt x="6121" y="525"/>
                    <a:pt x="6108" y="433"/>
                    <a:pt x="6108" y="372"/>
                  </a:cubicBezTo>
                  <a:cubicBezTo>
                    <a:pt x="6108" y="366"/>
                    <a:pt x="6108" y="363"/>
                    <a:pt x="6108" y="363"/>
                  </a:cubicBezTo>
                  <a:cubicBezTo>
                    <a:pt x="6108" y="363"/>
                    <a:pt x="6106" y="431"/>
                    <a:pt x="6096" y="539"/>
                  </a:cubicBezTo>
                  <a:cubicBezTo>
                    <a:pt x="6086" y="643"/>
                    <a:pt x="6093" y="710"/>
                    <a:pt x="6088" y="710"/>
                  </a:cubicBezTo>
                  <a:cubicBezTo>
                    <a:pt x="6087" y="710"/>
                    <a:pt x="6086" y="709"/>
                    <a:pt x="6084" y="706"/>
                  </a:cubicBezTo>
                  <a:cubicBezTo>
                    <a:pt x="6075" y="696"/>
                    <a:pt x="6073" y="618"/>
                    <a:pt x="6066" y="618"/>
                  </a:cubicBezTo>
                  <a:cubicBezTo>
                    <a:pt x="6065" y="618"/>
                    <a:pt x="6063" y="623"/>
                    <a:pt x="6060" y="634"/>
                  </a:cubicBezTo>
                  <a:cubicBezTo>
                    <a:pt x="6056" y="693"/>
                    <a:pt x="6053" y="721"/>
                    <a:pt x="6051" y="721"/>
                  </a:cubicBezTo>
                  <a:cubicBezTo>
                    <a:pt x="6047" y="721"/>
                    <a:pt x="6044" y="629"/>
                    <a:pt x="6037" y="468"/>
                  </a:cubicBezTo>
                  <a:cubicBezTo>
                    <a:pt x="6030" y="316"/>
                    <a:pt x="6020" y="267"/>
                    <a:pt x="6010" y="267"/>
                  </a:cubicBezTo>
                  <a:cubicBezTo>
                    <a:pt x="6002" y="267"/>
                    <a:pt x="5994" y="299"/>
                    <a:pt x="5989" y="337"/>
                  </a:cubicBezTo>
                  <a:cubicBezTo>
                    <a:pt x="5989" y="349"/>
                    <a:pt x="5989" y="456"/>
                    <a:pt x="5977" y="551"/>
                  </a:cubicBezTo>
                  <a:cubicBezTo>
                    <a:pt x="5989" y="611"/>
                    <a:pt x="5977" y="670"/>
                    <a:pt x="5977" y="730"/>
                  </a:cubicBezTo>
                  <a:cubicBezTo>
                    <a:pt x="5967" y="639"/>
                    <a:pt x="5959" y="597"/>
                    <a:pt x="5952" y="597"/>
                  </a:cubicBezTo>
                  <a:cubicBezTo>
                    <a:pt x="5943" y="597"/>
                    <a:pt x="5936" y="675"/>
                    <a:pt x="5929" y="813"/>
                  </a:cubicBezTo>
                  <a:cubicBezTo>
                    <a:pt x="5929" y="836"/>
                    <a:pt x="5928" y="846"/>
                    <a:pt x="5925" y="846"/>
                  </a:cubicBezTo>
                  <a:cubicBezTo>
                    <a:pt x="5918" y="846"/>
                    <a:pt x="5906" y="771"/>
                    <a:pt x="5906" y="658"/>
                  </a:cubicBezTo>
                  <a:cubicBezTo>
                    <a:pt x="5906" y="422"/>
                    <a:pt x="5897" y="324"/>
                    <a:pt x="5888" y="324"/>
                  </a:cubicBezTo>
                  <a:cubicBezTo>
                    <a:pt x="5886" y="324"/>
                    <a:pt x="5884" y="328"/>
                    <a:pt x="5882" y="337"/>
                  </a:cubicBezTo>
                  <a:cubicBezTo>
                    <a:pt x="5873" y="370"/>
                    <a:pt x="5865" y="455"/>
                    <a:pt x="5857" y="455"/>
                  </a:cubicBezTo>
                  <a:cubicBezTo>
                    <a:pt x="5853" y="455"/>
                    <a:pt x="5850" y="439"/>
                    <a:pt x="5846" y="396"/>
                  </a:cubicBezTo>
                  <a:cubicBezTo>
                    <a:pt x="5846" y="420"/>
                    <a:pt x="5846" y="444"/>
                    <a:pt x="5846" y="480"/>
                  </a:cubicBezTo>
                  <a:cubicBezTo>
                    <a:pt x="5846" y="592"/>
                    <a:pt x="5846" y="748"/>
                    <a:pt x="5843" y="748"/>
                  </a:cubicBezTo>
                  <a:cubicBezTo>
                    <a:pt x="5841" y="748"/>
                    <a:pt x="5839" y="695"/>
                    <a:pt x="5834" y="551"/>
                  </a:cubicBezTo>
                  <a:cubicBezTo>
                    <a:pt x="5834" y="515"/>
                    <a:pt x="5834" y="480"/>
                    <a:pt x="5834" y="444"/>
                  </a:cubicBezTo>
                  <a:cubicBezTo>
                    <a:pt x="5831" y="483"/>
                    <a:pt x="5828" y="496"/>
                    <a:pt x="5825" y="496"/>
                  </a:cubicBezTo>
                  <a:cubicBezTo>
                    <a:pt x="5818" y="496"/>
                    <a:pt x="5810" y="434"/>
                    <a:pt x="5800" y="434"/>
                  </a:cubicBezTo>
                  <a:cubicBezTo>
                    <a:pt x="5796" y="434"/>
                    <a:pt x="5791" y="443"/>
                    <a:pt x="5787" y="468"/>
                  </a:cubicBezTo>
                  <a:cubicBezTo>
                    <a:pt x="5775" y="622"/>
                    <a:pt x="5763" y="646"/>
                    <a:pt x="5739" y="658"/>
                  </a:cubicBezTo>
                  <a:cubicBezTo>
                    <a:pt x="5721" y="664"/>
                    <a:pt x="5700" y="667"/>
                    <a:pt x="5679" y="667"/>
                  </a:cubicBezTo>
                  <a:cubicBezTo>
                    <a:pt x="5659" y="667"/>
                    <a:pt x="5638" y="664"/>
                    <a:pt x="5620" y="658"/>
                  </a:cubicBezTo>
                  <a:cubicBezTo>
                    <a:pt x="5608" y="658"/>
                    <a:pt x="5596" y="622"/>
                    <a:pt x="5584" y="503"/>
                  </a:cubicBezTo>
                  <a:cubicBezTo>
                    <a:pt x="5579" y="459"/>
                    <a:pt x="5574" y="437"/>
                    <a:pt x="5569" y="437"/>
                  </a:cubicBezTo>
                  <a:cubicBezTo>
                    <a:pt x="5562" y="437"/>
                    <a:pt x="5555" y="480"/>
                    <a:pt x="5548" y="563"/>
                  </a:cubicBezTo>
                  <a:cubicBezTo>
                    <a:pt x="5537" y="658"/>
                    <a:pt x="5525" y="741"/>
                    <a:pt x="5513" y="837"/>
                  </a:cubicBezTo>
                  <a:cubicBezTo>
                    <a:pt x="5512" y="837"/>
                    <a:pt x="5512" y="837"/>
                    <a:pt x="5511" y="837"/>
                  </a:cubicBezTo>
                  <a:cubicBezTo>
                    <a:pt x="5500" y="837"/>
                    <a:pt x="5489" y="681"/>
                    <a:pt x="5489" y="646"/>
                  </a:cubicBezTo>
                  <a:cubicBezTo>
                    <a:pt x="5486" y="641"/>
                    <a:pt x="5483" y="639"/>
                    <a:pt x="5481" y="639"/>
                  </a:cubicBezTo>
                  <a:cubicBezTo>
                    <a:pt x="5476" y="639"/>
                    <a:pt x="5471" y="645"/>
                    <a:pt x="5466" y="645"/>
                  </a:cubicBezTo>
                  <a:cubicBezTo>
                    <a:pt x="5462" y="645"/>
                    <a:pt x="5458" y="640"/>
                    <a:pt x="5453" y="622"/>
                  </a:cubicBezTo>
                  <a:cubicBezTo>
                    <a:pt x="5441" y="587"/>
                    <a:pt x="5441" y="432"/>
                    <a:pt x="5429" y="432"/>
                  </a:cubicBezTo>
                  <a:cubicBezTo>
                    <a:pt x="5417" y="480"/>
                    <a:pt x="5406" y="539"/>
                    <a:pt x="5394" y="599"/>
                  </a:cubicBezTo>
                  <a:cubicBezTo>
                    <a:pt x="5390" y="540"/>
                    <a:pt x="5387" y="518"/>
                    <a:pt x="5383" y="518"/>
                  </a:cubicBezTo>
                  <a:cubicBezTo>
                    <a:pt x="5374" y="518"/>
                    <a:pt x="5363" y="648"/>
                    <a:pt x="5346" y="682"/>
                  </a:cubicBezTo>
                  <a:cubicBezTo>
                    <a:pt x="5342" y="693"/>
                    <a:pt x="5340" y="699"/>
                    <a:pt x="5337" y="699"/>
                  </a:cubicBezTo>
                  <a:cubicBezTo>
                    <a:pt x="5333" y="699"/>
                    <a:pt x="5330" y="675"/>
                    <a:pt x="5322" y="634"/>
                  </a:cubicBezTo>
                  <a:cubicBezTo>
                    <a:pt x="5314" y="600"/>
                    <a:pt x="5305" y="542"/>
                    <a:pt x="5301" y="542"/>
                  </a:cubicBezTo>
                  <a:cubicBezTo>
                    <a:pt x="5299" y="542"/>
                    <a:pt x="5298" y="551"/>
                    <a:pt x="5298" y="575"/>
                  </a:cubicBezTo>
                  <a:cubicBezTo>
                    <a:pt x="5286" y="646"/>
                    <a:pt x="5275" y="682"/>
                    <a:pt x="5263" y="694"/>
                  </a:cubicBezTo>
                  <a:cubicBezTo>
                    <a:pt x="5237" y="724"/>
                    <a:pt x="5212" y="734"/>
                    <a:pt x="5186" y="734"/>
                  </a:cubicBezTo>
                  <a:cubicBezTo>
                    <a:pt x="5140" y="734"/>
                    <a:pt x="5094" y="702"/>
                    <a:pt x="5048" y="694"/>
                  </a:cubicBezTo>
                  <a:cubicBezTo>
                    <a:pt x="5036" y="670"/>
                    <a:pt x="5025" y="634"/>
                    <a:pt x="5025" y="611"/>
                  </a:cubicBezTo>
                  <a:cubicBezTo>
                    <a:pt x="5013" y="560"/>
                    <a:pt x="5002" y="539"/>
                    <a:pt x="4992" y="539"/>
                  </a:cubicBezTo>
                  <a:cubicBezTo>
                    <a:pt x="4981" y="539"/>
                    <a:pt x="4971" y="566"/>
                    <a:pt x="4965" y="611"/>
                  </a:cubicBezTo>
                  <a:cubicBezTo>
                    <a:pt x="4954" y="648"/>
                    <a:pt x="4941" y="671"/>
                    <a:pt x="4928" y="671"/>
                  </a:cubicBezTo>
                  <a:cubicBezTo>
                    <a:pt x="4912" y="671"/>
                    <a:pt x="4895" y="636"/>
                    <a:pt x="4882" y="551"/>
                  </a:cubicBezTo>
                  <a:cubicBezTo>
                    <a:pt x="4861" y="454"/>
                    <a:pt x="4843" y="403"/>
                    <a:pt x="4826" y="403"/>
                  </a:cubicBezTo>
                  <a:cubicBezTo>
                    <a:pt x="4803" y="403"/>
                    <a:pt x="4783" y="492"/>
                    <a:pt x="4763" y="682"/>
                  </a:cubicBezTo>
                  <a:cubicBezTo>
                    <a:pt x="4757" y="718"/>
                    <a:pt x="4751" y="741"/>
                    <a:pt x="4746" y="741"/>
                  </a:cubicBezTo>
                  <a:cubicBezTo>
                    <a:pt x="4742" y="741"/>
                    <a:pt x="4739" y="718"/>
                    <a:pt x="4739" y="658"/>
                  </a:cubicBezTo>
                  <a:cubicBezTo>
                    <a:pt x="4727" y="551"/>
                    <a:pt x="4715" y="456"/>
                    <a:pt x="4703" y="456"/>
                  </a:cubicBezTo>
                  <a:cubicBezTo>
                    <a:pt x="4702" y="457"/>
                    <a:pt x="4701" y="457"/>
                    <a:pt x="4700" y="457"/>
                  </a:cubicBezTo>
                  <a:cubicBezTo>
                    <a:pt x="4687" y="457"/>
                    <a:pt x="4666" y="394"/>
                    <a:pt x="4655" y="230"/>
                  </a:cubicBezTo>
                  <a:cubicBezTo>
                    <a:pt x="4655" y="219"/>
                    <a:pt x="4655" y="215"/>
                    <a:pt x="4654" y="215"/>
                  </a:cubicBezTo>
                  <a:cubicBezTo>
                    <a:pt x="4650" y="215"/>
                    <a:pt x="4641" y="270"/>
                    <a:pt x="4632" y="289"/>
                  </a:cubicBezTo>
                  <a:cubicBezTo>
                    <a:pt x="4632" y="298"/>
                    <a:pt x="4625" y="341"/>
                    <a:pt x="4622" y="341"/>
                  </a:cubicBezTo>
                  <a:cubicBezTo>
                    <a:pt x="4620" y="341"/>
                    <a:pt x="4620" y="336"/>
                    <a:pt x="4620" y="325"/>
                  </a:cubicBezTo>
                  <a:cubicBezTo>
                    <a:pt x="4613" y="273"/>
                    <a:pt x="4607" y="232"/>
                    <a:pt x="4600" y="232"/>
                  </a:cubicBezTo>
                  <a:cubicBezTo>
                    <a:pt x="4595" y="232"/>
                    <a:pt x="4589" y="261"/>
                    <a:pt x="4584" y="337"/>
                  </a:cubicBezTo>
                  <a:cubicBezTo>
                    <a:pt x="4584" y="374"/>
                    <a:pt x="4579" y="398"/>
                    <a:pt x="4573" y="398"/>
                  </a:cubicBezTo>
                  <a:cubicBezTo>
                    <a:pt x="4569" y="398"/>
                    <a:pt x="4565" y="390"/>
                    <a:pt x="4560" y="372"/>
                  </a:cubicBezTo>
                  <a:cubicBezTo>
                    <a:pt x="4554" y="221"/>
                    <a:pt x="4545" y="171"/>
                    <a:pt x="4534" y="171"/>
                  </a:cubicBezTo>
                  <a:cubicBezTo>
                    <a:pt x="4524" y="171"/>
                    <a:pt x="4512" y="218"/>
                    <a:pt x="4501" y="265"/>
                  </a:cubicBezTo>
                  <a:cubicBezTo>
                    <a:pt x="4499" y="275"/>
                    <a:pt x="4497" y="279"/>
                    <a:pt x="4495" y="279"/>
                  </a:cubicBezTo>
                  <a:cubicBezTo>
                    <a:pt x="4487" y="279"/>
                    <a:pt x="4479" y="222"/>
                    <a:pt x="4472" y="222"/>
                  </a:cubicBezTo>
                  <a:cubicBezTo>
                    <a:pt x="4470" y="222"/>
                    <a:pt x="4467" y="228"/>
                    <a:pt x="4465" y="241"/>
                  </a:cubicBezTo>
                  <a:cubicBezTo>
                    <a:pt x="4453" y="301"/>
                    <a:pt x="4441" y="396"/>
                    <a:pt x="4429" y="468"/>
                  </a:cubicBezTo>
                  <a:cubicBezTo>
                    <a:pt x="4429" y="491"/>
                    <a:pt x="4429" y="491"/>
                    <a:pt x="4417" y="491"/>
                  </a:cubicBezTo>
                  <a:cubicBezTo>
                    <a:pt x="4382" y="503"/>
                    <a:pt x="4358" y="515"/>
                    <a:pt x="4334" y="527"/>
                  </a:cubicBezTo>
                  <a:cubicBezTo>
                    <a:pt x="4331" y="528"/>
                    <a:pt x="4328" y="529"/>
                    <a:pt x="4326" y="529"/>
                  </a:cubicBezTo>
                  <a:cubicBezTo>
                    <a:pt x="4300" y="529"/>
                    <a:pt x="4310" y="470"/>
                    <a:pt x="4310" y="360"/>
                  </a:cubicBezTo>
                  <a:cubicBezTo>
                    <a:pt x="4306" y="308"/>
                    <a:pt x="4302" y="284"/>
                    <a:pt x="4298" y="284"/>
                  </a:cubicBezTo>
                  <a:cubicBezTo>
                    <a:pt x="4290" y="284"/>
                    <a:pt x="4282" y="374"/>
                    <a:pt x="4274" y="515"/>
                  </a:cubicBezTo>
                  <a:cubicBezTo>
                    <a:pt x="4274" y="622"/>
                    <a:pt x="4263" y="658"/>
                    <a:pt x="4263" y="730"/>
                  </a:cubicBezTo>
                  <a:cubicBezTo>
                    <a:pt x="4249" y="545"/>
                    <a:pt x="4239" y="506"/>
                    <a:pt x="4229" y="506"/>
                  </a:cubicBezTo>
                  <a:cubicBezTo>
                    <a:pt x="4221" y="506"/>
                    <a:pt x="4213" y="527"/>
                    <a:pt x="4203" y="527"/>
                  </a:cubicBezTo>
                  <a:cubicBezTo>
                    <a:pt x="4132" y="539"/>
                    <a:pt x="4060" y="551"/>
                    <a:pt x="3989" y="575"/>
                  </a:cubicBezTo>
                  <a:cubicBezTo>
                    <a:pt x="3982" y="578"/>
                    <a:pt x="3975" y="580"/>
                    <a:pt x="3968" y="580"/>
                  </a:cubicBezTo>
                  <a:cubicBezTo>
                    <a:pt x="3951" y="580"/>
                    <a:pt x="3934" y="571"/>
                    <a:pt x="3917" y="563"/>
                  </a:cubicBezTo>
                  <a:cubicBezTo>
                    <a:pt x="3905" y="563"/>
                    <a:pt x="3893" y="563"/>
                    <a:pt x="3893" y="480"/>
                  </a:cubicBezTo>
                  <a:cubicBezTo>
                    <a:pt x="3884" y="395"/>
                    <a:pt x="3876" y="373"/>
                    <a:pt x="3869" y="373"/>
                  </a:cubicBezTo>
                  <a:cubicBezTo>
                    <a:pt x="3862" y="373"/>
                    <a:pt x="3856" y="402"/>
                    <a:pt x="3850" y="402"/>
                  </a:cubicBezTo>
                  <a:cubicBezTo>
                    <a:pt x="3848" y="402"/>
                    <a:pt x="3847" y="400"/>
                    <a:pt x="3846" y="396"/>
                  </a:cubicBezTo>
                  <a:cubicBezTo>
                    <a:pt x="3844" y="388"/>
                    <a:pt x="3842" y="385"/>
                    <a:pt x="3840" y="385"/>
                  </a:cubicBezTo>
                  <a:cubicBezTo>
                    <a:pt x="3833" y="385"/>
                    <a:pt x="3826" y="420"/>
                    <a:pt x="3819" y="420"/>
                  </a:cubicBezTo>
                  <a:cubicBezTo>
                    <a:pt x="3816" y="420"/>
                    <a:pt x="3813" y="414"/>
                    <a:pt x="3810" y="396"/>
                  </a:cubicBezTo>
                  <a:cubicBezTo>
                    <a:pt x="3798" y="337"/>
                    <a:pt x="3786" y="289"/>
                    <a:pt x="3762" y="241"/>
                  </a:cubicBezTo>
                  <a:cubicBezTo>
                    <a:pt x="3760" y="238"/>
                    <a:pt x="3758" y="237"/>
                    <a:pt x="3756" y="237"/>
                  </a:cubicBezTo>
                  <a:cubicBezTo>
                    <a:pt x="3745" y="237"/>
                    <a:pt x="3733" y="278"/>
                    <a:pt x="3722" y="278"/>
                  </a:cubicBezTo>
                  <a:cubicBezTo>
                    <a:pt x="3712" y="278"/>
                    <a:pt x="3701" y="245"/>
                    <a:pt x="3691" y="122"/>
                  </a:cubicBezTo>
                  <a:lnTo>
                    <a:pt x="3667" y="456"/>
                  </a:lnTo>
                  <a:cubicBezTo>
                    <a:pt x="3661" y="318"/>
                    <a:pt x="3653" y="263"/>
                    <a:pt x="3644" y="263"/>
                  </a:cubicBezTo>
                  <a:cubicBezTo>
                    <a:pt x="3635" y="263"/>
                    <a:pt x="3626" y="327"/>
                    <a:pt x="3620" y="420"/>
                  </a:cubicBezTo>
                  <a:cubicBezTo>
                    <a:pt x="3620" y="442"/>
                    <a:pt x="3617" y="451"/>
                    <a:pt x="3614" y="451"/>
                  </a:cubicBezTo>
                  <a:cubicBezTo>
                    <a:pt x="3611" y="451"/>
                    <a:pt x="3608" y="439"/>
                    <a:pt x="3608" y="420"/>
                  </a:cubicBezTo>
                  <a:cubicBezTo>
                    <a:pt x="3596" y="372"/>
                    <a:pt x="3584" y="325"/>
                    <a:pt x="3572" y="277"/>
                  </a:cubicBezTo>
                  <a:cubicBezTo>
                    <a:pt x="3570" y="271"/>
                    <a:pt x="3568" y="268"/>
                    <a:pt x="3566" y="268"/>
                  </a:cubicBezTo>
                  <a:cubicBezTo>
                    <a:pt x="3556" y="268"/>
                    <a:pt x="3548" y="330"/>
                    <a:pt x="3548" y="408"/>
                  </a:cubicBezTo>
                  <a:cubicBezTo>
                    <a:pt x="3548" y="446"/>
                    <a:pt x="3548" y="490"/>
                    <a:pt x="3542" y="490"/>
                  </a:cubicBezTo>
                  <a:cubicBezTo>
                    <a:pt x="3541" y="490"/>
                    <a:pt x="3539" y="487"/>
                    <a:pt x="3536" y="480"/>
                  </a:cubicBezTo>
                  <a:cubicBezTo>
                    <a:pt x="3524" y="328"/>
                    <a:pt x="3511" y="290"/>
                    <a:pt x="3500" y="290"/>
                  </a:cubicBezTo>
                  <a:cubicBezTo>
                    <a:pt x="3490" y="290"/>
                    <a:pt x="3482" y="319"/>
                    <a:pt x="3477" y="325"/>
                  </a:cubicBezTo>
                  <a:cubicBezTo>
                    <a:pt x="3441" y="349"/>
                    <a:pt x="3429" y="384"/>
                    <a:pt x="3429" y="420"/>
                  </a:cubicBezTo>
                  <a:cubicBezTo>
                    <a:pt x="3421" y="461"/>
                    <a:pt x="3413" y="598"/>
                    <a:pt x="3401" y="598"/>
                  </a:cubicBezTo>
                  <a:cubicBezTo>
                    <a:pt x="3395" y="598"/>
                    <a:pt x="3389" y="570"/>
                    <a:pt x="3381" y="491"/>
                  </a:cubicBezTo>
                  <a:lnTo>
                    <a:pt x="3370" y="849"/>
                  </a:lnTo>
                  <a:cubicBezTo>
                    <a:pt x="3370" y="718"/>
                    <a:pt x="3370" y="587"/>
                    <a:pt x="3358" y="468"/>
                  </a:cubicBezTo>
                  <a:lnTo>
                    <a:pt x="3358" y="408"/>
                  </a:lnTo>
                  <a:cubicBezTo>
                    <a:pt x="3358" y="408"/>
                    <a:pt x="3349" y="388"/>
                    <a:pt x="3343" y="388"/>
                  </a:cubicBezTo>
                  <a:cubicBezTo>
                    <a:pt x="3338" y="388"/>
                    <a:pt x="3334" y="398"/>
                    <a:pt x="3334" y="432"/>
                  </a:cubicBezTo>
                  <a:cubicBezTo>
                    <a:pt x="3323" y="505"/>
                    <a:pt x="3314" y="530"/>
                    <a:pt x="3307" y="530"/>
                  </a:cubicBezTo>
                  <a:cubicBezTo>
                    <a:pt x="3299" y="530"/>
                    <a:pt x="3292" y="499"/>
                    <a:pt x="3286" y="468"/>
                  </a:cubicBezTo>
                  <a:cubicBezTo>
                    <a:pt x="3277" y="432"/>
                    <a:pt x="3268" y="376"/>
                    <a:pt x="3254" y="376"/>
                  </a:cubicBezTo>
                  <a:cubicBezTo>
                    <a:pt x="3250" y="376"/>
                    <a:pt x="3244" y="382"/>
                    <a:pt x="3239" y="396"/>
                  </a:cubicBezTo>
                  <a:cubicBezTo>
                    <a:pt x="3234" y="413"/>
                    <a:pt x="3230" y="418"/>
                    <a:pt x="3226" y="418"/>
                  </a:cubicBezTo>
                  <a:cubicBezTo>
                    <a:pt x="3216" y="418"/>
                    <a:pt x="3206" y="387"/>
                    <a:pt x="3195" y="387"/>
                  </a:cubicBezTo>
                  <a:cubicBezTo>
                    <a:pt x="3183" y="387"/>
                    <a:pt x="3170" y="422"/>
                    <a:pt x="3155" y="563"/>
                  </a:cubicBezTo>
                  <a:cubicBezTo>
                    <a:pt x="3155" y="573"/>
                    <a:pt x="3155" y="577"/>
                    <a:pt x="3154" y="577"/>
                  </a:cubicBezTo>
                  <a:cubicBezTo>
                    <a:pt x="3151" y="577"/>
                    <a:pt x="3143" y="525"/>
                    <a:pt x="3143" y="515"/>
                  </a:cubicBezTo>
                  <a:cubicBezTo>
                    <a:pt x="3131" y="480"/>
                    <a:pt x="3120" y="456"/>
                    <a:pt x="3108" y="420"/>
                  </a:cubicBezTo>
                  <a:cubicBezTo>
                    <a:pt x="3099" y="415"/>
                    <a:pt x="3088" y="404"/>
                    <a:pt x="3077" y="404"/>
                  </a:cubicBezTo>
                  <a:cubicBezTo>
                    <a:pt x="3058" y="404"/>
                    <a:pt x="3039" y="434"/>
                    <a:pt x="3024" y="575"/>
                  </a:cubicBezTo>
                  <a:cubicBezTo>
                    <a:pt x="3015" y="480"/>
                    <a:pt x="3005" y="438"/>
                    <a:pt x="2996" y="438"/>
                  </a:cubicBezTo>
                  <a:cubicBezTo>
                    <a:pt x="2981" y="438"/>
                    <a:pt x="2967" y="532"/>
                    <a:pt x="2953" y="682"/>
                  </a:cubicBezTo>
                  <a:cubicBezTo>
                    <a:pt x="2953" y="727"/>
                    <a:pt x="2949" y="737"/>
                    <a:pt x="2944" y="737"/>
                  </a:cubicBezTo>
                  <a:cubicBezTo>
                    <a:pt x="2940" y="737"/>
                    <a:pt x="2935" y="730"/>
                    <a:pt x="2929" y="730"/>
                  </a:cubicBezTo>
                  <a:cubicBezTo>
                    <a:pt x="2893" y="741"/>
                    <a:pt x="2858" y="753"/>
                    <a:pt x="2822" y="765"/>
                  </a:cubicBezTo>
                  <a:cubicBezTo>
                    <a:pt x="2822" y="765"/>
                    <a:pt x="2810" y="777"/>
                    <a:pt x="2798" y="861"/>
                  </a:cubicBezTo>
                  <a:cubicBezTo>
                    <a:pt x="2793" y="916"/>
                    <a:pt x="2791" y="937"/>
                    <a:pt x="2788" y="937"/>
                  </a:cubicBezTo>
                  <a:cubicBezTo>
                    <a:pt x="2784" y="937"/>
                    <a:pt x="2782" y="883"/>
                    <a:pt x="2774" y="825"/>
                  </a:cubicBezTo>
                  <a:cubicBezTo>
                    <a:pt x="2774" y="797"/>
                    <a:pt x="2772" y="783"/>
                    <a:pt x="2768" y="783"/>
                  </a:cubicBezTo>
                  <a:cubicBezTo>
                    <a:pt x="2761" y="783"/>
                    <a:pt x="2750" y="834"/>
                    <a:pt x="2750" y="920"/>
                  </a:cubicBezTo>
                  <a:cubicBezTo>
                    <a:pt x="2750" y="971"/>
                    <a:pt x="2746" y="1008"/>
                    <a:pt x="2740" y="1008"/>
                  </a:cubicBezTo>
                  <a:cubicBezTo>
                    <a:pt x="2736" y="1008"/>
                    <a:pt x="2731" y="993"/>
                    <a:pt x="2727" y="956"/>
                  </a:cubicBezTo>
                  <a:cubicBezTo>
                    <a:pt x="2727" y="825"/>
                    <a:pt x="2715" y="813"/>
                    <a:pt x="2703" y="813"/>
                  </a:cubicBezTo>
                  <a:cubicBezTo>
                    <a:pt x="2683" y="805"/>
                    <a:pt x="2663" y="801"/>
                    <a:pt x="2644" y="801"/>
                  </a:cubicBezTo>
                  <a:cubicBezTo>
                    <a:pt x="2606" y="801"/>
                    <a:pt x="2572" y="817"/>
                    <a:pt x="2548" y="849"/>
                  </a:cubicBezTo>
                  <a:cubicBezTo>
                    <a:pt x="2540" y="860"/>
                    <a:pt x="2531" y="871"/>
                    <a:pt x="2521" y="871"/>
                  </a:cubicBezTo>
                  <a:cubicBezTo>
                    <a:pt x="2501" y="871"/>
                    <a:pt x="2477" y="827"/>
                    <a:pt x="2453" y="658"/>
                  </a:cubicBezTo>
                  <a:cubicBezTo>
                    <a:pt x="2453" y="640"/>
                    <a:pt x="2451" y="634"/>
                    <a:pt x="2449" y="634"/>
                  </a:cubicBezTo>
                  <a:cubicBezTo>
                    <a:pt x="2445" y="634"/>
                    <a:pt x="2441" y="651"/>
                    <a:pt x="2441" y="658"/>
                  </a:cubicBezTo>
                  <a:cubicBezTo>
                    <a:pt x="2437" y="673"/>
                    <a:pt x="2432" y="679"/>
                    <a:pt x="2427" y="679"/>
                  </a:cubicBezTo>
                  <a:cubicBezTo>
                    <a:pt x="2415" y="679"/>
                    <a:pt x="2401" y="651"/>
                    <a:pt x="2393" y="634"/>
                  </a:cubicBezTo>
                  <a:cubicBezTo>
                    <a:pt x="2381" y="611"/>
                    <a:pt x="2346" y="551"/>
                    <a:pt x="2322" y="551"/>
                  </a:cubicBezTo>
                  <a:cubicBezTo>
                    <a:pt x="2298" y="545"/>
                    <a:pt x="2277" y="542"/>
                    <a:pt x="2256" y="542"/>
                  </a:cubicBezTo>
                  <a:cubicBezTo>
                    <a:pt x="2235" y="542"/>
                    <a:pt x="2215" y="545"/>
                    <a:pt x="2191" y="551"/>
                  </a:cubicBezTo>
                  <a:cubicBezTo>
                    <a:pt x="2191" y="551"/>
                    <a:pt x="2189" y="544"/>
                    <a:pt x="2185" y="544"/>
                  </a:cubicBezTo>
                  <a:cubicBezTo>
                    <a:pt x="2181" y="544"/>
                    <a:pt x="2174" y="556"/>
                    <a:pt x="2167" y="611"/>
                  </a:cubicBezTo>
                  <a:cubicBezTo>
                    <a:pt x="2162" y="684"/>
                    <a:pt x="2159" y="713"/>
                    <a:pt x="2156" y="713"/>
                  </a:cubicBezTo>
                  <a:cubicBezTo>
                    <a:pt x="2151" y="713"/>
                    <a:pt x="2145" y="652"/>
                    <a:pt x="2131" y="575"/>
                  </a:cubicBezTo>
                  <a:cubicBezTo>
                    <a:pt x="2131" y="503"/>
                    <a:pt x="2119" y="432"/>
                    <a:pt x="2108" y="360"/>
                  </a:cubicBezTo>
                  <a:cubicBezTo>
                    <a:pt x="2108" y="360"/>
                    <a:pt x="2096" y="503"/>
                    <a:pt x="2084" y="527"/>
                  </a:cubicBezTo>
                  <a:cubicBezTo>
                    <a:pt x="2079" y="536"/>
                    <a:pt x="2075" y="538"/>
                    <a:pt x="2070" y="538"/>
                  </a:cubicBezTo>
                  <a:cubicBezTo>
                    <a:pt x="2066" y="538"/>
                    <a:pt x="2061" y="536"/>
                    <a:pt x="2056" y="536"/>
                  </a:cubicBezTo>
                  <a:cubicBezTo>
                    <a:pt x="2053" y="536"/>
                    <a:pt x="2051" y="536"/>
                    <a:pt x="2048" y="539"/>
                  </a:cubicBezTo>
                  <a:cubicBezTo>
                    <a:pt x="2048" y="539"/>
                    <a:pt x="2047" y="539"/>
                    <a:pt x="2047" y="539"/>
                  </a:cubicBezTo>
                  <a:cubicBezTo>
                    <a:pt x="2038" y="539"/>
                    <a:pt x="2029" y="368"/>
                    <a:pt x="2019" y="368"/>
                  </a:cubicBezTo>
                  <a:cubicBezTo>
                    <a:pt x="2017" y="368"/>
                    <a:pt x="2015" y="379"/>
                    <a:pt x="2012" y="408"/>
                  </a:cubicBezTo>
                  <a:cubicBezTo>
                    <a:pt x="2009" y="452"/>
                    <a:pt x="2005" y="469"/>
                    <a:pt x="2001" y="469"/>
                  </a:cubicBezTo>
                  <a:cubicBezTo>
                    <a:pt x="1993" y="469"/>
                    <a:pt x="1985" y="386"/>
                    <a:pt x="1977" y="337"/>
                  </a:cubicBezTo>
                  <a:cubicBezTo>
                    <a:pt x="1977" y="301"/>
                    <a:pt x="1965" y="313"/>
                    <a:pt x="1965" y="289"/>
                  </a:cubicBezTo>
                  <a:cubicBezTo>
                    <a:pt x="1961" y="281"/>
                    <a:pt x="1958" y="277"/>
                    <a:pt x="1955" y="277"/>
                  </a:cubicBezTo>
                  <a:cubicBezTo>
                    <a:pt x="1937" y="277"/>
                    <a:pt x="1926" y="418"/>
                    <a:pt x="1905" y="480"/>
                  </a:cubicBezTo>
                  <a:cubicBezTo>
                    <a:pt x="1895" y="331"/>
                    <a:pt x="1877" y="298"/>
                    <a:pt x="1864" y="298"/>
                  </a:cubicBezTo>
                  <a:cubicBezTo>
                    <a:pt x="1862" y="298"/>
                    <a:pt x="1859" y="299"/>
                    <a:pt x="1857" y="301"/>
                  </a:cubicBezTo>
                  <a:cubicBezTo>
                    <a:pt x="1834" y="313"/>
                    <a:pt x="1834" y="313"/>
                    <a:pt x="1822" y="432"/>
                  </a:cubicBezTo>
                  <a:cubicBezTo>
                    <a:pt x="1810" y="599"/>
                    <a:pt x="1798" y="575"/>
                    <a:pt x="1786" y="587"/>
                  </a:cubicBezTo>
                  <a:cubicBezTo>
                    <a:pt x="1762" y="622"/>
                    <a:pt x="1727" y="646"/>
                    <a:pt x="1691" y="658"/>
                  </a:cubicBezTo>
                  <a:cubicBezTo>
                    <a:pt x="1686" y="661"/>
                    <a:pt x="1680" y="663"/>
                    <a:pt x="1674" y="663"/>
                  </a:cubicBezTo>
                  <a:cubicBezTo>
                    <a:pt x="1652" y="663"/>
                    <a:pt x="1626" y="629"/>
                    <a:pt x="1607" y="432"/>
                  </a:cubicBezTo>
                  <a:cubicBezTo>
                    <a:pt x="1607" y="396"/>
                    <a:pt x="1596" y="372"/>
                    <a:pt x="1584" y="349"/>
                  </a:cubicBezTo>
                  <a:cubicBezTo>
                    <a:pt x="1548" y="277"/>
                    <a:pt x="1500" y="325"/>
                    <a:pt x="1465" y="63"/>
                  </a:cubicBezTo>
                  <a:cubicBezTo>
                    <a:pt x="1465" y="18"/>
                    <a:pt x="1460" y="6"/>
                    <a:pt x="1454" y="6"/>
                  </a:cubicBezTo>
                  <a:cubicBezTo>
                    <a:pt x="1450" y="6"/>
                    <a:pt x="1445" y="11"/>
                    <a:pt x="1441" y="15"/>
                  </a:cubicBezTo>
                  <a:cubicBezTo>
                    <a:pt x="1435" y="19"/>
                    <a:pt x="1430" y="21"/>
                    <a:pt x="1425" y="21"/>
                  </a:cubicBezTo>
                  <a:cubicBezTo>
                    <a:pt x="1406" y="21"/>
                    <a:pt x="1390"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2535699" y="1702000"/>
              <a:ext cx="1035341" cy="648514"/>
            </a:xfrm>
            <a:custGeom>
              <a:avLst/>
              <a:gdLst/>
              <a:ahLst/>
              <a:cxnLst/>
              <a:rect l="l" t="t" r="r" b="b"/>
              <a:pathLst>
                <a:path w="27576" h="21900" extrusionOk="0">
                  <a:moveTo>
                    <a:pt x="10057" y="0"/>
                  </a:moveTo>
                  <a:cubicBezTo>
                    <a:pt x="10019" y="0"/>
                    <a:pt x="9980" y="37"/>
                    <a:pt x="9942" y="135"/>
                  </a:cubicBezTo>
                  <a:cubicBezTo>
                    <a:pt x="9882" y="254"/>
                    <a:pt x="9823" y="254"/>
                    <a:pt x="9775" y="338"/>
                  </a:cubicBezTo>
                  <a:cubicBezTo>
                    <a:pt x="9739" y="395"/>
                    <a:pt x="9716" y="427"/>
                    <a:pt x="9693" y="427"/>
                  </a:cubicBezTo>
                  <a:cubicBezTo>
                    <a:pt x="9678" y="427"/>
                    <a:pt x="9663" y="413"/>
                    <a:pt x="9644" y="385"/>
                  </a:cubicBezTo>
                  <a:cubicBezTo>
                    <a:pt x="9600" y="274"/>
                    <a:pt x="9493" y="194"/>
                    <a:pt x="9372" y="194"/>
                  </a:cubicBezTo>
                  <a:cubicBezTo>
                    <a:pt x="9363" y="194"/>
                    <a:pt x="9355" y="194"/>
                    <a:pt x="9347" y="195"/>
                  </a:cubicBezTo>
                  <a:cubicBezTo>
                    <a:pt x="9235" y="181"/>
                    <a:pt x="9119" y="175"/>
                    <a:pt x="9002" y="175"/>
                  </a:cubicBezTo>
                  <a:cubicBezTo>
                    <a:pt x="8919" y="175"/>
                    <a:pt x="8835" y="178"/>
                    <a:pt x="8751" y="183"/>
                  </a:cubicBezTo>
                  <a:cubicBezTo>
                    <a:pt x="8692" y="183"/>
                    <a:pt x="8632" y="278"/>
                    <a:pt x="8573" y="314"/>
                  </a:cubicBezTo>
                  <a:cubicBezTo>
                    <a:pt x="8555" y="331"/>
                    <a:pt x="8531" y="362"/>
                    <a:pt x="8515" y="362"/>
                  </a:cubicBezTo>
                  <a:cubicBezTo>
                    <a:pt x="8509" y="362"/>
                    <a:pt x="8504" y="359"/>
                    <a:pt x="8501" y="349"/>
                  </a:cubicBezTo>
                  <a:cubicBezTo>
                    <a:pt x="8425" y="212"/>
                    <a:pt x="8353" y="187"/>
                    <a:pt x="8280" y="187"/>
                  </a:cubicBezTo>
                  <a:cubicBezTo>
                    <a:pt x="8240" y="187"/>
                    <a:pt x="8199" y="195"/>
                    <a:pt x="8156" y="195"/>
                  </a:cubicBezTo>
                  <a:cubicBezTo>
                    <a:pt x="8124" y="191"/>
                    <a:pt x="8092" y="190"/>
                    <a:pt x="8061" y="190"/>
                  </a:cubicBezTo>
                  <a:cubicBezTo>
                    <a:pt x="7974" y="190"/>
                    <a:pt x="7889" y="201"/>
                    <a:pt x="7811" y="218"/>
                  </a:cubicBezTo>
                  <a:cubicBezTo>
                    <a:pt x="7770" y="234"/>
                    <a:pt x="7728" y="241"/>
                    <a:pt x="7685" y="241"/>
                  </a:cubicBezTo>
                  <a:cubicBezTo>
                    <a:pt x="7564" y="241"/>
                    <a:pt x="7444" y="181"/>
                    <a:pt x="7382" y="76"/>
                  </a:cubicBezTo>
                  <a:cubicBezTo>
                    <a:pt x="7362" y="48"/>
                    <a:pt x="7342" y="35"/>
                    <a:pt x="7323" y="35"/>
                  </a:cubicBezTo>
                  <a:cubicBezTo>
                    <a:pt x="7284" y="35"/>
                    <a:pt x="7247" y="88"/>
                    <a:pt x="7215" y="183"/>
                  </a:cubicBezTo>
                  <a:cubicBezTo>
                    <a:pt x="7120" y="457"/>
                    <a:pt x="7001" y="421"/>
                    <a:pt x="6882" y="433"/>
                  </a:cubicBezTo>
                  <a:cubicBezTo>
                    <a:pt x="6850" y="433"/>
                    <a:pt x="6813" y="401"/>
                    <a:pt x="6774" y="401"/>
                  </a:cubicBezTo>
                  <a:cubicBezTo>
                    <a:pt x="6755" y="401"/>
                    <a:pt x="6735" y="409"/>
                    <a:pt x="6715" y="433"/>
                  </a:cubicBezTo>
                  <a:cubicBezTo>
                    <a:pt x="6594" y="267"/>
                    <a:pt x="6472" y="221"/>
                    <a:pt x="6351" y="221"/>
                  </a:cubicBezTo>
                  <a:cubicBezTo>
                    <a:pt x="6197" y="221"/>
                    <a:pt x="6043" y="295"/>
                    <a:pt x="5890" y="295"/>
                  </a:cubicBezTo>
                  <a:cubicBezTo>
                    <a:pt x="5867" y="295"/>
                    <a:pt x="5845" y="294"/>
                    <a:pt x="5822" y="290"/>
                  </a:cubicBezTo>
                  <a:cubicBezTo>
                    <a:pt x="5787" y="290"/>
                    <a:pt x="5739" y="349"/>
                    <a:pt x="5703" y="445"/>
                  </a:cubicBezTo>
                  <a:cubicBezTo>
                    <a:pt x="5646" y="559"/>
                    <a:pt x="5592" y="613"/>
                    <a:pt x="5539" y="613"/>
                  </a:cubicBezTo>
                  <a:cubicBezTo>
                    <a:pt x="5481" y="613"/>
                    <a:pt x="5426" y="550"/>
                    <a:pt x="5370" y="433"/>
                  </a:cubicBezTo>
                  <a:cubicBezTo>
                    <a:pt x="5347" y="372"/>
                    <a:pt x="5319" y="325"/>
                    <a:pt x="5293" y="325"/>
                  </a:cubicBezTo>
                  <a:cubicBezTo>
                    <a:pt x="5278" y="325"/>
                    <a:pt x="5264" y="339"/>
                    <a:pt x="5251" y="373"/>
                  </a:cubicBezTo>
                  <a:cubicBezTo>
                    <a:pt x="5108" y="695"/>
                    <a:pt x="4965" y="588"/>
                    <a:pt x="4822" y="635"/>
                  </a:cubicBezTo>
                  <a:cubicBezTo>
                    <a:pt x="4787" y="635"/>
                    <a:pt x="4739" y="576"/>
                    <a:pt x="4703" y="492"/>
                  </a:cubicBezTo>
                  <a:cubicBezTo>
                    <a:pt x="4663" y="418"/>
                    <a:pt x="4626" y="367"/>
                    <a:pt x="4589" y="367"/>
                  </a:cubicBezTo>
                  <a:cubicBezTo>
                    <a:pt x="4560" y="367"/>
                    <a:pt x="4532" y="396"/>
                    <a:pt x="4501" y="469"/>
                  </a:cubicBezTo>
                  <a:cubicBezTo>
                    <a:pt x="4452" y="574"/>
                    <a:pt x="4387" y="596"/>
                    <a:pt x="4324" y="596"/>
                  </a:cubicBezTo>
                  <a:cubicBezTo>
                    <a:pt x="4295" y="596"/>
                    <a:pt x="4266" y="591"/>
                    <a:pt x="4239" y="588"/>
                  </a:cubicBezTo>
                  <a:cubicBezTo>
                    <a:pt x="4203" y="576"/>
                    <a:pt x="4191" y="469"/>
                    <a:pt x="4203" y="338"/>
                  </a:cubicBezTo>
                  <a:cubicBezTo>
                    <a:pt x="4214" y="219"/>
                    <a:pt x="4205" y="71"/>
                    <a:pt x="4186" y="71"/>
                  </a:cubicBezTo>
                  <a:cubicBezTo>
                    <a:pt x="4184" y="71"/>
                    <a:pt x="4182" y="72"/>
                    <a:pt x="4179" y="76"/>
                  </a:cubicBezTo>
                  <a:cubicBezTo>
                    <a:pt x="3985" y="224"/>
                    <a:pt x="3801" y="362"/>
                    <a:pt x="3608" y="362"/>
                  </a:cubicBezTo>
                  <a:cubicBezTo>
                    <a:pt x="3600" y="362"/>
                    <a:pt x="3592" y="362"/>
                    <a:pt x="3584" y="361"/>
                  </a:cubicBezTo>
                  <a:cubicBezTo>
                    <a:pt x="3575" y="360"/>
                    <a:pt x="3566" y="359"/>
                    <a:pt x="3557" y="359"/>
                  </a:cubicBezTo>
                  <a:cubicBezTo>
                    <a:pt x="3495" y="359"/>
                    <a:pt x="3437" y="394"/>
                    <a:pt x="3405" y="457"/>
                  </a:cubicBezTo>
                  <a:cubicBezTo>
                    <a:pt x="3353" y="549"/>
                    <a:pt x="3301" y="600"/>
                    <a:pt x="3248" y="600"/>
                  </a:cubicBezTo>
                  <a:cubicBezTo>
                    <a:pt x="3191" y="600"/>
                    <a:pt x="3133" y="543"/>
                    <a:pt x="3072" y="421"/>
                  </a:cubicBezTo>
                  <a:lnTo>
                    <a:pt x="2905" y="552"/>
                  </a:lnTo>
                  <a:cubicBezTo>
                    <a:pt x="2837" y="421"/>
                    <a:pt x="2772" y="364"/>
                    <a:pt x="2707" y="364"/>
                  </a:cubicBezTo>
                  <a:cubicBezTo>
                    <a:pt x="2635" y="364"/>
                    <a:pt x="2563" y="433"/>
                    <a:pt x="2489" y="552"/>
                  </a:cubicBezTo>
                  <a:cubicBezTo>
                    <a:pt x="2470" y="535"/>
                    <a:pt x="2451" y="528"/>
                    <a:pt x="2431" y="528"/>
                  </a:cubicBezTo>
                  <a:cubicBezTo>
                    <a:pt x="2367" y="528"/>
                    <a:pt x="2299" y="601"/>
                    <a:pt x="2231" y="601"/>
                  </a:cubicBezTo>
                  <a:cubicBezTo>
                    <a:pt x="2190" y="601"/>
                    <a:pt x="2149" y="575"/>
                    <a:pt x="2108" y="492"/>
                  </a:cubicBezTo>
                  <a:cubicBezTo>
                    <a:pt x="2087" y="530"/>
                    <a:pt x="2067" y="545"/>
                    <a:pt x="2046" y="545"/>
                  </a:cubicBezTo>
                  <a:cubicBezTo>
                    <a:pt x="1983" y="545"/>
                    <a:pt x="1921" y="409"/>
                    <a:pt x="1858" y="409"/>
                  </a:cubicBezTo>
                  <a:cubicBezTo>
                    <a:pt x="1750" y="433"/>
                    <a:pt x="1667" y="492"/>
                    <a:pt x="1608" y="588"/>
                  </a:cubicBezTo>
                  <a:cubicBezTo>
                    <a:pt x="1606" y="589"/>
                    <a:pt x="1605" y="589"/>
                    <a:pt x="1604" y="589"/>
                  </a:cubicBezTo>
                  <a:cubicBezTo>
                    <a:pt x="1593" y="589"/>
                    <a:pt x="1581" y="548"/>
                    <a:pt x="1560" y="516"/>
                  </a:cubicBezTo>
                  <a:cubicBezTo>
                    <a:pt x="1526" y="435"/>
                    <a:pt x="1489" y="400"/>
                    <a:pt x="1449" y="400"/>
                  </a:cubicBezTo>
                  <a:cubicBezTo>
                    <a:pt x="1419" y="400"/>
                    <a:pt x="1389" y="421"/>
                    <a:pt x="1358" y="457"/>
                  </a:cubicBezTo>
                  <a:cubicBezTo>
                    <a:pt x="1312" y="518"/>
                    <a:pt x="1281" y="559"/>
                    <a:pt x="1249" y="559"/>
                  </a:cubicBezTo>
                  <a:cubicBezTo>
                    <a:pt x="1231" y="559"/>
                    <a:pt x="1212" y="546"/>
                    <a:pt x="1191" y="516"/>
                  </a:cubicBezTo>
                  <a:cubicBezTo>
                    <a:pt x="1179" y="492"/>
                    <a:pt x="1155" y="469"/>
                    <a:pt x="1143" y="457"/>
                  </a:cubicBezTo>
                  <a:lnTo>
                    <a:pt x="631" y="957"/>
                  </a:lnTo>
                  <a:cubicBezTo>
                    <a:pt x="560" y="1040"/>
                    <a:pt x="548" y="1123"/>
                    <a:pt x="667" y="1207"/>
                  </a:cubicBezTo>
                  <a:cubicBezTo>
                    <a:pt x="727" y="1242"/>
                    <a:pt x="762" y="1290"/>
                    <a:pt x="703" y="1326"/>
                  </a:cubicBezTo>
                  <a:cubicBezTo>
                    <a:pt x="465" y="1481"/>
                    <a:pt x="369" y="1623"/>
                    <a:pt x="500" y="1790"/>
                  </a:cubicBezTo>
                  <a:cubicBezTo>
                    <a:pt x="524" y="1826"/>
                    <a:pt x="310" y="1873"/>
                    <a:pt x="393" y="1909"/>
                  </a:cubicBezTo>
                  <a:cubicBezTo>
                    <a:pt x="667" y="2064"/>
                    <a:pt x="631" y="2231"/>
                    <a:pt x="488" y="2385"/>
                  </a:cubicBezTo>
                  <a:cubicBezTo>
                    <a:pt x="393" y="2493"/>
                    <a:pt x="465" y="2600"/>
                    <a:pt x="346" y="2719"/>
                  </a:cubicBezTo>
                  <a:cubicBezTo>
                    <a:pt x="215" y="2826"/>
                    <a:pt x="524" y="2909"/>
                    <a:pt x="393" y="3016"/>
                  </a:cubicBezTo>
                  <a:cubicBezTo>
                    <a:pt x="274" y="3124"/>
                    <a:pt x="346" y="3207"/>
                    <a:pt x="334" y="3314"/>
                  </a:cubicBezTo>
                  <a:cubicBezTo>
                    <a:pt x="322" y="3386"/>
                    <a:pt x="238" y="3457"/>
                    <a:pt x="357" y="3528"/>
                  </a:cubicBezTo>
                  <a:cubicBezTo>
                    <a:pt x="453" y="3576"/>
                    <a:pt x="488" y="3624"/>
                    <a:pt x="393" y="3683"/>
                  </a:cubicBezTo>
                  <a:cubicBezTo>
                    <a:pt x="310" y="3743"/>
                    <a:pt x="286" y="3826"/>
                    <a:pt x="357" y="3898"/>
                  </a:cubicBezTo>
                  <a:cubicBezTo>
                    <a:pt x="429" y="3969"/>
                    <a:pt x="607" y="4064"/>
                    <a:pt x="596" y="4148"/>
                  </a:cubicBezTo>
                  <a:cubicBezTo>
                    <a:pt x="572" y="4243"/>
                    <a:pt x="357" y="4314"/>
                    <a:pt x="477" y="4409"/>
                  </a:cubicBezTo>
                  <a:cubicBezTo>
                    <a:pt x="369" y="4457"/>
                    <a:pt x="322" y="4588"/>
                    <a:pt x="346" y="4707"/>
                  </a:cubicBezTo>
                  <a:cubicBezTo>
                    <a:pt x="357" y="4957"/>
                    <a:pt x="369" y="5219"/>
                    <a:pt x="393" y="5481"/>
                  </a:cubicBezTo>
                  <a:cubicBezTo>
                    <a:pt x="393" y="5636"/>
                    <a:pt x="465" y="5779"/>
                    <a:pt x="584" y="5862"/>
                  </a:cubicBezTo>
                  <a:cubicBezTo>
                    <a:pt x="667" y="5922"/>
                    <a:pt x="691" y="6041"/>
                    <a:pt x="631" y="6124"/>
                  </a:cubicBezTo>
                  <a:cubicBezTo>
                    <a:pt x="596" y="6219"/>
                    <a:pt x="393" y="6314"/>
                    <a:pt x="607" y="6422"/>
                  </a:cubicBezTo>
                  <a:cubicBezTo>
                    <a:pt x="536" y="6529"/>
                    <a:pt x="262" y="6636"/>
                    <a:pt x="607" y="6755"/>
                  </a:cubicBezTo>
                  <a:cubicBezTo>
                    <a:pt x="667" y="6767"/>
                    <a:pt x="631" y="6803"/>
                    <a:pt x="596" y="6838"/>
                  </a:cubicBezTo>
                  <a:cubicBezTo>
                    <a:pt x="298" y="7065"/>
                    <a:pt x="334" y="7291"/>
                    <a:pt x="512" y="7517"/>
                  </a:cubicBezTo>
                  <a:cubicBezTo>
                    <a:pt x="548" y="7577"/>
                    <a:pt x="572" y="7624"/>
                    <a:pt x="512" y="7684"/>
                  </a:cubicBezTo>
                  <a:cubicBezTo>
                    <a:pt x="441" y="7743"/>
                    <a:pt x="500" y="7827"/>
                    <a:pt x="584" y="7898"/>
                  </a:cubicBezTo>
                  <a:cubicBezTo>
                    <a:pt x="643" y="7934"/>
                    <a:pt x="715" y="7993"/>
                    <a:pt x="631" y="8017"/>
                  </a:cubicBezTo>
                  <a:cubicBezTo>
                    <a:pt x="298" y="8136"/>
                    <a:pt x="524" y="8279"/>
                    <a:pt x="310" y="8398"/>
                  </a:cubicBezTo>
                  <a:cubicBezTo>
                    <a:pt x="96" y="8517"/>
                    <a:pt x="72" y="8624"/>
                    <a:pt x="215" y="8731"/>
                  </a:cubicBezTo>
                  <a:cubicBezTo>
                    <a:pt x="286" y="8791"/>
                    <a:pt x="215" y="8851"/>
                    <a:pt x="238" y="8898"/>
                  </a:cubicBezTo>
                  <a:cubicBezTo>
                    <a:pt x="262" y="8958"/>
                    <a:pt x="250" y="9017"/>
                    <a:pt x="203" y="9065"/>
                  </a:cubicBezTo>
                  <a:cubicBezTo>
                    <a:pt x="48" y="9291"/>
                    <a:pt x="0" y="9529"/>
                    <a:pt x="322" y="9755"/>
                  </a:cubicBezTo>
                  <a:cubicBezTo>
                    <a:pt x="405" y="9815"/>
                    <a:pt x="357" y="9863"/>
                    <a:pt x="262" y="9910"/>
                  </a:cubicBezTo>
                  <a:cubicBezTo>
                    <a:pt x="179" y="9958"/>
                    <a:pt x="143" y="10005"/>
                    <a:pt x="226" y="10041"/>
                  </a:cubicBezTo>
                  <a:cubicBezTo>
                    <a:pt x="357" y="10113"/>
                    <a:pt x="346" y="10172"/>
                    <a:pt x="298" y="10244"/>
                  </a:cubicBezTo>
                  <a:cubicBezTo>
                    <a:pt x="262" y="10327"/>
                    <a:pt x="262" y="10410"/>
                    <a:pt x="203" y="10494"/>
                  </a:cubicBezTo>
                  <a:cubicBezTo>
                    <a:pt x="119" y="10613"/>
                    <a:pt x="96" y="10732"/>
                    <a:pt x="298" y="10839"/>
                  </a:cubicBezTo>
                  <a:cubicBezTo>
                    <a:pt x="512" y="10946"/>
                    <a:pt x="477" y="11029"/>
                    <a:pt x="310" y="11137"/>
                  </a:cubicBezTo>
                  <a:cubicBezTo>
                    <a:pt x="238" y="11184"/>
                    <a:pt x="536" y="11232"/>
                    <a:pt x="441" y="11303"/>
                  </a:cubicBezTo>
                  <a:cubicBezTo>
                    <a:pt x="357" y="11339"/>
                    <a:pt x="286" y="11398"/>
                    <a:pt x="226" y="11458"/>
                  </a:cubicBezTo>
                  <a:cubicBezTo>
                    <a:pt x="191" y="11506"/>
                    <a:pt x="203" y="11553"/>
                    <a:pt x="262" y="11589"/>
                  </a:cubicBezTo>
                  <a:cubicBezTo>
                    <a:pt x="560" y="11756"/>
                    <a:pt x="512" y="11922"/>
                    <a:pt x="298" y="12101"/>
                  </a:cubicBezTo>
                  <a:cubicBezTo>
                    <a:pt x="250" y="12137"/>
                    <a:pt x="215" y="12184"/>
                    <a:pt x="226" y="12220"/>
                  </a:cubicBezTo>
                  <a:cubicBezTo>
                    <a:pt x="238" y="12268"/>
                    <a:pt x="357" y="12339"/>
                    <a:pt x="346" y="12387"/>
                  </a:cubicBezTo>
                  <a:cubicBezTo>
                    <a:pt x="334" y="12446"/>
                    <a:pt x="203" y="12530"/>
                    <a:pt x="167" y="12601"/>
                  </a:cubicBezTo>
                  <a:cubicBezTo>
                    <a:pt x="119" y="12696"/>
                    <a:pt x="167" y="12803"/>
                    <a:pt x="310" y="12899"/>
                  </a:cubicBezTo>
                  <a:cubicBezTo>
                    <a:pt x="369" y="12934"/>
                    <a:pt x="417" y="12982"/>
                    <a:pt x="357" y="13018"/>
                  </a:cubicBezTo>
                  <a:cubicBezTo>
                    <a:pt x="262" y="13089"/>
                    <a:pt x="417" y="13161"/>
                    <a:pt x="357" y="13232"/>
                  </a:cubicBezTo>
                  <a:cubicBezTo>
                    <a:pt x="298" y="13303"/>
                    <a:pt x="536" y="13363"/>
                    <a:pt x="393" y="13434"/>
                  </a:cubicBezTo>
                  <a:cubicBezTo>
                    <a:pt x="238" y="13518"/>
                    <a:pt x="500" y="13577"/>
                    <a:pt x="500" y="13649"/>
                  </a:cubicBezTo>
                  <a:cubicBezTo>
                    <a:pt x="500" y="13661"/>
                    <a:pt x="500" y="13673"/>
                    <a:pt x="500" y="13696"/>
                  </a:cubicBezTo>
                  <a:cubicBezTo>
                    <a:pt x="477" y="13732"/>
                    <a:pt x="441" y="13756"/>
                    <a:pt x="405" y="13768"/>
                  </a:cubicBezTo>
                  <a:cubicBezTo>
                    <a:pt x="298" y="13827"/>
                    <a:pt x="155" y="13875"/>
                    <a:pt x="167" y="13934"/>
                  </a:cubicBezTo>
                  <a:cubicBezTo>
                    <a:pt x="191" y="14125"/>
                    <a:pt x="238" y="14304"/>
                    <a:pt x="262" y="14494"/>
                  </a:cubicBezTo>
                  <a:cubicBezTo>
                    <a:pt x="667" y="14685"/>
                    <a:pt x="548" y="14887"/>
                    <a:pt x="548" y="15089"/>
                  </a:cubicBezTo>
                  <a:cubicBezTo>
                    <a:pt x="536" y="15173"/>
                    <a:pt x="488" y="15232"/>
                    <a:pt x="417" y="15256"/>
                  </a:cubicBezTo>
                  <a:cubicBezTo>
                    <a:pt x="226" y="15363"/>
                    <a:pt x="226" y="15447"/>
                    <a:pt x="441" y="15542"/>
                  </a:cubicBezTo>
                  <a:cubicBezTo>
                    <a:pt x="572" y="15601"/>
                    <a:pt x="572" y="15661"/>
                    <a:pt x="536" y="15720"/>
                  </a:cubicBezTo>
                  <a:cubicBezTo>
                    <a:pt x="488" y="15768"/>
                    <a:pt x="310" y="15816"/>
                    <a:pt x="429" y="15875"/>
                  </a:cubicBezTo>
                  <a:cubicBezTo>
                    <a:pt x="548" y="15935"/>
                    <a:pt x="274" y="16018"/>
                    <a:pt x="477" y="16089"/>
                  </a:cubicBezTo>
                  <a:cubicBezTo>
                    <a:pt x="429" y="16149"/>
                    <a:pt x="274" y="16220"/>
                    <a:pt x="405" y="16292"/>
                  </a:cubicBezTo>
                  <a:cubicBezTo>
                    <a:pt x="548" y="16363"/>
                    <a:pt x="322" y="16459"/>
                    <a:pt x="536" y="16542"/>
                  </a:cubicBezTo>
                  <a:cubicBezTo>
                    <a:pt x="607" y="16578"/>
                    <a:pt x="619" y="16637"/>
                    <a:pt x="560" y="16673"/>
                  </a:cubicBezTo>
                  <a:cubicBezTo>
                    <a:pt x="417" y="16756"/>
                    <a:pt x="500" y="16840"/>
                    <a:pt x="596" y="16923"/>
                  </a:cubicBezTo>
                  <a:cubicBezTo>
                    <a:pt x="691" y="17006"/>
                    <a:pt x="643" y="17066"/>
                    <a:pt x="524" y="17137"/>
                  </a:cubicBezTo>
                  <a:cubicBezTo>
                    <a:pt x="191" y="17316"/>
                    <a:pt x="357" y="17494"/>
                    <a:pt x="465" y="17685"/>
                  </a:cubicBezTo>
                  <a:cubicBezTo>
                    <a:pt x="834" y="17828"/>
                    <a:pt x="548" y="18030"/>
                    <a:pt x="941" y="18185"/>
                  </a:cubicBezTo>
                  <a:cubicBezTo>
                    <a:pt x="988" y="18209"/>
                    <a:pt x="953" y="18245"/>
                    <a:pt x="905" y="18268"/>
                  </a:cubicBezTo>
                  <a:cubicBezTo>
                    <a:pt x="738" y="18352"/>
                    <a:pt x="679" y="18435"/>
                    <a:pt x="715" y="18518"/>
                  </a:cubicBezTo>
                  <a:cubicBezTo>
                    <a:pt x="750" y="18602"/>
                    <a:pt x="703" y="18661"/>
                    <a:pt x="560" y="18733"/>
                  </a:cubicBezTo>
                  <a:cubicBezTo>
                    <a:pt x="477" y="18768"/>
                    <a:pt x="548" y="18816"/>
                    <a:pt x="596" y="18852"/>
                  </a:cubicBezTo>
                  <a:cubicBezTo>
                    <a:pt x="643" y="18899"/>
                    <a:pt x="607" y="18935"/>
                    <a:pt x="536" y="18971"/>
                  </a:cubicBezTo>
                  <a:cubicBezTo>
                    <a:pt x="346" y="19090"/>
                    <a:pt x="310" y="19209"/>
                    <a:pt x="500" y="19316"/>
                  </a:cubicBezTo>
                  <a:cubicBezTo>
                    <a:pt x="715" y="19435"/>
                    <a:pt x="750" y="19566"/>
                    <a:pt x="715" y="19697"/>
                  </a:cubicBezTo>
                  <a:cubicBezTo>
                    <a:pt x="679" y="19899"/>
                    <a:pt x="631" y="20102"/>
                    <a:pt x="869" y="20292"/>
                  </a:cubicBezTo>
                  <a:cubicBezTo>
                    <a:pt x="905" y="20316"/>
                    <a:pt x="929" y="20340"/>
                    <a:pt x="858" y="20376"/>
                  </a:cubicBezTo>
                  <a:cubicBezTo>
                    <a:pt x="667" y="20447"/>
                    <a:pt x="762" y="20542"/>
                    <a:pt x="727" y="20626"/>
                  </a:cubicBezTo>
                  <a:cubicBezTo>
                    <a:pt x="655" y="20733"/>
                    <a:pt x="572" y="20828"/>
                    <a:pt x="488" y="20923"/>
                  </a:cubicBezTo>
                  <a:cubicBezTo>
                    <a:pt x="477" y="20935"/>
                    <a:pt x="477" y="20959"/>
                    <a:pt x="488" y="20971"/>
                  </a:cubicBezTo>
                  <a:cubicBezTo>
                    <a:pt x="524" y="21019"/>
                    <a:pt x="596" y="21078"/>
                    <a:pt x="596" y="21138"/>
                  </a:cubicBezTo>
                  <a:cubicBezTo>
                    <a:pt x="584" y="21185"/>
                    <a:pt x="465" y="21245"/>
                    <a:pt x="453" y="21304"/>
                  </a:cubicBezTo>
                  <a:cubicBezTo>
                    <a:pt x="429" y="21400"/>
                    <a:pt x="429" y="21495"/>
                    <a:pt x="441" y="21602"/>
                  </a:cubicBezTo>
                  <a:cubicBezTo>
                    <a:pt x="441" y="21674"/>
                    <a:pt x="560" y="21745"/>
                    <a:pt x="691" y="21804"/>
                  </a:cubicBezTo>
                  <a:cubicBezTo>
                    <a:pt x="775" y="21850"/>
                    <a:pt x="845" y="21870"/>
                    <a:pt x="955" y="21870"/>
                  </a:cubicBezTo>
                  <a:cubicBezTo>
                    <a:pt x="1049" y="21870"/>
                    <a:pt x="1172" y="21856"/>
                    <a:pt x="1358" y="21828"/>
                  </a:cubicBezTo>
                  <a:cubicBezTo>
                    <a:pt x="1497" y="21818"/>
                    <a:pt x="1573" y="21812"/>
                    <a:pt x="1627" y="21812"/>
                  </a:cubicBezTo>
                  <a:cubicBezTo>
                    <a:pt x="1694" y="21812"/>
                    <a:pt x="1726" y="21821"/>
                    <a:pt x="1798" y="21840"/>
                  </a:cubicBezTo>
                  <a:lnTo>
                    <a:pt x="2024" y="21900"/>
                  </a:lnTo>
                  <a:cubicBezTo>
                    <a:pt x="2060" y="21876"/>
                    <a:pt x="2155" y="21852"/>
                    <a:pt x="2155" y="21828"/>
                  </a:cubicBezTo>
                  <a:cubicBezTo>
                    <a:pt x="2131" y="21638"/>
                    <a:pt x="2203" y="21447"/>
                    <a:pt x="1893" y="21269"/>
                  </a:cubicBezTo>
                  <a:cubicBezTo>
                    <a:pt x="1810" y="21221"/>
                    <a:pt x="1858" y="21162"/>
                    <a:pt x="1965" y="21102"/>
                  </a:cubicBezTo>
                  <a:cubicBezTo>
                    <a:pt x="2215" y="20959"/>
                    <a:pt x="2203" y="20828"/>
                    <a:pt x="1893" y="20685"/>
                  </a:cubicBezTo>
                  <a:cubicBezTo>
                    <a:pt x="1822" y="20650"/>
                    <a:pt x="1870" y="20602"/>
                    <a:pt x="1965" y="20566"/>
                  </a:cubicBezTo>
                  <a:cubicBezTo>
                    <a:pt x="2096" y="20519"/>
                    <a:pt x="2131" y="20459"/>
                    <a:pt x="2084" y="20400"/>
                  </a:cubicBezTo>
                  <a:cubicBezTo>
                    <a:pt x="2036" y="20340"/>
                    <a:pt x="1881" y="20233"/>
                    <a:pt x="2060" y="20150"/>
                  </a:cubicBezTo>
                  <a:lnTo>
                    <a:pt x="2060" y="19626"/>
                  </a:lnTo>
                  <a:cubicBezTo>
                    <a:pt x="2060" y="19578"/>
                    <a:pt x="1953" y="19542"/>
                    <a:pt x="1774" y="19530"/>
                  </a:cubicBezTo>
                  <a:cubicBezTo>
                    <a:pt x="1512" y="19495"/>
                    <a:pt x="1429" y="19447"/>
                    <a:pt x="1512" y="19388"/>
                  </a:cubicBezTo>
                  <a:cubicBezTo>
                    <a:pt x="1822" y="19173"/>
                    <a:pt x="1798" y="19173"/>
                    <a:pt x="1798" y="18947"/>
                  </a:cubicBezTo>
                  <a:cubicBezTo>
                    <a:pt x="1798" y="18852"/>
                    <a:pt x="2048" y="18756"/>
                    <a:pt x="1846" y="18649"/>
                  </a:cubicBezTo>
                  <a:cubicBezTo>
                    <a:pt x="1893" y="18578"/>
                    <a:pt x="2001" y="18506"/>
                    <a:pt x="1989" y="18447"/>
                  </a:cubicBezTo>
                  <a:cubicBezTo>
                    <a:pt x="1989" y="18375"/>
                    <a:pt x="1834" y="18304"/>
                    <a:pt x="1798" y="18233"/>
                  </a:cubicBezTo>
                  <a:cubicBezTo>
                    <a:pt x="1762" y="18161"/>
                    <a:pt x="1691" y="18066"/>
                    <a:pt x="1834" y="17983"/>
                  </a:cubicBezTo>
                  <a:cubicBezTo>
                    <a:pt x="1977" y="17899"/>
                    <a:pt x="1739" y="17816"/>
                    <a:pt x="1941" y="17733"/>
                  </a:cubicBezTo>
                  <a:cubicBezTo>
                    <a:pt x="2096" y="17673"/>
                    <a:pt x="1798" y="17590"/>
                    <a:pt x="1929" y="17518"/>
                  </a:cubicBezTo>
                  <a:cubicBezTo>
                    <a:pt x="2060" y="17447"/>
                    <a:pt x="2012" y="17352"/>
                    <a:pt x="2024" y="17268"/>
                  </a:cubicBezTo>
                  <a:cubicBezTo>
                    <a:pt x="2048" y="17185"/>
                    <a:pt x="1989" y="17066"/>
                    <a:pt x="1774" y="16971"/>
                  </a:cubicBezTo>
                  <a:cubicBezTo>
                    <a:pt x="1643" y="16911"/>
                    <a:pt x="1786" y="16863"/>
                    <a:pt x="1870" y="16804"/>
                  </a:cubicBezTo>
                  <a:cubicBezTo>
                    <a:pt x="1905" y="16780"/>
                    <a:pt x="1834" y="16756"/>
                    <a:pt x="1715" y="16744"/>
                  </a:cubicBezTo>
                  <a:cubicBezTo>
                    <a:pt x="1584" y="16721"/>
                    <a:pt x="1524" y="16697"/>
                    <a:pt x="1536" y="16673"/>
                  </a:cubicBezTo>
                  <a:cubicBezTo>
                    <a:pt x="1560" y="16649"/>
                    <a:pt x="1679" y="16578"/>
                    <a:pt x="1620" y="16554"/>
                  </a:cubicBezTo>
                  <a:cubicBezTo>
                    <a:pt x="1453" y="16459"/>
                    <a:pt x="1524" y="16387"/>
                    <a:pt x="1774" y="16316"/>
                  </a:cubicBezTo>
                  <a:cubicBezTo>
                    <a:pt x="2060" y="16232"/>
                    <a:pt x="2001" y="16125"/>
                    <a:pt x="1917" y="16030"/>
                  </a:cubicBezTo>
                  <a:cubicBezTo>
                    <a:pt x="1846" y="15994"/>
                    <a:pt x="1774" y="15970"/>
                    <a:pt x="1691" y="15959"/>
                  </a:cubicBezTo>
                  <a:cubicBezTo>
                    <a:pt x="1584" y="15947"/>
                    <a:pt x="1477" y="15923"/>
                    <a:pt x="1524" y="15899"/>
                  </a:cubicBezTo>
                  <a:cubicBezTo>
                    <a:pt x="1727" y="15780"/>
                    <a:pt x="1667" y="15673"/>
                    <a:pt x="1429" y="15566"/>
                  </a:cubicBezTo>
                  <a:cubicBezTo>
                    <a:pt x="1346" y="15530"/>
                    <a:pt x="1429" y="15482"/>
                    <a:pt x="1596" y="15458"/>
                  </a:cubicBezTo>
                  <a:cubicBezTo>
                    <a:pt x="1881" y="15411"/>
                    <a:pt x="1965" y="15351"/>
                    <a:pt x="1917" y="15268"/>
                  </a:cubicBezTo>
                  <a:cubicBezTo>
                    <a:pt x="1870" y="15197"/>
                    <a:pt x="1715" y="15137"/>
                    <a:pt x="1846" y="15066"/>
                  </a:cubicBezTo>
                  <a:cubicBezTo>
                    <a:pt x="1858" y="15054"/>
                    <a:pt x="1810" y="15030"/>
                    <a:pt x="1774" y="15030"/>
                  </a:cubicBezTo>
                  <a:cubicBezTo>
                    <a:pt x="1584" y="14994"/>
                    <a:pt x="1310" y="14970"/>
                    <a:pt x="1703" y="14923"/>
                  </a:cubicBezTo>
                  <a:cubicBezTo>
                    <a:pt x="1750" y="14923"/>
                    <a:pt x="1822" y="14887"/>
                    <a:pt x="1810" y="14887"/>
                  </a:cubicBezTo>
                  <a:cubicBezTo>
                    <a:pt x="1655" y="14792"/>
                    <a:pt x="1893" y="14685"/>
                    <a:pt x="1774" y="14601"/>
                  </a:cubicBezTo>
                  <a:cubicBezTo>
                    <a:pt x="1667" y="14518"/>
                    <a:pt x="1596" y="14399"/>
                    <a:pt x="1584" y="14256"/>
                  </a:cubicBezTo>
                  <a:cubicBezTo>
                    <a:pt x="1572" y="13970"/>
                    <a:pt x="1572" y="13684"/>
                    <a:pt x="1584" y="13387"/>
                  </a:cubicBezTo>
                  <a:cubicBezTo>
                    <a:pt x="1596" y="13292"/>
                    <a:pt x="1655" y="13196"/>
                    <a:pt x="1739" y="13137"/>
                  </a:cubicBezTo>
                  <a:cubicBezTo>
                    <a:pt x="1858" y="13041"/>
                    <a:pt x="1834" y="12970"/>
                    <a:pt x="1679" y="12887"/>
                  </a:cubicBezTo>
                  <a:cubicBezTo>
                    <a:pt x="1572" y="12839"/>
                    <a:pt x="1477" y="12744"/>
                    <a:pt x="1417" y="12637"/>
                  </a:cubicBezTo>
                  <a:cubicBezTo>
                    <a:pt x="1393" y="12589"/>
                    <a:pt x="1572" y="12530"/>
                    <a:pt x="1596" y="12470"/>
                  </a:cubicBezTo>
                  <a:cubicBezTo>
                    <a:pt x="1620" y="12422"/>
                    <a:pt x="1584" y="12327"/>
                    <a:pt x="1620" y="12256"/>
                  </a:cubicBezTo>
                  <a:cubicBezTo>
                    <a:pt x="1655" y="12196"/>
                    <a:pt x="1822" y="12149"/>
                    <a:pt x="1822" y="12101"/>
                  </a:cubicBezTo>
                  <a:cubicBezTo>
                    <a:pt x="1810" y="12041"/>
                    <a:pt x="1703" y="11958"/>
                    <a:pt x="1643" y="11887"/>
                  </a:cubicBezTo>
                  <a:cubicBezTo>
                    <a:pt x="1846" y="11768"/>
                    <a:pt x="1620" y="11660"/>
                    <a:pt x="1572" y="11553"/>
                  </a:cubicBezTo>
                  <a:cubicBezTo>
                    <a:pt x="1548" y="11482"/>
                    <a:pt x="1560" y="11398"/>
                    <a:pt x="1608" y="11339"/>
                  </a:cubicBezTo>
                  <a:cubicBezTo>
                    <a:pt x="1655" y="11279"/>
                    <a:pt x="1762" y="11232"/>
                    <a:pt x="1679" y="11172"/>
                  </a:cubicBezTo>
                  <a:cubicBezTo>
                    <a:pt x="1608" y="11125"/>
                    <a:pt x="1560" y="11041"/>
                    <a:pt x="1560" y="10958"/>
                  </a:cubicBezTo>
                  <a:cubicBezTo>
                    <a:pt x="1477" y="10458"/>
                    <a:pt x="1536" y="9946"/>
                    <a:pt x="1560" y="9446"/>
                  </a:cubicBezTo>
                  <a:cubicBezTo>
                    <a:pt x="1560" y="9398"/>
                    <a:pt x="1608" y="9362"/>
                    <a:pt x="1631" y="9315"/>
                  </a:cubicBezTo>
                  <a:cubicBezTo>
                    <a:pt x="1739" y="9184"/>
                    <a:pt x="1739" y="8993"/>
                    <a:pt x="1631" y="8862"/>
                  </a:cubicBezTo>
                  <a:cubicBezTo>
                    <a:pt x="1524" y="8684"/>
                    <a:pt x="1548" y="8458"/>
                    <a:pt x="1691" y="8303"/>
                  </a:cubicBezTo>
                  <a:cubicBezTo>
                    <a:pt x="1917" y="8029"/>
                    <a:pt x="1905" y="7755"/>
                    <a:pt x="1560" y="7493"/>
                  </a:cubicBezTo>
                  <a:cubicBezTo>
                    <a:pt x="1489" y="7434"/>
                    <a:pt x="1477" y="7374"/>
                    <a:pt x="1584" y="7327"/>
                  </a:cubicBezTo>
                  <a:cubicBezTo>
                    <a:pt x="1703" y="7267"/>
                    <a:pt x="1786" y="7184"/>
                    <a:pt x="1786" y="7112"/>
                  </a:cubicBezTo>
                  <a:cubicBezTo>
                    <a:pt x="1786" y="6957"/>
                    <a:pt x="1870" y="6803"/>
                    <a:pt x="2012" y="6731"/>
                  </a:cubicBezTo>
                  <a:cubicBezTo>
                    <a:pt x="2072" y="6695"/>
                    <a:pt x="1977" y="6648"/>
                    <a:pt x="1965" y="6600"/>
                  </a:cubicBezTo>
                  <a:cubicBezTo>
                    <a:pt x="1941" y="6565"/>
                    <a:pt x="1870" y="6517"/>
                    <a:pt x="1917" y="6481"/>
                  </a:cubicBezTo>
                  <a:cubicBezTo>
                    <a:pt x="2024" y="6398"/>
                    <a:pt x="2072" y="6314"/>
                    <a:pt x="1905" y="6231"/>
                  </a:cubicBezTo>
                  <a:cubicBezTo>
                    <a:pt x="1858" y="6207"/>
                    <a:pt x="1834" y="6172"/>
                    <a:pt x="1870" y="6148"/>
                  </a:cubicBezTo>
                  <a:cubicBezTo>
                    <a:pt x="2167" y="5993"/>
                    <a:pt x="2084" y="5838"/>
                    <a:pt x="1977" y="5672"/>
                  </a:cubicBezTo>
                  <a:cubicBezTo>
                    <a:pt x="1929" y="5588"/>
                    <a:pt x="2072" y="5505"/>
                    <a:pt x="2012" y="5422"/>
                  </a:cubicBezTo>
                  <a:cubicBezTo>
                    <a:pt x="1953" y="5338"/>
                    <a:pt x="1846" y="5255"/>
                    <a:pt x="1786" y="5171"/>
                  </a:cubicBezTo>
                  <a:cubicBezTo>
                    <a:pt x="1762" y="5148"/>
                    <a:pt x="1750" y="5112"/>
                    <a:pt x="1762" y="5076"/>
                  </a:cubicBezTo>
                  <a:lnTo>
                    <a:pt x="1715" y="4517"/>
                  </a:lnTo>
                  <a:cubicBezTo>
                    <a:pt x="1715" y="4457"/>
                    <a:pt x="1774" y="4409"/>
                    <a:pt x="1881" y="4350"/>
                  </a:cubicBezTo>
                  <a:cubicBezTo>
                    <a:pt x="2048" y="4279"/>
                    <a:pt x="1941" y="4219"/>
                    <a:pt x="1739" y="4159"/>
                  </a:cubicBezTo>
                  <a:cubicBezTo>
                    <a:pt x="1655" y="4136"/>
                    <a:pt x="1584" y="4088"/>
                    <a:pt x="1524" y="4040"/>
                  </a:cubicBezTo>
                  <a:cubicBezTo>
                    <a:pt x="1846" y="3921"/>
                    <a:pt x="1727" y="3790"/>
                    <a:pt x="1727" y="3659"/>
                  </a:cubicBezTo>
                  <a:cubicBezTo>
                    <a:pt x="1727" y="3171"/>
                    <a:pt x="1691" y="2683"/>
                    <a:pt x="1667" y="2195"/>
                  </a:cubicBezTo>
                  <a:cubicBezTo>
                    <a:pt x="1667" y="2064"/>
                    <a:pt x="1667" y="1934"/>
                    <a:pt x="1671" y="1807"/>
                  </a:cubicBezTo>
                  <a:lnTo>
                    <a:pt x="1671" y="1807"/>
                  </a:lnTo>
                  <a:cubicBezTo>
                    <a:pt x="1719" y="1798"/>
                    <a:pt x="1767" y="1786"/>
                    <a:pt x="1815" y="1786"/>
                  </a:cubicBezTo>
                  <a:cubicBezTo>
                    <a:pt x="1894" y="1786"/>
                    <a:pt x="1972" y="1816"/>
                    <a:pt x="2048" y="1933"/>
                  </a:cubicBezTo>
                  <a:lnTo>
                    <a:pt x="2143" y="1612"/>
                  </a:lnTo>
                  <a:cubicBezTo>
                    <a:pt x="2200" y="1741"/>
                    <a:pt x="2259" y="1794"/>
                    <a:pt x="2319" y="1794"/>
                  </a:cubicBezTo>
                  <a:cubicBezTo>
                    <a:pt x="2387" y="1794"/>
                    <a:pt x="2455" y="1729"/>
                    <a:pt x="2524" y="1635"/>
                  </a:cubicBezTo>
                  <a:cubicBezTo>
                    <a:pt x="2535" y="1619"/>
                    <a:pt x="2546" y="1613"/>
                    <a:pt x="2558" y="1613"/>
                  </a:cubicBezTo>
                  <a:cubicBezTo>
                    <a:pt x="2572" y="1613"/>
                    <a:pt x="2588" y="1622"/>
                    <a:pt x="2608" y="1635"/>
                  </a:cubicBezTo>
                  <a:cubicBezTo>
                    <a:pt x="2679" y="1695"/>
                    <a:pt x="2763" y="1742"/>
                    <a:pt x="2858" y="1790"/>
                  </a:cubicBezTo>
                  <a:cubicBezTo>
                    <a:pt x="2867" y="1794"/>
                    <a:pt x="2875" y="1795"/>
                    <a:pt x="2884" y="1795"/>
                  </a:cubicBezTo>
                  <a:cubicBezTo>
                    <a:pt x="2935" y="1795"/>
                    <a:pt x="2984" y="1739"/>
                    <a:pt x="3024" y="1647"/>
                  </a:cubicBezTo>
                  <a:cubicBezTo>
                    <a:pt x="3042" y="1612"/>
                    <a:pt x="3066" y="1570"/>
                    <a:pt x="3087" y="1570"/>
                  </a:cubicBezTo>
                  <a:cubicBezTo>
                    <a:pt x="3095" y="1570"/>
                    <a:pt x="3102" y="1575"/>
                    <a:pt x="3108" y="1588"/>
                  </a:cubicBezTo>
                  <a:cubicBezTo>
                    <a:pt x="3177" y="1733"/>
                    <a:pt x="3250" y="1771"/>
                    <a:pt x="3325" y="1771"/>
                  </a:cubicBezTo>
                  <a:cubicBezTo>
                    <a:pt x="3391" y="1771"/>
                    <a:pt x="3458" y="1742"/>
                    <a:pt x="3525" y="1731"/>
                  </a:cubicBezTo>
                  <a:cubicBezTo>
                    <a:pt x="3632" y="1719"/>
                    <a:pt x="3739" y="1695"/>
                    <a:pt x="3822" y="1647"/>
                  </a:cubicBezTo>
                  <a:cubicBezTo>
                    <a:pt x="3888" y="1598"/>
                    <a:pt x="3954" y="1458"/>
                    <a:pt x="4023" y="1458"/>
                  </a:cubicBezTo>
                  <a:cubicBezTo>
                    <a:pt x="4054" y="1458"/>
                    <a:pt x="4087" y="1486"/>
                    <a:pt x="4120" y="1564"/>
                  </a:cubicBezTo>
                  <a:lnTo>
                    <a:pt x="4203" y="1219"/>
                  </a:lnTo>
                  <a:cubicBezTo>
                    <a:pt x="4239" y="1338"/>
                    <a:pt x="4263" y="1481"/>
                    <a:pt x="4298" y="1600"/>
                  </a:cubicBezTo>
                  <a:cubicBezTo>
                    <a:pt x="4310" y="1635"/>
                    <a:pt x="4322" y="1647"/>
                    <a:pt x="4334" y="1647"/>
                  </a:cubicBezTo>
                  <a:cubicBezTo>
                    <a:pt x="4377" y="1647"/>
                    <a:pt x="4424" y="1673"/>
                    <a:pt x="4468" y="1673"/>
                  </a:cubicBezTo>
                  <a:cubicBezTo>
                    <a:pt x="4497" y="1673"/>
                    <a:pt x="4525" y="1662"/>
                    <a:pt x="4548" y="1623"/>
                  </a:cubicBezTo>
                  <a:cubicBezTo>
                    <a:pt x="4593" y="1556"/>
                    <a:pt x="4641" y="1534"/>
                    <a:pt x="4688" y="1534"/>
                  </a:cubicBezTo>
                  <a:cubicBezTo>
                    <a:pt x="4742" y="1534"/>
                    <a:pt x="4796" y="1562"/>
                    <a:pt x="4846" y="1588"/>
                  </a:cubicBezTo>
                  <a:cubicBezTo>
                    <a:pt x="4920" y="1634"/>
                    <a:pt x="5000" y="1687"/>
                    <a:pt x="5077" y="1687"/>
                  </a:cubicBezTo>
                  <a:cubicBezTo>
                    <a:pt x="5100" y="1687"/>
                    <a:pt x="5122" y="1682"/>
                    <a:pt x="5144" y="1671"/>
                  </a:cubicBezTo>
                  <a:cubicBezTo>
                    <a:pt x="5183" y="1650"/>
                    <a:pt x="5223" y="1643"/>
                    <a:pt x="5262" y="1643"/>
                  </a:cubicBezTo>
                  <a:cubicBezTo>
                    <a:pt x="5338" y="1643"/>
                    <a:pt x="5413" y="1669"/>
                    <a:pt x="5488" y="1669"/>
                  </a:cubicBezTo>
                  <a:cubicBezTo>
                    <a:pt x="5573" y="1669"/>
                    <a:pt x="5657" y="1636"/>
                    <a:pt x="5739" y="1492"/>
                  </a:cubicBezTo>
                  <a:cubicBezTo>
                    <a:pt x="5744" y="1485"/>
                    <a:pt x="5749" y="1483"/>
                    <a:pt x="5754" y="1483"/>
                  </a:cubicBezTo>
                  <a:cubicBezTo>
                    <a:pt x="5776" y="1483"/>
                    <a:pt x="5803" y="1531"/>
                    <a:pt x="5822" y="1540"/>
                  </a:cubicBezTo>
                  <a:cubicBezTo>
                    <a:pt x="5906" y="1588"/>
                    <a:pt x="5989" y="1612"/>
                    <a:pt x="6084" y="1635"/>
                  </a:cubicBezTo>
                  <a:cubicBezTo>
                    <a:pt x="6156" y="1640"/>
                    <a:pt x="6230" y="1655"/>
                    <a:pt x="6304" y="1655"/>
                  </a:cubicBezTo>
                  <a:cubicBezTo>
                    <a:pt x="6414" y="1655"/>
                    <a:pt x="6525" y="1623"/>
                    <a:pt x="6632" y="1481"/>
                  </a:cubicBezTo>
                  <a:cubicBezTo>
                    <a:pt x="6699" y="1577"/>
                    <a:pt x="6763" y="1618"/>
                    <a:pt x="6825" y="1618"/>
                  </a:cubicBezTo>
                  <a:cubicBezTo>
                    <a:pt x="6916" y="1618"/>
                    <a:pt x="7004" y="1527"/>
                    <a:pt x="7096" y="1385"/>
                  </a:cubicBezTo>
                  <a:cubicBezTo>
                    <a:pt x="7133" y="1334"/>
                    <a:pt x="7169" y="1328"/>
                    <a:pt x="7206" y="1328"/>
                  </a:cubicBezTo>
                  <a:cubicBezTo>
                    <a:pt x="7218" y="1328"/>
                    <a:pt x="7230" y="1329"/>
                    <a:pt x="7242" y="1329"/>
                  </a:cubicBezTo>
                  <a:cubicBezTo>
                    <a:pt x="7253" y="1329"/>
                    <a:pt x="7264" y="1328"/>
                    <a:pt x="7275" y="1326"/>
                  </a:cubicBezTo>
                  <a:cubicBezTo>
                    <a:pt x="7513" y="1314"/>
                    <a:pt x="7763" y="1314"/>
                    <a:pt x="8001" y="1302"/>
                  </a:cubicBezTo>
                  <a:cubicBezTo>
                    <a:pt x="8073" y="1302"/>
                    <a:pt x="8144" y="1254"/>
                    <a:pt x="8180" y="1195"/>
                  </a:cubicBezTo>
                  <a:cubicBezTo>
                    <a:pt x="8207" y="1144"/>
                    <a:pt x="8233" y="1124"/>
                    <a:pt x="8258" y="1124"/>
                  </a:cubicBezTo>
                  <a:cubicBezTo>
                    <a:pt x="8299" y="1124"/>
                    <a:pt x="8338" y="1176"/>
                    <a:pt x="8382" y="1242"/>
                  </a:cubicBezTo>
                  <a:cubicBezTo>
                    <a:pt x="8405" y="1273"/>
                    <a:pt x="8425" y="1287"/>
                    <a:pt x="8442" y="1287"/>
                  </a:cubicBezTo>
                  <a:cubicBezTo>
                    <a:pt x="8479" y="1287"/>
                    <a:pt x="8509" y="1228"/>
                    <a:pt x="8549" y="1147"/>
                  </a:cubicBezTo>
                  <a:cubicBezTo>
                    <a:pt x="8571" y="1089"/>
                    <a:pt x="8593" y="1053"/>
                    <a:pt x="8617" y="1053"/>
                  </a:cubicBezTo>
                  <a:cubicBezTo>
                    <a:pt x="8633" y="1053"/>
                    <a:pt x="8650" y="1067"/>
                    <a:pt x="8668" y="1100"/>
                  </a:cubicBezTo>
                  <a:cubicBezTo>
                    <a:pt x="8692" y="1195"/>
                    <a:pt x="8787" y="1254"/>
                    <a:pt x="8882" y="1254"/>
                  </a:cubicBezTo>
                  <a:cubicBezTo>
                    <a:pt x="8995" y="1262"/>
                    <a:pt x="9109" y="1266"/>
                    <a:pt x="9222" y="1266"/>
                  </a:cubicBezTo>
                  <a:cubicBezTo>
                    <a:pt x="9467" y="1266"/>
                    <a:pt x="9714" y="1247"/>
                    <a:pt x="9966" y="1207"/>
                  </a:cubicBezTo>
                  <a:cubicBezTo>
                    <a:pt x="10034" y="1195"/>
                    <a:pt x="10103" y="1185"/>
                    <a:pt x="10172" y="1185"/>
                  </a:cubicBezTo>
                  <a:cubicBezTo>
                    <a:pt x="10317" y="1185"/>
                    <a:pt x="10463" y="1231"/>
                    <a:pt x="10609" y="1409"/>
                  </a:cubicBezTo>
                  <a:cubicBezTo>
                    <a:pt x="10622" y="1427"/>
                    <a:pt x="10637" y="1433"/>
                    <a:pt x="10653" y="1433"/>
                  </a:cubicBezTo>
                  <a:cubicBezTo>
                    <a:pt x="10679" y="1433"/>
                    <a:pt x="10706" y="1417"/>
                    <a:pt x="10728" y="1409"/>
                  </a:cubicBezTo>
                  <a:cubicBezTo>
                    <a:pt x="10770" y="1395"/>
                    <a:pt x="10810" y="1388"/>
                    <a:pt x="10850" y="1388"/>
                  </a:cubicBezTo>
                  <a:cubicBezTo>
                    <a:pt x="10910" y="1388"/>
                    <a:pt x="10968" y="1404"/>
                    <a:pt x="11025" y="1433"/>
                  </a:cubicBezTo>
                  <a:cubicBezTo>
                    <a:pt x="11192" y="1481"/>
                    <a:pt x="11371" y="1504"/>
                    <a:pt x="11549" y="1516"/>
                  </a:cubicBezTo>
                  <a:cubicBezTo>
                    <a:pt x="11633" y="1520"/>
                    <a:pt x="11717" y="1521"/>
                    <a:pt x="11800" y="1521"/>
                  </a:cubicBezTo>
                  <a:cubicBezTo>
                    <a:pt x="12002" y="1521"/>
                    <a:pt x="12205" y="1513"/>
                    <a:pt x="12407" y="1504"/>
                  </a:cubicBezTo>
                  <a:cubicBezTo>
                    <a:pt x="12432" y="1504"/>
                    <a:pt x="12460" y="1511"/>
                    <a:pt x="12487" y="1511"/>
                  </a:cubicBezTo>
                  <a:cubicBezTo>
                    <a:pt x="12523" y="1511"/>
                    <a:pt x="12558" y="1499"/>
                    <a:pt x="12585" y="1445"/>
                  </a:cubicBezTo>
                  <a:cubicBezTo>
                    <a:pt x="12619" y="1373"/>
                    <a:pt x="12651" y="1343"/>
                    <a:pt x="12682" y="1343"/>
                  </a:cubicBezTo>
                  <a:cubicBezTo>
                    <a:pt x="12728" y="1343"/>
                    <a:pt x="12774" y="1407"/>
                    <a:pt x="12823" y="1492"/>
                  </a:cubicBezTo>
                  <a:cubicBezTo>
                    <a:pt x="12895" y="1600"/>
                    <a:pt x="12966" y="1683"/>
                    <a:pt x="13038" y="1695"/>
                  </a:cubicBezTo>
                  <a:cubicBezTo>
                    <a:pt x="13040" y="1695"/>
                    <a:pt x="13043" y="1696"/>
                    <a:pt x="13046" y="1696"/>
                  </a:cubicBezTo>
                  <a:cubicBezTo>
                    <a:pt x="13112" y="1696"/>
                    <a:pt x="13147" y="1563"/>
                    <a:pt x="13204" y="1540"/>
                  </a:cubicBezTo>
                  <a:cubicBezTo>
                    <a:pt x="13234" y="1528"/>
                    <a:pt x="13270" y="1528"/>
                    <a:pt x="13307" y="1528"/>
                  </a:cubicBezTo>
                  <a:cubicBezTo>
                    <a:pt x="13344" y="1528"/>
                    <a:pt x="13383" y="1528"/>
                    <a:pt x="13419" y="1516"/>
                  </a:cubicBezTo>
                  <a:cubicBezTo>
                    <a:pt x="13420" y="1516"/>
                    <a:pt x="13422" y="1516"/>
                    <a:pt x="13423" y="1516"/>
                  </a:cubicBezTo>
                  <a:cubicBezTo>
                    <a:pt x="13480" y="1516"/>
                    <a:pt x="13552" y="1694"/>
                    <a:pt x="13621" y="1694"/>
                  </a:cubicBezTo>
                  <a:cubicBezTo>
                    <a:pt x="13637" y="1694"/>
                    <a:pt x="13653" y="1684"/>
                    <a:pt x="13669" y="1659"/>
                  </a:cubicBezTo>
                  <a:cubicBezTo>
                    <a:pt x="13695" y="1614"/>
                    <a:pt x="13721" y="1598"/>
                    <a:pt x="13747" y="1598"/>
                  </a:cubicBezTo>
                  <a:cubicBezTo>
                    <a:pt x="13804" y="1598"/>
                    <a:pt x="13861" y="1678"/>
                    <a:pt x="13919" y="1719"/>
                  </a:cubicBezTo>
                  <a:cubicBezTo>
                    <a:pt x="13966" y="1754"/>
                    <a:pt x="14002" y="1742"/>
                    <a:pt x="14050" y="1766"/>
                  </a:cubicBezTo>
                  <a:cubicBezTo>
                    <a:pt x="14067" y="1775"/>
                    <a:pt x="14084" y="1779"/>
                    <a:pt x="14101" y="1779"/>
                  </a:cubicBezTo>
                  <a:cubicBezTo>
                    <a:pt x="14200" y="1779"/>
                    <a:pt x="14293" y="1647"/>
                    <a:pt x="14395" y="1576"/>
                  </a:cubicBezTo>
                  <a:cubicBezTo>
                    <a:pt x="14454" y="1694"/>
                    <a:pt x="14570" y="1763"/>
                    <a:pt x="14697" y="1763"/>
                  </a:cubicBezTo>
                  <a:cubicBezTo>
                    <a:pt x="14723" y="1763"/>
                    <a:pt x="14749" y="1761"/>
                    <a:pt x="14776" y="1754"/>
                  </a:cubicBezTo>
                  <a:cubicBezTo>
                    <a:pt x="14783" y="1755"/>
                    <a:pt x="14790" y="1756"/>
                    <a:pt x="14798" y="1756"/>
                  </a:cubicBezTo>
                  <a:cubicBezTo>
                    <a:pt x="14873" y="1756"/>
                    <a:pt x="14947" y="1701"/>
                    <a:pt x="14990" y="1635"/>
                  </a:cubicBezTo>
                  <a:cubicBezTo>
                    <a:pt x="15085" y="1457"/>
                    <a:pt x="15181" y="1481"/>
                    <a:pt x="15288" y="1469"/>
                  </a:cubicBezTo>
                  <a:cubicBezTo>
                    <a:pt x="15478" y="1433"/>
                    <a:pt x="15681" y="1409"/>
                    <a:pt x="15883" y="1409"/>
                  </a:cubicBezTo>
                  <a:cubicBezTo>
                    <a:pt x="15937" y="1403"/>
                    <a:pt x="15990" y="1397"/>
                    <a:pt x="16044" y="1397"/>
                  </a:cubicBezTo>
                  <a:cubicBezTo>
                    <a:pt x="16192" y="1397"/>
                    <a:pt x="16338" y="1440"/>
                    <a:pt x="16479" y="1623"/>
                  </a:cubicBezTo>
                  <a:cubicBezTo>
                    <a:pt x="16526" y="1671"/>
                    <a:pt x="16586" y="1707"/>
                    <a:pt x="16657" y="1719"/>
                  </a:cubicBezTo>
                  <a:cubicBezTo>
                    <a:pt x="16907" y="1790"/>
                    <a:pt x="17169" y="1731"/>
                    <a:pt x="17431" y="2004"/>
                  </a:cubicBezTo>
                  <a:cubicBezTo>
                    <a:pt x="17471" y="2036"/>
                    <a:pt x="17521" y="2057"/>
                    <a:pt x="17571" y="2057"/>
                  </a:cubicBezTo>
                  <a:cubicBezTo>
                    <a:pt x="17596" y="2057"/>
                    <a:pt x="17622" y="2052"/>
                    <a:pt x="17645" y="2040"/>
                  </a:cubicBezTo>
                  <a:cubicBezTo>
                    <a:pt x="17677" y="2036"/>
                    <a:pt x="17708" y="2034"/>
                    <a:pt x="17739" y="2034"/>
                  </a:cubicBezTo>
                  <a:cubicBezTo>
                    <a:pt x="17852" y="2034"/>
                    <a:pt x="17965" y="2055"/>
                    <a:pt x="18077" y="2055"/>
                  </a:cubicBezTo>
                  <a:cubicBezTo>
                    <a:pt x="18207" y="2055"/>
                    <a:pt x="18337" y="2028"/>
                    <a:pt x="18467" y="1909"/>
                  </a:cubicBezTo>
                  <a:cubicBezTo>
                    <a:pt x="18476" y="1900"/>
                    <a:pt x="18487" y="1896"/>
                    <a:pt x="18498" y="1896"/>
                  </a:cubicBezTo>
                  <a:cubicBezTo>
                    <a:pt x="18516" y="1896"/>
                    <a:pt x="18535" y="1906"/>
                    <a:pt x="18550" y="1921"/>
                  </a:cubicBezTo>
                  <a:cubicBezTo>
                    <a:pt x="18591" y="1976"/>
                    <a:pt x="18632" y="1994"/>
                    <a:pt x="18674" y="1994"/>
                  </a:cubicBezTo>
                  <a:cubicBezTo>
                    <a:pt x="18757" y="1994"/>
                    <a:pt x="18839" y="1920"/>
                    <a:pt x="18922" y="1920"/>
                  </a:cubicBezTo>
                  <a:cubicBezTo>
                    <a:pt x="18941" y="1920"/>
                    <a:pt x="18960" y="1924"/>
                    <a:pt x="18979" y="1933"/>
                  </a:cubicBezTo>
                  <a:cubicBezTo>
                    <a:pt x="19039" y="1971"/>
                    <a:pt x="19108" y="1979"/>
                    <a:pt x="19181" y="1979"/>
                  </a:cubicBezTo>
                  <a:cubicBezTo>
                    <a:pt x="19237" y="1979"/>
                    <a:pt x="19295" y="1975"/>
                    <a:pt x="19351" y="1975"/>
                  </a:cubicBezTo>
                  <a:cubicBezTo>
                    <a:pt x="19382" y="1975"/>
                    <a:pt x="19413" y="1976"/>
                    <a:pt x="19443" y="1981"/>
                  </a:cubicBezTo>
                  <a:cubicBezTo>
                    <a:pt x="19471" y="1987"/>
                    <a:pt x="19498" y="1991"/>
                    <a:pt x="19525" y="1991"/>
                  </a:cubicBezTo>
                  <a:cubicBezTo>
                    <a:pt x="19638" y="1991"/>
                    <a:pt x="19740" y="1932"/>
                    <a:pt x="19788" y="1826"/>
                  </a:cubicBezTo>
                  <a:cubicBezTo>
                    <a:pt x="19798" y="1813"/>
                    <a:pt x="19809" y="1808"/>
                    <a:pt x="19820" y="1808"/>
                  </a:cubicBezTo>
                  <a:cubicBezTo>
                    <a:pt x="19850" y="1808"/>
                    <a:pt x="19885" y="1844"/>
                    <a:pt x="19919" y="1862"/>
                  </a:cubicBezTo>
                  <a:cubicBezTo>
                    <a:pt x="19952" y="1884"/>
                    <a:pt x="19996" y="1946"/>
                    <a:pt x="20030" y="1946"/>
                  </a:cubicBezTo>
                  <a:cubicBezTo>
                    <a:pt x="20033" y="1946"/>
                    <a:pt x="20036" y="1946"/>
                    <a:pt x="20038" y="1945"/>
                  </a:cubicBezTo>
                  <a:cubicBezTo>
                    <a:pt x="20099" y="1911"/>
                    <a:pt x="20167" y="1897"/>
                    <a:pt x="20234" y="1897"/>
                  </a:cubicBezTo>
                  <a:cubicBezTo>
                    <a:pt x="20286" y="1897"/>
                    <a:pt x="20337" y="1905"/>
                    <a:pt x="20384" y="1921"/>
                  </a:cubicBezTo>
                  <a:cubicBezTo>
                    <a:pt x="20454" y="1947"/>
                    <a:pt x="20524" y="1958"/>
                    <a:pt x="20594" y="1958"/>
                  </a:cubicBezTo>
                  <a:cubicBezTo>
                    <a:pt x="20655" y="1958"/>
                    <a:pt x="20716" y="1950"/>
                    <a:pt x="20777" y="1933"/>
                  </a:cubicBezTo>
                  <a:cubicBezTo>
                    <a:pt x="20860" y="1933"/>
                    <a:pt x="20943" y="1873"/>
                    <a:pt x="21039" y="1862"/>
                  </a:cubicBezTo>
                  <a:cubicBezTo>
                    <a:pt x="21122" y="1862"/>
                    <a:pt x="21205" y="1862"/>
                    <a:pt x="21289" y="1873"/>
                  </a:cubicBezTo>
                  <a:cubicBezTo>
                    <a:pt x="21396" y="1897"/>
                    <a:pt x="21515" y="1909"/>
                    <a:pt x="21634" y="1921"/>
                  </a:cubicBezTo>
                  <a:cubicBezTo>
                    <a:pt x="22055" y="1921"/>
                    <a:pt x="22475" y="1926"/>
                    <a:pt x="22896" y="1926"/>
                  </a:cubicBezTo>
                  <a:cubicBezTo>
                    <a:pt x="23106" y="1926"/>
                    <a:pt x="23317" y="1925"/>
                    <a:pt x="23527" y="1921"/>
                  </a:cubicBezTo>
                  <a:cubicBezTo>
                    <a:pt x="23908" y="1921"/>
                    <a:pt x="24277" y="1873"/>
                    <a:pt x="24658" y="1862"/>
                  </a:cubicBezTo>
                  <a:cubicBezTo>
                    <a:pt x="24837" y="1862"/>
                    <a:pt x="25015" y="1778"/>
                    <a:pt x="25122" y="1635"/>
                  </a:cubicBezTo>
                  <a:cubicBezTo>
                    <a:pt x="25169" y="1576"/>
                    <a:pt x="25219" y="1534"/>
                    <a:pt x="25269" y="1534"/>
                  </a:cubicBezTo>
                  <a:cubicBezTo>
                    <a:pt x="25308" y="1534"/>
                    <a:pt x="25348" y="1560"/>
                    <a:pt x="25384" y="1623"/>
                  </a:cubicBezTo>
                  <a:cubicBezTo>
                    <a:pt x="25440" y="1712"/>
                    <a:pt x="25493" y="1752"/>
                    <a:pt x="25545" y="1752"/>
                  </a:cubicBezTo>
                  <a:cubicBezTo>
                    <a:pt x="25604" y="1752"/>
                    <a:pt x="25661" y="1700"/>
                    <a:pt x="25718" y="1612"/>
                  </a:cubicBezTo>
                  <a:cubicBezTo>
                    <a:pt x="25753" y="1569"/>
                    <a:pt x="25789" y="1560"/>
                    <a:pt x="25825" y="1560"/>
                  </a:cubicBezTo>
                  <a:cubicBezTo>
                    <a:pt x="25849" y="1560"/>
                    <a:pt x="25873" y="1564"/>
                    <a:pt x="25896" y="1564"/>
                  </a:cubicBezTo>
                  <a:lnTo>
                    <a:pt x="26670" y="1469"/>
                  </a:lnTo>
                  <a:lnTo>
                    <a:pt x="26670" y="1433"/>
                  </a:lnTo>
                  <a:lnTo>
                    <a:pt x="27539" y="1397"/>
                  </a:lnTo>
                  <a:cubicBezTo>
                    <a:pt x="27551" y="1397"/>
                    <a:pt x="27563" y="1361"/>
                    <a:pt x="27575" y="1326"/>
                  </a:cubicBezTo>
                  <a:cubicBezTo>
                    <a:pt x="27575" y="1278"/>
                    <a:pt x="27575" y="1231"/>
                    <a:pt x="27575" y="1195"/>
                  </a:cubicBezTo>
                  <a:cubicBezTo>
                    <a:pt x="27551" y="1100"/>
                    <a:pt x="27539" y="992"/>
                    <a:pt x="27516" y="897"/>
                  </a:cubicBezTo>
                  <a:cubicBezTo>
                    <a:pt x="27480" y="623"/>
                    <a:pt x="27420" y="469"/>
                    <a:pt x="27337" y="469"/>
                  </a:cubicBezTo>
                  <a:cubicBezTo>
                    <a:pt x="27324" y="468"/>
                    <a:pt x="27310" y="467"/>
                    <a:pt x="27297" y="467"/>
                  </a:cubicBezTo>
                  <a:cubicBezTo>
                    <a:pt x="27193" y="467"/>
                    <a:pt x="27085" y="493"/>
                    <a:pt x="26979" y="493"/>
                  </a:cubicBezTo>
                  <a:cubicBezTo>
                    <a:pt x="26927" y="493"/>
                    <a:pt x="26875" y="486"/>
                    <a:pt x="26825" y="469"/>
                  </a:cubicBezTo>
                  <a:cubicBezTo>
                    <a:pt x="26760" y="445"/>
                    <a:pt x="26694" y="437"/>
                    <a:pt x="26629" y="437"/>
                  </a:cubicBezTo>
                  <a:cubicBezTo>
                    <a:pt x="26485" y="437"/>
                    <a:pt x="26340" y="476"/>
                    <a:pt x="26196" y="476"/>
                  </a:cubicBezTo>
                  <a:cubicBezTo>
                    <a:pt x="26144" y="476"/>
                    <a:pt x="26092" y="471"/>
                    <a:pt x="26039" y="457"/>
                  </a:cubicBezTo>
                  <a:cubicBezTo>
                    <a:pt x="26009" y="448"/>
                    <a:pt x="25978" y="443"/>
                    <a:pt x="25947" y="443"/>
                  </a:cubicBezTo>
                  <a:cubicBezTo>
                    <a:pt x="25853" y="443"/>
                    <a:pt x="25759" y="483"/>
                    <a:pt x="25706" y="564"/>
                  </a:cubicBezTo>
                  <a:cubicBezTo>
                    <a:pt x="25675" y="601"/>
                    <a:pt x="25645" y="614"/>
                    <a:pt x="25616" y="614"/>
                  </a:cubicBezTo>
                  <a:cubicBezTo>
                    <a:pt x="25543" y="614"/>
                    <a:pt x="25472" y="533"/>
                    <a:pt x="25397" y="533"/>
                  </a:cubicBezTo>
                  <a:cubicBezTo>
                    <a:pt x="25385" y="533"/>
                    <a:pt x="25373" y="535"/>
                    <a:pt x="25361" y="540"/>
                  </a:cubicBezTo>
                  <a:cubicBezTo>
                    <a:pt x="25256" y="588"/>
                    <a:pt x="25156" y="757"/>
                    <a:pt x="25051" y="757"/>
                  </a:cubicBezTo>
                  <a:cubicBezTo>
                    <a:pt x="25001" y="757"/>
                    <a:pt x="24950" y="719"/>
                    <a:pt x="24896" y="611"/>
                  </a:cubicBezTo>
                  <a:cubicBezTo>
                    <a:pt x="24888" y="598"/>
                    <a:pt x="24879" y="592"/>
                    <a:pt x="24870" y="592"/>
                  </a:cubicBezTo>
                  <a:cubicBezTo>
                    <a:pt x="24839" y="592"/>
                    <a:pt x="24802" y="655"/>
                    <a:pt x="24765" y="683"/>
                  </a:cubicBezTo>
                  <a:cubicBezTo>
                    <a:pt x="24718" y="742"/>
                    <a:pt x="24658" y="802"/>
                    <a:pt x="24599" y="850"/>
                  </a:cubicBezTo>
                  <a:cubicBezTo>
                    <a:pt x="24546" y="878"/>
                    <a:pt x="24492" y="882"/>
                    <a:pt x="24438" y="882"/>
                  </a:cubicBezTo>
                  <a:cubicBezTo>
                    <a:pt x="24414" y="882"/>
                    <a:pt x="24390" y="881"/>
                    <a:pt x="24366" y="881"/>
                  </a:cubicBezTo>
                  <a:cubicBezTo>
                    <a:pt x="24259" y="881"/>
                    <a:pt x="24149" y="897"/>
                    <a:pt x="24039" y="1076"/>
                  </a:cubicBezTo>
                  <a:cubicBezTo>
                    <a:pt x="23991" y="1004"/>
                    <a:pt x="23932" y="897"/>
                    <a:pt x="23884" y="897"/>
                  </a:cubicBezTo>
                  <a:cubicBezTo>
                    <a:pt x="23825" y="897"/>
                    <a:pt x="23765" y="1052"/>
                    <a:pt x="23718" y="1064"/>
                  </a:cubicBezTo>
                  <a:cubicBezTo>
                    <a:pt x="23714" y="1065"/>
                    <a:pt x="23711" y="1066"/>
                    <a:pt x="23708" y="1066"/>
                  </a:cubicBezTo>
                  <a:cubicBezTo>
                    <a:pt x="23665" y="1066"/>
                    <a:pt x="23610" y="957"/>
                    <a:pt x="23557" y="957"/>
                  </a:cubicBezTo>
                  <a:cubicBezTo>
                    <a:pt x="23539" y="957"/>
                    <a:pt x="23521" y="970"/>
                    <a:pt x="23503" y="1004"/>
                  </a:cubicBezTo>
                  <a:cubicBezTo>
                    <a:pt x="23481" y="1056"/>
                    <a:pt x="23459" y="1085"/>
                    <a:pt x="23434" y="1085"/>
                  </a:cubicBezTo>
                  <a:cubicBezTo>
                    <a:pt x="23418" y="1085"/>
                    <a:pt x="23402" y="1074"/>
                    <a:pt x="23384" y="1052"/>
                  </a:cubicBezTo>
                  <a:cubicBezTo>
                    <a:pt x="23337" y="980"/>
                    <a:pt x="23265" y="969"/>
                    <a:pt x="23217" y="873"/>
                  </a:cubicBezTo>
                  <a:cubicBezTo>
                    <a:pt x="23169" y="790"/>
                    <a:pt x="23120" y="734"/>
                    <a:pt x="23071" y="734"/>
                  </a:cubicBezTo>
                  <a:cubicBezTo>
                    <a:pt x="23036" y="734"/>
                    <a:pt x="23002" y="762"/>
                    <a:pt x="22967" y="826"/>
                  </a:cubicBezTo>
                  <a:cubicBezTo>
                    <a:pt x="22929" y="764"/>
                    <a:pt x="22891" y="742"/>
                    <a:pt x="22853" y="742"/>
                  </a:cubicBezTo>
                  <a:cubicBezTo>
                    <a:pt x="22796" y="742"/>
                    <a:pt x="22739" y="790"/>
                    <a:pt x="22682" y="826"/>
                  </a:cubicBezTo>
                  <a:cubicBezTo>
                    <a:pt x="22605" y="875"/>
                    <a:pt x="22526" y="911"/>
                    <a:pt x="22447" y="911"/>
                  </a:cubicBezTo>
                  <a:cubicBezTo>
                    <a:pt x="22354" y="911"/>
                    <a:pt x="22260" y="860"/>
                    <a:pt x="22170" y="719"/>
                  </a:cubicBezTo>
                  <a:cubicBezTo>
                    <a:pt x="22131" y="658"/>
                    <a:pt x="22092" y="630"/>
                    <a:pt x="22052" y="630"/>
                  </a:cubicBezTo>
                  <a:cubicBezTo>
                    <a:pt x="22006" y="630"/>
                    <a:pt x="21959" y="667"/>
                    <a:pt x="21908" y="730"/>
                  </a:cubicBezTo>
                  <a:cubicBezTo>
                    <a:pt x="21848" y="826"/>
                    <a:pt x="21765" y="838"/>
                    <a:pt x="21705" y="992"/>
                  </a:cubicBezTo>
                  <a:cubicBezTo>
                    <a:pt x="21675" y="1066"/>
                    <a:pt x="21645" y="1085"/>
                    <a:pt x="21614" y="1085"/>
                  </a:cubicBezTo>
                  <a:cubicBezTo>
                    <a:pt x="21584" y="1085"/>
                    <a:pt x="21553" y="1066"/>
                    <a:pt x="21523" y="1066"/>
                  </a:cubicBezTo>
                  <a:cubicBezTo>
                    <a:pt x="21500" y="1066"/>
                    <a:pt x="21478" y="1076"/>
                    <a:pt x="21455" y="1111"/>
                  </a:cubicBezTo>
                  <a:cubicBezTo>
                    <a:pt x="21277" y="873"/>
                    <a:pt x="21086" y="957"/>
                    <a:pt x="20908" y="921"/>
                  </a:cubicBezTo>
                  <a:cubicBezTo>
                    <a:pt x="20880" y="915"/>
                    <a:pt x="20854" y="910"/>
                    <a:pt x="20828" y="910"/>
                  </a:cubicBezTo>
                  <a:cubicBezTo>
                    <a:pt x="20752" y="910"/>
                    <a:pt x="20681" y="949"/>
                    <a:pt x="20610" y="1100"/>
                  </a:cubicBezTo>
                  <a:cubicBezTo>
                    <a:pt x="20595" y="1129"/>
                    <a:pt x="20582" y="1140"/>
                    <a:pt x="20569" y="1140"/>
                  </a:cubicBezTo>
                  <a:cubicBezTo>
                    <a:pt x="20539" y="1140"/>
                    <a:pt x="20512" y="1081"/>
                    <a:pt x="20479" y="1040"/>
                  </a:cubicBezTo>
                  <a:cubicBezTo>
                    <a:pt x="20458" y="1006"/>
                    <a:pt x="20426" y="971"/>
                    <a:pt x="20391" y="971"/>
                  </a:cubicBezTo>
                  <a:cubicBezTo>
                    <a:pt x="20365" y="971"/>
                    <a:pt x="20337" y="990"/>
                    <a:pt x="20312" y="1040"/>
                  </a:cubicBezTo>
                  <a:cubicBezTo>
                    <a:pt x="20268" y="1151"/>
                    <a:pt x="20226" y="1205"/>
                    <a:pt x="20185" y="1205"/>
                  </a:cubicBezTo>
                  <a:cubicBezTo>
                    <a:pt x="20137" y="1205"/>
                    <a:pt x="20089" y="1133"/>
                    <a:pt x="20038" y="992"/>
                  </a:cubicBezTo>
                  <a:cubicBezTo>
                    <a:pt x="20015" y="897"/>
                    <a:pt x="19955" y="814"/>
                    <a:pt x="19872" y="754"/>
                  </a:cubicBezTo>
                  <a:cubicBezTo>
                    <a:pt x="19868" y="751"/>
                    <a:pt x="19865" y="749"/>
                    <a:pt x="19862" y="749"/>
                  </a:cubicBezTo>
                  <a:cubicBezTo>
                    <a:pt x="19838" y="749"/>
                    <a:pt x="19813" y="825"/>
                    <a:pt x="19785" y="825"/>
                  </a:cubicBezTo>
                  <a:cubicBezTo>
                    <a:pt x="19775" y="825"/>
                    <a:pt x="19764" y="815"/>
                    <a:pt x="19753" y="790"/>
                  </a:cubicBezTo>
                  <a:cubicBezTo>
                    <a:pt x="19741" y="771"/>
                    <a:pt x="19731" y="762"/>
                    <a:pt x="19722" y="762"/>
                  </a:cubicBezTo>
                  <a:cubicBezTo>
                    <a:pt x="19703" y="762"/>
                    <a:pt x="19689" y="804"/>
                    <a:pt x="19681" y="885"/>
                  </a:cubicBezTo>
                  <a:cubicBezTo>
                    <a:pt x="19657" y="1004"/>
                    <a:pt x="19634" y="1064"/>
                    <a:pt x="19622" y="1159"/>
                  </a:cubicBezTo>
                  <a:cubicBezTo>
                    <a:pt x="19598" y="1076"/>
                    <a:pt x="19586" y="992"/>
                    <a:pt x="19562" y="909"/>
                  </a:cubicBezTo>
                  <a:cubicBezTo>
                    <a:pt x="19551" y="839"/>
                    <a:pt x="19539" y="803"/>
                    <a:pt x="19529" y="803"/>
                  </a:cubicBezTo>
                  <a:cubicBezTo>
                    <a:pt x="19518" y="803"/>
                    <a:pt x="19509" y="842"/>
                    <a:pt x="19503" y="921"/>
                  </a:cubicBezTo>
                  <a:cubicBezTo>
                    <a:pt x="19485" y="1038"/>
                    <a:pt x="19474" y="1209"/>
                    <a:pt x="19443" y="1209"/>
                  </a:cubicBezTo>
                  <a:cubicBezTo>
                    <a:pt x="19434" y="1209"/>
                    <a:pt x="19422" y="1191"/>
                    <a:pt x="19407" y="1147"/>
                  </a:cubicBezTo>
                  <a:cubicBezTo>
                    <a:pt x="19344" y="933"/>
                    <a:pt x="19286" y="756"/>
                    <a:pt x="19216" y="756"/>
                  </a:cubicBezTo>
                  <a:cubicBezTo>
                    <a:pt x="19180" y="756"/>
                    <a:pt x="19142" y="801"/>
                    <a:pt x="19098" y="909"/>
                  </a:cubicBezTo>
                  <a:cubicBezTo>
                    <a:pt x="19075" y="965"/>
                    <a:pt x="19050" y="990"/>
                    <a:pt x="19024" y="990"/>
                  </a:cubicBezTo>
                  <a:cubicBezTo>
                    <a:pt x="18994" y="990"/>
                    <a:pt x="18963" y="959"/>
                    <a:pt x="18931" y="909"/>
                  </a:cubicBezTo>
                  <a:cubicBezTo>
                    <a:pt x="18905" y="856"/>
                    <a:pt x="18880" y="831"/>
                    <a:pt x="18856" y="831"/>
                  </a:cubicBezTo>
                  <a:cubicBezTo>
                    <a:pt x="18816" y="831"/>
                    <a:pt x="18778" y="905"/>
                    <a:pt x="18741" y="1040"/>
                  </a:cubicBezTo>
                  <a:cubicBezTo>
                    <a:pt x="18717" y="1121"/>
                    <a:pt x="18692" y="1185"/>
                    <a:pt x="18665" y="1185"/>
                  </a:cubicBezTo>
                  <a:cubicBezTo>
                    <a:pt x="18651" y="1185"/>
                    <a:pt x="18637" y="1170"/>
                    <a:pt x="18622" y="1135"/>
                  </a:cubicBezTo>
                  <a:cubicBezTo>
                    <a:pt x="18570" y="1026"/>
                    <a:pt x="18519" y="972"/>
                    <a:pt x="18465" y="972"/>
                  </a:cubicBezTo>
                  <a:cubicBezTo>
                    <a:pt x="18420" y="972"/>
                    <a:pt x="18373" y="1011"/>
                    <a:pt x="18324" y="1088"/>
                  </a:cubicBezTo>
                  <a:cubicBezTo>
                    <a:pt x="18289" y="1143"/>
                    <a:pt x="18259" y="1174"/>
                    <a:pt x="18227" y="1174"/>
                  </a:cubicBezTo>
                  <a:cubicBezTo>
                    <a:pt x="18205" y="1174"/>
                    <a:pt x="18182" y="1158"/>
                    <a:pt x="18157" y="1123"/>
                  </a:cubicBezTo>
                  <a:cubicBezTo>
                    <a:pt x="18114" y="1069"/>
                    <a:pt x="18069" y="1037"/>
                    <a:pt x="18023" y="1037"/>
                  </a:cubicBezTo>
                  <a:cubicBezTo>
                    <a:pt x="17967" y="1037"/>
                    <a:pt x="17912" y="1084"/>
                    <a:pt x="17860" y="1195"/>
                  </a:cubicBezTo>
                  <a:cubicBezTo>
                    <a:pt x="17839" y="1235"/>
                    <a:pt x="17819" y="1248"/>
                    <a:pt x="17799" y="1248"/>
                  </a:cubicBezTo>
                  <a:cubicBezTo>
                    <a:pt x="17762" y="1248"/>
                    <a:pt x="17725" y="1201"/>
                    <a:pt x="17689" y="1201"/>
                  </a:cubicBezTo>
                  <a:cubicBezTo>
                    <a:pt x="17666" y="1201"/>
                    <a:pt x="17643" y="1222"/>
                    <a:pt x="17622" y="1290"/>
                  </a:cubicBezTo>
                  <a:cubicBezTo>
                    <a:pt x="17514" y="1040"/>
                    <a:pt x="17395" y="1100"/>
                    <a:pt x="17276" y="1040"/>
                  </a:cubicBezTo>
                  <a:cubicBezTo>
                    <a:pt x="17203" y="991"/>
                    <a:pt x="17119" y="793"/>
                    <a:pt x="17031" y="793"/>
                  </a:cubicBezTo>
                  <a:cubicBezTo>
                    <a:pt x="16990" y="793"/>
                    <a:pt x="16949" y="836"/>
                    <a:pt x="16907" y="957"/>
                  </a:cubicBezTo>
                  <a:cubicBezTo>
                    <a:pt x="16901" y="975"/>
                    <a:pt x="16892" y="983"/>
                    <a:pt x="16883" y="983"/>
                  </a:cubicBezTo>
                  <a:cubicBezTo>
                    <a:pt x="16874" y="983"/>
                    <a:pt x="16865" y="975"/>
                    <a:pt x="16860" y="957"/>
                  </a:cubicBezTo>
                  <a:cubicBezTo>
                    <a:pt x="16717" y="588"/>
                    <a:pt x="16526" y="778"/>
                    <a:pt x="16359" y="516"/>
                  </a:cubicBezTo>
                  <a:cubicBezTo>
                    <a:pt x="16337" y="472"/>
                    <a:pt x="16313" y="453"/>
                    <a:pt x="16287" y="453"/>
                  </a:cubicBezTo>
                  <a:cubicBezTo>
                    <a:pt x="16256" y="453"/>
                    <a:pt x="16225" y="478"/>
                    <a:pt x="16193" y="516"/>
                  </a:cubicBezTo>
                  <a:cubicBezTo>
                    <a:pt x="16133" y="588"/>
                    <a:pt x="16086" y="659"/>
                    <a:pt x="16026" y="659"/>
                  </a:cubicBezTo>
                  <a:cubicBezTo>
                    <a:pt x="15928" y="671"/>
                    <a:pt x="15830" y="693"/>
                    <a:pt x="15733" y="693"/>
                  </a:cubicBezTo>
                  <a:cubicBezTo>
                    <a:pt x="15630" y="693"/>
                    <a:pt x="15529" y="668"/>
                    <a:pt x="15431" y="576"/>
                  </a:cubicBezTo>
                  <a:cubicBezTo>
                    <a:pt x="15420" y="565"/>
                    <a:pt x="15405" y="559"/>
                    <a:pt x="15390" y="559"/>
                  </a:cubicBezTo>
                  <a:cubicBezTo>
                    <a:pt x="15371" y="559"/>
                    <a:pt x="15354" y="568"/>
                    <a:pt x="15347" y="588"/>
                  </a:cubicBezTo>
                  <a:cubicBezTo>
                    <a:pt x="15281" y="685"/>
                    <a:pt x="15215" y="725"/>
                    <a:pt x="15148" y="725"/>
                  </a:cubicBezTo>
                  <a:cubicBezTo>
                    <a:pt x="15060" y="725"/>
                    <a:pt x="14971" y="654"/>
                    <a:pt x="14883" y="552"/>
                  </a:cubicBezTo>
                  <a:cubicBezTo>
                    <a:pt x="14841" y="502"/>
                    <a:pt x="14799" y="446"/>
                    <a:pt x="14762" y="446"/>
                  </a:cubicBezTo>
                  <a:cubicBezTo>
                    <a:pt x="14746" y="446"/>
                    <a:pt x="14731" y="456"/>
                    <a:pt x="14716" y="480"/>
                  </a:cubicBezTo>
                  <a:cubicBezTo>
                    <a:pt x="14684" y="541"/>
                    <a:pt x="14649" y="554"/>
                    <a:pt x="14615" y="554"/>
                  </a:cubicBezTo>
                  <a:cubicBezTo>
                    <a:pt x="14589" y="554"/>
                    <a:pt x="14563" y="546"/>
                    <a:pt x="14538" y="546"/>
                  </a:cubicBezTo>
                  <a:cubicBezTo>
                    <a:pt x="14513" y="546"/>
                    <a:pt x="14488" y="555"/>
                    <a:pt x="14466" y="588"/>
                  </a:cubicBezTo>
                  <a:cubicBezTo>
                    <a:pt x="14392" y="682"/>
                    <a:pt x="14318" y="742"/>
                    <a:pt x="14247" y="742"/>
                  </a:cubicBezTo>
                  <a:cubicBezTo>
                    <a:pt x="14191" y="742"/>
                    <a:pt x="14137" y="706"/>
                    <a:pt x="14085" y="623"/>
                  </a:cubicBezTo>
                  <a:cubicBezTo>
                    <a:pt x="14009" y="509"/>
                    <a:pt x="13938" y="452"/>
                    <a:pt x="13869" y="452"/>
                  </a:cubicBezTo>
                  <a:cubicBezTo>
                    <a:pt x="13786" y="452"/>
                    <a:pt x="13705" y="533"/>
                    <a:pt x="13621" y="695"/>
                  </a:cubicBezTo>
                  <a:cubicBezTo>
                    <a:pt x="13610" y="721"/>
                    <a:pt x="13597" y="732"/>
                    <a:pt x="13584" y="732"/>
                  </a:cubicBezTo>
                  <a:cubicBezTo>
                    <a:pt x="13556" y="732"/>
                    <a:pt x="13526" y="680"/>
                    <a:pt x="13502" y="623"/>
                  </a:cubicBezTo>
                  <a:cubicBezTo>
                    <a:pt x="13488" y="596"/>
                    <a:pt x="13475" y="586"/>
                    <a:pt x="13462" y="586"/>
                  </a:cubicBezTo>
                  <a:cubicBezTo>
                    <a:pt x="13423" y="586"/>
                    <a:pt x="13387" y="685"/>
                    <a:pt x="13345" y="685"/>
                  </a:cubicBezTo>
                  <a:cubicBezTo>
                    <a:pt x="13342" y="685"/>
                    <a:pt x="13339" y="684"/>
                    <a:pt x="13335" y="683"/>
                  </a:cubicBezTo>
                  <a:cubicBezTo>
                    <a:pt x="13276" y="647"/>
                    <a:pt x="13192" y="564"/>
                    <a:pt x="13121" y="516"/>
                  </a:cubicBezTo>
                  <a:cubicBezTo>
                    <a:pt x="13109" y="516"/>
                    <a:pt x="13097" y="552"/>
                    <a:pt x="13085" y="576"/>
                  </a:cubicBezTo>
                  <a:cubicBezTo>
                    <a:pt x="13068" y="604"/>
                    <a:pt x="13049" y="615"/>
                    <a:pt x="13031" y="615"/>
                  </a:cubicBezTo>
                  <a:cubicBezTo>
                    <a:pt x="12978" y="615"/>
                    <a:pt x="12923" y="526"/>
                    <a:pt x="12869" y="526"/>
                  </a:cubicBezTo>
                  <a:cubicBezTo>
                    <a:pt x="12842" y="526"/>
                    <a:pt x="12814" y="550"/>
                    <a:pt x="12788" y="623"/>
                  </a:cubicBezTo>
                  <a:cubicBezTo>
                    <a:pt x="12782" y="635"/>
                    <a:pt x="12776" y="639"/>
                    <a:pt x="12769" y="639"/>
                  </a:cubicBezTo>
                  <a:cubicBezTo>
                    <a:pt x="12748" y="639"/>
                    <a:pt x="12722" y="591"/>
                    <a:pt x="12704" y="564"/>
                  </a:cubicBezTo>
                  <a:cubicBezTo>
                    <a:pt x="12649" y="502"/>
                    <a:pt x="12589" y="463"/>
                    <a:pt x="12531" y="463"/>
                  </a:cubicBezTo>
                  <a:cubicBezTo>
                    <a:pt x="12488" y="463"/>
                    <a:pt x="12446" y="483"/>
                    <a:pt x="12407" y="528"/>
                  </a:cubicBezTo>
                  <a:cubicBezTo>
                    <a:pt x="12386" y="559"/>
                    <a:pt x="12357" y="616"/>
                    <a:pt x="12334" y="616"/>
                  </a:cubicBezTo>
                  <a:cubicBezTo>
                    <a:pt x="12330" y="616"/>
                    <a:pt x="12327" y="615"/>
                    <a:pt x="12323" y="611"/>
                  </a:cubicBezTo>
                  <a:cubicBezTo>
                    <a:pt x="12211" y="477"/>
                    <a:pt x="12094" y="460"/>
                    <a:pt x="11975" y="460"/>
                  </a:cubicBezTo>
                  <a:cubicBezTo>
                    <a:pt x="11935" y="460"/>
                    <a:pt x="11895" y="461"/>
                    <a:pt x="11854" y="461"/>
                  </a:cubicBezTo>
                  <a:cubicBezTo>
                    <a:pt x="11824" y="461"/>
                    <a:pt x="11794" y="460"/>
                    <a:pt x="11764" y="457"/>
                  </a:cubicBezTo>
                  <a:cubicBezTo>
                    <a:pt x="11692" y="457"/>
                    <a:pt x="11621" y="338"/>
                    <a:pt x="11561" y="254"/>
                  </a:cubicBezTo>
                  <a:cubicBezTo>
                    <a:pt x="11544" y="237"/>
                    <a:pt x="11526" y="229"/>
                    <a:pt x="11509" y="229"/>
                  </a:cubicBezTo>
                  <a:cubicBezTo>
                    <a:pt x="11480" y="229"/>
                    <a:pt x="11453" y="252"/>
                    <a:pt x="11430" y="290"/>
                  </a:cubicBezTo>
                  <a:cubicBezTo>
                    <a:pt x="11394" y="357"/>
                    <a:pt x="11360" y="393"/>
                    <a:pt x="11327" y="393"/>
                  </a:cubicBezTo>
                  <a:cubicBezTo>
                    <a:pt x="11295" y="393"/>
                    <a:pt x="11263" y="360"/>
                    <a:pt x="11228" y="290"/>
                  </a:cubicBezTo>
                  <a:cubicBezTo>
                    <a:pt x="11200" y="235"/>
                    <a:pt x="11166" y="194"/>
                    <a:pt x="11130" y="194"/>
                  </a:cubicBezTo>
                  <a:cubicBezTo>
                    <a:pt x="11119" y="194"/>
                    <a:pt x="11108" y="198"/>
                    <a:pt x="11097" y="207"/>
                  </a:cubicBezTo>
                  <a:cubicBezTo>
                    <a:pt x="11034" y="270"/>
                    <a:pt x="10970" y="294"/>
                    <a:pt x="10907" y="294"/>
                  </a:cubicBezTo>
                  <a:cubicBezTo>
                    <a:pt x="10804" y="294"/>
                    <a:pt x="10700" y="230"/>
                    <a:pt x="10597" y="171"/>
                  </a:cubicBezTo>
                  <a:cubicBezTo>
                    <a:pt x="10574" y="160"/>
                    <a:pt x="10550" y="152"/>
                    <a:pt x="10527" y="152"/>
                  </a:cubicBezTo>
                  <a:cubicBezTo>
                    <a:pt x="10475" y="152"/>
                    <a:pt x="10423" y="188"/>
                    <a:pt x="10383" y="302"/>
                  </a:cubicBezTo>
                  <a:cubicBezTo>
                    <a:pt x="10372" y="322"/>
                    <a:pt x="10362" y="352"/>
                    <a:pt x="10352" y="352"/>
                  </a:cubicBezTo>
                  <a:cubicBezTo>
                    <a:pt x="10350" y="352"/>
                    <a:pt x="10348" y="351"/>
                    <a:pt x="10347" y="349"/>
                  </a:cubicBezTo>
                  <a:cubicBezTo>
                    <a:pt x="10311" y="314"/>
                    <a:pt x="10287" y="266"/>
                    <a:pt x="10263" y="218"/>
                  </a:cubicBezTo>
                  <a:cubicBezTo>
                    <a:pt x="10195" y="119"/>
                    <a:pt x="10126" y="0"/>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2538364" y="3080336"/>
              <a:ext cx="1032225" cy="652067"/>
            </a:xfrm>
            <a:custGeom>
              <a:avLst/>
              <a:gdLst/>
              <a:ahLst/>
              <a:cxnLst/>
              <a:rect l="l" t="t" r="r" b="b"/>
              <a:pathLst>
                <a:path w="27493" h="22020" extrusionOk="0">
                  <a:moveTo>
                    <a:pt x="1060" y="20407"/>
                  </a:moveTo>
                  <a:lnTo>
                    <a:pt x="1164" y="20513"/>
                  </a:lnTo>
                  <a:lnTo>
                    <a:pt x="1164" y="20513"/>
                  </a:lnTo>
                  <a:cubicBezTo>
                    <a:pt x="1146" y="20510"/>
                    <a:pt x="1129" y="20495"/>
                    <a:pt x="1108" y="20466"/>
                  </a:cubicBezTo>
                  <a:cubicBezTo>
                    <a:pt x="1096" y="20455"/>
                    <a:pt x="1072" y="20431"/>
                    <a:pt x="1060" y="20407"/>
                  </a:cubicBezTo>
                  <a:close/>
                  <a:moveTo>
                    <a:pt x="1532" y="20528"/>
                  </a:moveTo>
                  <a:cubicBezTo>
                    <a:pt x="1529" y="20531"/>
                    <a:pt x="1527" y="20535"/>
                    <a:pt x="1525" y="20538"/>
                  </a:cubicBezTo>
                  <a:cubicBezTo>
                    <a:pt x="1523" y="20539"/>
                    <a:pt x="1522" y="20540"/>
                    <a:pt x="1520" y="20540"/>
                  </a:cubicBezTo>
                  <a:cubicBezTo>
                    <a:pt x="1519" y="20540"/>
                    <a:pt x="1518" y="20539"/>
                    <a:pt x="1517" y="20539"/>
                  </a:cubicBezTo>
                  <a:lnTo>
                    <a:pt x="1517" y="20539"/>
                  </a:lnTo>
                  <a:cubicBezTo>
                    <a:pt x="1522" y="20535"/>
                    <a:pt x="1527" y="20532"/>
                    <a:pt x="1532" y="20528"/>
                  </a:cubicBezTo>
                  <a:close/>
                  <a:moveTo>
                    <a:pt x="1230" y="0"/>
                  </a:moveTo>
                  <a:cubicBezTo>
                    <a:pt x="1138" y="0"/>
                    <a:pt x="1020" y="16"/>
                    <a:pt x="846" y="47"/>
                  </a:cubicBezTo>
                  <a:cubicBezTo>
                    <a:pt x="678" y="81"/>
                    <a:pt x="605" y="95"/>
                    <a:pt x="550" y="95"/>
                  </a:cubicBezTo>
                  <a:cubicBezTo>
                    <a:pt x="507" y="95"/>
                    <a:pt x="475" y="87"/>
                    <a:pt x="417" y="71"/>
                  </a:cubicBezTo>
                  <a:lnTo>
                    <a:pt x="191" y="12"/>
                  </a:lnTo>
                  <a:cubicBezTo>
                    <a:pt x="144" y="35"/>
                    <a:pt x="60" y="59"/>
                    <a:pt x="60" y="83"/>
                  </a:cubicBezTo>
                  <a:cubicBezTo>
                    <a:pt x="84" y="273"/>
                    <a:pt x="13" y="452"/>
                    <a:pt x="322" y="643"/>
                  </a:cubicBezTo>
                  <a:cubicBezTo>
                    <a:pt x="406" y="690"/>
                    <a:pt x="358" y="750"/>
                    <a:pt x="251" y="809"/>
                  </a:cubicBezTo>
                  <a:cubicBezTo>
                    <a:pt x="1" y="940"/>
                    <a:pt x="13" y="1083"/>
                    <a:pt x="322" y="1226"/>
                  </a:cubicBezTo>
                  <a:cubicBezTo>
                    <a:pt x="394" y="1262"/>
                    <a:pt x="346" y="1309"/>
                    <a:pt x="251" y="1345"/>
                  </a:cubicBezTo>
                  <a:cubicBezTo>
                    <a:pt x="120" y="1393"/>
                    <a:pt x="84" y="1452"/>
                    <a:pt x="132" y="1512"/>
                  </a:cubicBezTo>
                  <a:cubicBezTo>
                    <a:pt x="191" y="1595"/>
                    <a:pt x="334" y="1678"/>
                    <a:pt x="155" y="1762"/>
                  </a:cubicBezTo>
                  <a:lnTo>
                    <a:pt x="155" y="2286"/>
                  </a:lnTo>
                  <a:cubicBezTo>
                    <a:pt x="155" y="2321"/>
                    <a:pt x="263" y="2357"/>
                    <a:pt x="441" y="2381"/>
                  </a:cubicBezTo>
                  <a:cubicBezTo>
                    <a:pt x="703" y="2405"/>
                    <a:pt x="787" y="2464"/>
                    <a:pt x="703" y="2524"/>
                  </a:cubicBezTo>
                  <a:cubicBezTo>
                    <a:pt x="394" y="2726"/>
                    <a:pt x="417" y="2726"/>
                    <a:pt x="417" y="2964"/>
                  </a:cubicBezTo>
                  <a:cubicBezTo>
                    <a:pt x="417" y="3060"/>
                    <a:pt x="167" y="3155"/>
                    <a:pt x="370" y="3250"/>
                  </a:cubicBezTo>
                  <a:cubicBezTo>
                    <a:pt x="322" y="3321"/>
                    <a:pt x="215" y="3393"/>
                    <a:pt x="227" y="3464"/>
                  </a:cubicBezTo>
                  <a:cubicBezTo>
                    <a:pt x="227" y="3536"/>
                    <a:pt x="382" y="3607"/>
                    <a:pt x="417" y="3679"/>
                  </a:cubicBezTo>
                  <a:cubicBezTo>
                    <a:pt x="453" y="3738"/>
                    <a:pt x="525" y="3845"/>
                    <a:pt x="382" y="3929"/>
                  </a:cubicBezTo>
                  <a:cubicBezTo>
                    <a:pt x="239" y="4012"/>
                    <a:pt x="477" y="4095"/>
                    <a:pt x="275" y="4179"/>
                  </a:cubicBezTo>
                  <a:cubicBezTo>
                    <a:pt x="120" y="4238"/>
                    <a:pt x="417" y="4310"/>
                    <a:pt x="286" y="4381"/>
                  </a:cubicBezTo>
                  <a:cubicBezTo>
                    <a:pt x="155" y="4453"/>
                    <a:pt x="203" y="4560"/>
                    <a:pt x="191" y="4643"/>
                  </a:cubicBezTo>
                  <a:cubicBezTo>
                    <a:pt x="167" y="4726"/>
                    <a:pt x="227" y="4845"/>
                    <a:pt x="441" y="4941"/>
                  </a:cubicBezTo>
                  <a:cubicBezTo>
                    <a:pt x="572" y="5000"/>
                    <a:pt x="429" y="5048"/>
                    <a:pt x="346" y="5107"/>
                  </a:cubicBezTo>
                  <a:cubicBezTo>
                    <a:pt x="310" y="5131"/>
                    <a:pt x="382" y="5155"/>
                    <a:pt x="501" y="5167"/>
                  </a:cubicBezTo>
                  <a:cubicBezTo>
                    <a:pt x="632" y="5191"/>
                    <a:pt x="691" y="5203"/>
                    <a:pt x="679" y="5238"/>
                  </a:cubicBezTo>
                  <a:cubicBezTo>
                    <a:pt x="656" y="5262"/>
                    <a:pt x="536" y="5322"/>
                    <a:pt x="596" y="5357"/>
                  </a:cubicBezTo>
                  <a:cubicBezTo>
                    <a:pt x="763" y="5453"/>
                    <a:pt x="691" y="5524"/>
                    <a:pt x="441" y="5596"/>
                  </a:cubicBezTo>
                  <a:cubicBezTo>
                    <a:pt x="155" y="5679"/>
                    <a:pt x="215" y="5786"/>
                    <a:pt x="298" y="5893"/>
                  </a:cubicBezTo>
                  <a:cubicBezTo>
                    <a:pt x="370" y="5929"/>
                    <a:pt x="441" y="5941"/>
                    <a:pt x="525" y="5953"/>
                  </a:cubicBezTo>
                  <a:cubicBezTo>
                    <a:pt x="632" y="5977"/>
                    <a:pt x="739" y="5988"/>
                    <a:pt x="691" y="6012"/>
                  </a:cubicBezTo>
                  <a:cubicBezTo>
                    <a:pt x="477" y="6131"/>
                    <a:pt x="548" y="6238"/>
                    <a:pt x="787" y="6346"/>
                  </a:cubicBezTo>
                  <a:cubicBezTo>
                    <a:pt x="870" y="6381"/>
                    <a:pt x="787" y="6429"/>
                    <a:pt x="620" y="6453"/>
                  </a:cubicBezTo>
                  <a:cubicBezTo>
                    <a:pt x="334" y="6500"/>
                    <a:pt x="251" y="6572"/>
                    <a:pt x="298" y="6643"/>
                  </a:cubicBezTo>
                  <a:cubicBezTo>
                    <a:pt x="346" y="6715"/>
                    <a:pt x="501" y="6786"/>
                    <a:pt x="370" y="6858"/>
                  </a:cubicBezTo>
                  <a:cubicBezTo>
                    <a:pt x="358" y="6858"/>
                    <a:pt x="406" y="6881"/>
                    <a:pt x="441" y="6893"/>
                  </a:cubicBezTo>
                  <a:cubicBezTo>
                    <a:pt x="620" y="6917"/>
                    <a:pt x="906" y="6941"/>
                    <a:pt x="513" y="7000"/>
                  </a:cubicBezTo>
                  <a:cubicBezTo>
                    <a:pt x="465" y="7000"/>
                    <a:pt x="394" y="7024"/>
                    <a:pt x="406" y="7024"/>
                  </a:cubicBezTo>
                  <a:cubicBezTo>
                    <a:pt x="560" y="7131"/>
                    <a:pt x="322" y="7227"/>
                    <a:pt x="441" y="7322"/>
                  </a:cubicBezTo>
                  <a:cubicBezTo>
                    <a:pt x="548" y="7393"/>
                    <a:pt x="620" y="7524"/>
                    <a:pt x="620" y="7655"/>
                  </a:cubicBezTo>
                  <a:cubicBezTo>
                    <a:pt x="644" y="7953"/>
                    <a:pt x="644" y="8239"/>
                    <a:pt x="620" y="8524"/>
                  </a:cubicBezTo>
                  <a:cubicBezTo>
                    <a:pt x="620" y="8632"/>
                    <a:pt x="560" y="8727"/>
                    <a:pt x="477" y="8786"/>
                  </a:cubicBezTo>
                  <a:cubicBezTo>
                    <a:pt x="358" y="8870"/>
                    <a:pt x="382" y="8941"/>
                    <a:pt x="536" y="9025"/>
                  </a:cubicBezTo>
                  <a:cubicBezTo>
                    <a:pt x="644" y="9084"/>
                    <a:pt x="739" y="9167"/>
                    <a:pt x="798" y="9275"/>
                  </a:cubicBezTo>
                  <a:cubicBezTo>
                    <a:pt x="822" y="9334"/>
                    <a:pt x="644" y="9382"/>
                    <a:pt x="620" y="9441"/>
                  </a:cubicBezTo>
                  <a:cubicBezTo>
                    <a:pt x="596" y="9501"/>
                    <a:pt x="632" y="9584"/>
                    <a:pt x="596" y="9656"/>
                  </a:cubicBezTo>
                  <a:cubicBezTo>
                    <a:pt x="560" y="9727"/>
                    <a:pt x="394" y="9763"/>
                    <a:pt x="394" y="9822"/>
                  </a:cubicBezTo>
                  <a:cubicBezTo>
                    <a:pt x="394" y="9870"/>
                    <a:pt x="513" y="9953"/>
                    <a:pt x="572" y="10025"/>
                  </a:cubicBezTo>
                  <a:cubicBezTo>
                    <a:pt x="370" y="10144"/>
                    <a:pt x="596" y="10251"/>
                    <a:pt x="644" y="10370"/>
                  </a:cubicBezTo>
                  <a:cubicBezTo>
                    <a:pt x="667" y="10441"/>
                    <a:pt x="656" y="10525"/>
                    <a:pt x="608" y="10584"/>
                  </a:cubicBezTo>
                  <a:cubicBezTo>
                    <a:pt x="560" y="10632"/>
                    <a:pt x="465" y="10679"/>
                    <a:pt x="536" y="10739"/>
                  </a:cubicBezTo>
                  <a:cubicBezTo>
                    <a:pt x="608" y="10799"/>
                    <a:pt x="656" y="10870"/>
                    <a:pt x="656" y="10953"/>
                  </a:cubicBezTo>
                  <a:cubicBezTo>
                    <a:pt x="739" y="11465"/>
                    <a:pt x="679" y="11965"/>
                    <a:pt x="656" y="12465"/>
                  </a:cubicBezTo>
                  <a:cubicBezTo>
                    <a:pt x="656" y="12513"/>
                    <a:pt x="608" y="12549"/>
                    <a:pt x="572" y="12596"/>
                  </a:cubicBezTo>
                  <a:cubicBezTo>
                    <a:pt x="477" y="12739"/>
                    <a:pt x="477" y="12918"/>
                    <a:pt x="572" y="13061"/>
                  </a:cubicBezTo>
                  <a:cubicBezTo>
                    <a:pt x="691" y="13227"/>
                    <a:pt x="667" y="13466"/>
                    <a:pt x="525" y="13608"/>
                  </a:cubicBezTo>
                  <a:cubicBezTo>
                    <a:pt x="298" y="13882"/>
                    <a:pt x="310" y="14156"/>
                    <a:pt x="656" y="14418"/>
                  </a:cubicBezTo>
                  <a:cubicBezTo>
                    <a:pt x="727" y="14478"/>
                    <a:pt x="739" y="14537"/>
                    <a:pt x="632" y="14597"/>
                  </a:cubicBezTo>
                  <a:cubicBezTo>
                    <a:pt x="513" y="14644"/>
                    <a:pt x="429" y="14728"/>
                    <a:pt x="429" y="14799"/>
                  </a:cubicBezTo>
                  <a:cubicBezTo>
                    <a:pt x="429" y="14966"/>
                    <a:pt x="346" y="15109"/>
                    <a:pt x="203" y="15180"/>
                  </a:cubicBezTo>
                  <a:cubicBezTo>
                    <a:pt x="144" y="15216"/>
                    <a:pt x="239" y="15263"/>
                    <a:pt x="251" y="15311"/>
                  </a:cubicBezTo>
                  <a:cubicBezTo>
                    <a:pt x="275" y="15359"/>
                    <a:pt x="334" y="15394"/>
                    <a:pt x="298" y="15430"/>
                  </a:cubicBezTo>
                  <a:cubicBezTo>
                    <a:pt x="191" y="15525"/>
                    <a:pt x="132" y="15597"/>
                    <a:pt x="310" y="15692"/>
                  </a:cubicBezTo>
                  <a:cubicBezTo>
                    <a:pt x="358" y="15716"/>
                    <a:pt x="382" y="15752"/>
                    <a:pt x="346" y="15775"/>
                  </a:cubicBezTo>
                  <a:cubicBezTo>
                    <a:pt x="48" y="15918"/>
                    <a:pt x="132" y="16085"/>
                    <a:pt x="239" y="16240"/>
                  </a:cubicBezTo>
                  <a:cubicBezTo>
                    <a:pt x="286" y="16323"/>
                    <a:pt x="144" y="16406"/>
                    <a:pt x="203" y="16490"/>
                  </a:cubicBezTo>
                  <a:cubicBezTo>
                    <a:pt x="263" y="16585"/>
                    <a:pt x="358" y="16668"/>
                    <a:pt x="429" y="16752"/>
                  </a:cubicBezTo>
                  <a:cubicBezTo>
                    <a:pt x="453" y="16775"/>
                    <a:pt x="465" y="16799"/>
                    <a:pt x="453" y="16835"/>
                  </a:cubicBezTo>
                  <a:lnTo>
                    <a:pt x="501" y="17395"/>
                  </a:lnTo>
                  <a:cubicBezTo>
                    <a:pt x="501" y="17454"/>
                    <a:pt x="441" y="17514"/>
                    <a:pt x="334" y="17561"/>
                  </a:cubicBezTo>
                  <a:cubicBezTo>
                    <a:pt x="167" y="17633"/>
                    <a:pt x="275" y="17692"/>
                    <a:pt x="477" y="17752"/>
                  </a:cubicBezTo>
                  <a:cubicBezTo>
                    <a:pt x="560" y="17788"/>
                    <a:pt x="632" y="17823"/>
                    <a:pt x="703" y="17871"/>
                  </a:cubicBezTo>
                  <a:cubicBezTo>
                    <a:pt x="382" y="17990"/>
                    <a:pt x="489" y="18121"/>
                    <a:pt x="489" y="18252"/>
                  </a:cubicBezTo>
                  <a:cubicBezTo>
                    <a:pt x="489" y="18740"/>
                    <a:pt x="536" y="19228"/>
                    <a:pt x="548" y="19716"/>
                  </a:cubicBezTo>
                  <a:cubicBezTo>
                    <a:pt x="548" y="19907"/>
                    <a:pt x="548" y="20097"/>
                    <a:pt x="536" y="20288"/>
                  </a:cubicBezTo>
                  <a:cubicBezTo>
                    <a:pt x="536" y="20335"/>
                    <a:pt x="536" y="20407"/>
                    <a:pt x="441" y="20455"/>
                  </a:cubicBezTo>
                  <a:cubicBezTo>
                    <a:pt x="251" y="20550"/>
                    <a:pt x="406" y="20645"/>
                    <a:pt x="358" y="20752"/>
                  </a:cubicBezTo>
                  <a:cubicBezTo>
                    <a:pt x="334" y="20812"/>
                    <a:pt x="394" y="20883"/>
                    <a:pt x="394" y="20943"/>
                  </a:cubicBezTo>
                  <a:lnTo>
                    <a:pt x="346" y="21574"/>
                  </a:lnTo>
                  <a:lnTo>
                    <a:pt x="1060" y="21609"/>
                  </a:lnTo>
                  <a:cubicBezTo>
                    <a:pt x="1072" y="21609"/>
                    <a:pt x="1096" y="21621"/>
                    <a:pt x="1108" y="21633"/>
                  </a:cubicBezTo>
                  <a:cubicBezTo>
                    <a:pt x="1191" y="21717"/>
                    <a:pt x="1298" y="21764"/>
                    <a:pt x="1406" y="21788"/>
                  </a:cubicBezTo>
                  <a:cubicBezTo>
                    <a:pt x="1427" y="21793"/>
                    <a:pt x="1449" y="21796"/>
                    <a:pt x="1471" y="21796"/>
                  </a:cubicBezTo>
                  <a:cubicBezTo>
                    <a:pt x="1558" y="21796"/>
                    <a:pt x="1646" y="21760"/>
                    <a:pt x="1732" y="21760"/>
                  </a:cubicBezTo>
                  <a:cubicBezTo>
                    <a:pt x="1811" y="21760"/>
                    <a:pt x="1889" y="21791"/>
                    <a:pt x="1965" y="21907"/>
                  </a:cubicBezTo>
                  <a:lnTo>
                    <a:pt x="2060" y="21586"/>
                  </a:lnTo>
                  <a:cubicBezTo>
                    <a:pt x="2117" y="21715"/>
                    <a:pt x="2176" y="21768"/>
                    <a:pt x="2235" y="21768"/>
                  </a:cubicBezTo>
                  <a:cubicBezTo>
                    <a:pt x="2301" y="21768"/>
                    <a:pt x="2367" y="21703"/>
                    <a:pt x="2430" y="21609"/>
                  </a:cubicBezTo>
                  <a:cubicBezTo>
                    <a:pt x="2446" y="21587"/>
                    <a:pt x="2460" y="21578"/>
                    <a:pt x="2473" y="21578"/>
                  </a:cubicBezTo>
                  <a:cubicBezTo>
                    <a:pt x="2487" y="21578"/>
                    <a:pt x="2500" y="21590"/>
                    <a:pt x="2513" y="21609"/>
                  </a:cubicBezTo>
                  <a:cubicBezTo>
                    <a:pt x="2596" y="21669"/>
                    <a:pt x="2680" y="21717"/>
                    <a:pt x="2775" y="21752"/>
                  </a:cubicBezTo>
                  <a:cubicBezTo>
                    <a:pt x="2786" y="21759"/>
                    <a:pt x="2796" y="21762"/>
                    <a:pt x="2806" y="21762"/>
                  </a:cubicBezTo>
                  <a:cubicBezTo>
                    <a:pt x="2852" y="21762"/>
                    <a:pt x="2893" y="21700"/>
                    <a:pt x="2942" y="21621"/>
                  </a:cubicBezTo>
                  <a:cubicBezTo>
                    <a:pt x="2960" y="21584"/>
                    <a:pt x="2986" y="21539"/>
                    <a:pt x="3002" y="21539"/>
                  </a:cubicBezTo>
                  <a:cubicBezTo>
                    <a:pt x="3007" y="21539"/>
                    <a:pt x="3010" y="21542"/>
                    <a:pt x="3013" y="21550"/>
                  </a:cubicBezTo>
                  <a:cubicBezTo>
                    <a:pt x="3087" y="21698"/>
                    <a:pt x="3162" y="21738"/>
                    <a:pt x="3236" y="21738"/>
                  </a:cubicBezTo>
                  <a:cubicBezTo>
                    <a:pt x="3304" y="21738"/>
                    <a:pt x="3373" y="21704"/>
                    <a:pt x="3442" y="21693"/>
                  </a:cubicBezTo>
                  <a:cubicBezTo>
                    <a:pt x="3549" y="21693"/>
                    <a:pt x="3644" y="21657"/>
                    <a:pt x="3739" y="21609"/>
                  </a:cubicBezTo>
                  <a:cubicBezTo>
                    <a:pt x="3805" y="21560"/>
                    <a:pt x="3871" y="21425"/>
                    <a:pt x="3937" y="21425"/>
                  </a:cubicBezTo>
                  <a:cubicBezTo>
                    <a:pt x="3966" y="21425"/>
                    <a:pt x="3996" y="21452"/>
                    <a:pt x="4025" y="21526"/>
                  </a:cubicBezTo>
                  <a:lnTo>
                    <a:pt x="4120" y="21181"/>
                  </a:lnTo>
                  <a:cubicBezTo>
                    <a:pt x="4156" y="21312"/>
                    <a:pt x="4180" y="21443"/>
                    <a:pt x="4216" y="21562"/>
                  </a:cubicBezTo>
                  <a:cubicBezTo>
                    <a:pt x="4216" y="21598"/>
                    <a:pt x="4239" y="21609"/>
                    <a:pt x="4251" y="21609"/>
                  </a:cubicBezTo>
                  <a:cubicBezTo>
                    <a:pt x="4294" y="21609"/>
                    <a:pt x="4341" y="21635"/>
                    <a:pt x="4385" y="21635"/>
                  </a:cubicBezTo>
                  <a:cubicBezTo>
                    <a:pt x="4414" y="21635"/>
                    <a:pt x="4442" y="21624"/>
                    <a:pt x="4466" y="21586"/>
                  </a:cubicBezTo>
                  <a:cubicBezTo>
                    <a:pt x="4510" y="21518"/>
                    <a:pt x="4558" y="21496"/>
                    <a:pt x="4605" y="21496"/>
                  </a:cubicBezTo>
                  <a:cubicBezTo>
                    <a:pt x="4659" y="21496"/>
                    <a:pt x="4713" y="21525"/>
                    <a:pt x="4763" y="21550"/>
                  </a:cubicBezTo>
                  <a:cubicBezTo>
                    <a:pt x="4837" y="21596"/>
                    <a:pt x="4917" y="21649"/>
                    <a:pt x="4994" y="21649"/>
                  </a:cubicBezTo>
                  <a:cubicBezTo>
                    <a:pt x="5017" y="21649"/>
                    <a:pt x="5039" y="21644"/>
                    <a:pt x="5061" y="21633"/>
                  </a:cubicBezTo>
                  <a:cubicBezTo>
                    <a:pt x="5100" y="21612"/>
                    <a:pt x="5140" y="21605"/>
                    <a:pt x="5179" y="21605"/>
                  </a:cubicBezTo>
                  <a:cubicBezTo>
                    <a:pt x="5255" y="21605"/>
                    <a:pt x="5331" y="21631"/>
                    <a:pt x="5405" y="21631"/>
                  </a:cubicBezTo>
                  <a:cubicBezTo>
                    <a:pt x="5490" y="21631"/>
                    <a:pt x="5574" y="21598"/>
                    <a:pt x="5656" y="21455"/>
                  </a:cubicBezTo>
                  <a:cubicBezTo>
                    <a:pt x="5661" y="21448"/>
                    <a:pt x="5666" y="21445"/>
                    <a:pt x="5670" y="21445"/>
                  </a:cubicBezTo>
                  <a:cubicBezTo>
                    <a:pt x="5690" y="21445"/>
                    <a:pt x="5711" y="21493"/>
                    <a:pt x="5740" y="21502"/>
                  </a:cubicBezTo>
                  <a:cubicBezTo>
                    <a:pt x="5823" y="21550"/>
                    <a:pt x="5906" y="21574"/>
                    <a:pt x="5990" y="21598"/>
                  </a:cubicBezTo>
                  <a:cubicBezTo>
                    <a:pt x="6067" y="21607"/>
                    <a:pt x="6144" y="21623"/>
                    <a:pt x="6220" y="21623"/>
                  </a:cubicBezTo>
                  <a:cubicBezTo>
                    <a:pt x="6332" y="21623"/>
                    <a:pt x="6443" y="21589"/>
                    <a:pt x="6549" y="21455"/>
                  </a:cubicBezTo>
                  <a:cubicBezTo>
                    <a:pt x="6615" y="21544"/>
                    <a:pt x="6677" y="21583"/>
                    <a:pt x="6738" y="21583"/>
                  </a:cubicBezTo>
                  <a:cubicBezTo>
                    <a:pt x="6831" y="21583"/>
                    <a:pt x="6920" y="21491"/>
                    <a:pt x="7013" y="21347"/>
                  </a:cubicBezTo>
                  <a:cubicBezTo>
                    <a:pt x="7043" y="21296"/>
                    <a:pt x="7081" y="21290"/>
                    <a:pt x="7120" y="21290"/>
                  </a:cubicBezTo>
                  <a:cubicBezTo>
                    <a:pt x="7133" y="21290"/>
                    <a:pt x="7145" y="21291"/>
                    <a:pt x="7158" y="21291"/>
                  </a:cubicBezTo>
                  <a:cubicBezTo>
                    <a:pt x="7170" y="21291"/>
                    <a:pt x="7181" y="21290"/>
                    <a:pt x="7192" y="21288"/>
                  </a:cubicBezTo>
                  <a:cubicBezTo>
                    <a:pt x="7430" y="21276"/>
                    <a:pt x="7680" y="21276"/>
                    <a:pt x="7918" y="21264"/>
                  </a:cubicBezTo>
                  <a:cubicBezTo>
                    <a:pt x="7990" y="21264"/>
                    <a:pt x="8061" y="21217"/>
                    <a:pt x="8097" y="21157"/>
                  </a:cubicBezTo>
                  <a:cubicBezTo>
                    <a:pt x="8123" y="21108"/>
                    <a:pt x="8148" y="21089"/>
                    <a:pt x="8173" y="21089"/>
                  </a:cubicBezTo>
                  <a:cubicBezTo>
                    <a:pt x="8214" y="21089"/>
                    <a:pt x="8254" y="21145"/>
                    <a:pt x="8299" y="21205"/>
                  </a:cubicBezTo>
                  <a:cubicBezTo>
                    <a:pt x="8322" y="21235"/>
                    <a:pt x="8342" y="21249"/>
                    <a:pt x="8359" y="21249"/>
                  </a:cubicBezTo>
                  <a:cubicBezTo>
                    <a:pt x="8396" y="21249"/>
                    <a:pt x="8426" y="21190"/>
                    <a:pt x="8466" y="21109"/>
                  </a:cubicBezTo>
                  <a:cubicBezTo>
                    <a:pt x="8489" y="21057"/>
                    <a:pt x="8511" y="21018"/>
                    <a:pt x="8537" y="21018"/>
                  </a:cubicBezTo>
                  <a:cubicBezTo>
                    <a:pt x="8552" y="21018"/>
                    <a:pt x="8568" y="21031"/>
                    <a:pt x="8585" y="21062"/>
                  </a:cubicBezTo>
                  <a:cubicBezTo>
                    <a:pt x="8609" y="21157"/>
                    <a:pt x="8704" y="21217"/>
                    <a:pt x="8799" y="21217"/>
                  </a:cubicBezTo>
                  <a:cubicBezTo>
                    <a:pt x="8913" y="21224"/>
                    <a:pt x="9026" y="21228"/>
                    <a:pt x="9139" y="21228"/>
                  </a:cubicBezTo>
                  <a:cubicBezTo>
                    <a:pt x="9383" y="21228"/>
                    <a:pt x="9627" y="21210"/>
                    <a:pt x="9871" y="21169"/>
                  </a:cubicBezTo>
                  <a:cubicBezTo>
                    <a:pt x="9943" y="21157"/>
                    <a:pt x="10015" y="21147"/>
                    <a:pt x="10085" y="21147"/>
                  </a:cubicBezTo>
                  <a:cubicBezTo>
                    <a:pt x="10234" y="21147"/>
                    <a:pt x="10380" y="21193"/>
                    <a:pt x="10526" y="21371"/>
                  </a:cubicBezTo>
                  <a:cubicBezTo>
                    <a:pt x="10539" y="21389"/>
                    <a:pt x="10554" y="21395"/>
                    <a:pt x="10570" y="21395"/>
                  </a:cubicBezTo>
                  <a:cubicBezTo>
                    <a:pt x="10596" y="21395"/>
                    <a:pt x="10623" y="21379"/>
                    <a:pt x="10645" y="21371"/>
                  </a:cubicBezTo>
                  <a:cubicBezTo>
                    <a:pt x="10682" y="21357"/>
                    <a:pt x="10722" y="21351"/>
                    <a:pt x="10762" y="21351"/>
                  </a:cubicBezTo>
                  <a:cubicBezTo>
                    <a:pt x="10823" y="21351"/>
                    <a:pt x="10885" y="21366"/>
                    <a:pt x="10943" y="21395"/>
                  </a:cubicBezTo>
                  <a:cubicBezTo>
                    <a:pt x="11109" y="21443"/>
                    <a:pt x="11288" y="21467"/>
                    <a:pt x="11466" y="21478"/>
                  </a:cubicBezTo>
                  <a:cubicBezTo>
                    <a:pt x="11550" y="21482"/>
                    <a:pt x="11634" y="21483"/>
                    <a:pt x="11717" y="21483"/>
                  </a:cubicBezTo>
                  <a:cubicBezTo>
                    <a:pt x="11920" y="21483"/>
                    <a:pt x="12122" y="21475"/>
                    <a:pt x="12324" y="21467"/>
                  </a:cubicBezTo>
                  <a:cubicBezTo>
                    <a:pt x="12352" y="21467"/>
                    <a:pt x="12382" y="21477"/>
                    <a:pt x="12412" y="21477"/>
                  </a:cubicBezTo>
                  <a:cubicBezTo>
                    <a:pt x="12445" y="21477"/>
                    <a:pt x="12477" y="21464"/>
                    <a:pt x="12502" y="21407"/>
                  </a:cubicBezTo>
                  <a:cubicBezTo>
                    <a:pt x="12535" y="21341"/>
                    <a:pt x="12567" y="21314"/>
                    <a:pt x="12597" y="21314"/>
                  </a:cubicBezTo>
                  <a:cubicBezTo>
                    <a:pt x="12644" y="21314"/>
                    <a:pt x="12690" y="21376"/>
                    <a:pt x="12740" y="21455"/>
                  </a:cubicBezTo>
                  <a:cubicBezTo>
                    <a:pt x="12812" y="21562"/>
                    <a:pt x="12883" y="21645"/>
                    <a:pt x="12955" y="21657"/>
                  </a:cubicBezTo>
                  <a:cubicBezTo>
                    <a:pt x="12958" y="21658"/>
                    <a:pt x="12960" y="21658"/>
                    <a:pt x="12963" y="21658"/>
                  </a:cubicBezTo>
                  <a:cubicBezTo>
                    <a:pt x="13029" y="21658"/>
                    <a:pt x="13064" y="21525"/>
                    <a:pt x="13121" y="21502"/>
                  </a:cubicBezTo>
                  <a:cubicBezTo>
                    <a:pt x="13143" y="21493"/>
                    <a:pt x="13169" y="21491"/>
                    <a:pt x="13195" y="21491"/>
                  </a:cubicBezTo>
                  <a:cubicBezTo>
                    <a:pt x="13224" y="21491"/>
                    <a:pt x="13255" y="21494"/>
                    <a:pt x="13286" y="21494"/>
                  </a:cubicBezTo>
                  <a:cubicBezTo>
                    <a:pt x="13303" y="21494"/>
                    <a:pt x="13320" y="21493"/>
                    <a:pt x="13336" y="21490"/>
                  </a:cubicBezTo>
                  <a:cubicBezTo>
                    <a:pt x="13339" y="21489"/>
                    <a:pt x="13341" y="21489"/>
                    <a:pt x="13344" y="21489"/>
                  </a:cubicBezTo>
                  <a:cubicBezTo>
                    <a:pt x="13401" y="21489"/>
                    <a:pt x="13471" y="21656"/>
                    <a:pt x="13538" y="21656"/>
                  </a:cubicBezTo>
                  <a:cubicBezTo>
                    <a:pt x="13554" y="21656"/>
                    <a:pt x="13570" y="21646"/>
                    <a:pt x="13586" y="21621"/>
                  </a:cubicBezTo>
                  <a:cubicBezTo>
                    <a:pt x="13612" y="21577"/>
                    <a:pt x="13638" y="21560"/>
                    <a:pt x="13664" y="21560"/>
                  </a:cubicBezTo>
                  <a:cubicBezTo>
                    <a:pt x="13721" y="21560"/>
                    <a:pt x="13779" y="21640"/>
                    <a:pt x="13836" y="21681"/>
                  </a:cubicBezTo>
                  <a:cubicBezTo>
                    <a:pt x="13883" y="21717"/>
                    <a:pt x="13919" y="21705"/>
                    <a:pt x="13967" y="21728"/>
                  </a:cubicBezTo>
                  <a:cubicBezTo>
                    <a:pt x="13984" y="21737"/>
                    <a:pt x="14001" y="21741"/>
                    <a:pt x="14018" y="21741"/>
                  </a:cubicBezTo>
                  <a:cubicBezTo>
                    <a:pt x="14117" y="21741"/>
                    <a:pt x="14209" y="21609"/>
                    <a:pt x="14300" y="21538"/>
                  </a:cubicBezTo>
                  <a:cubicBezTo>
                    <a:pt x="14373" y="21663"/>
                    <a:pt x="14500" y="21733"/>
                    <a:pt x="14634" y="21733"/>
                  </a:cubicBezTo>
                  <a:cubicBezTo>
                    <a:pt x="14654" y="21733"/>
                    <a:pt x="14673" y="21732"/>
                    <a:pt x="14693" y="21728"/>
                  </a:cubicBezTo>
                  <a:cubicBezTo>
                    <a:pt x="14776" y="21728"/>
                    <a:pt x="14860" y="21681"/>
                    <a:pt x="14895" y="21598"/>
                  </a:cubicBezTo>
                  <a:cubicBezTo>
                    <a:pt x="15003" y="21419"/>
                    <a:pt x="15098" y="21443"/>
                    <a:pt x="15193" y="21431"/>
                  </a:cubicBezTo>
                  <a:cubicBezTo>
                    <a:pt x="15395" y="21395"/>
                    <a:pt x="15598" y="21371"/>
                    <a:pt x="15800" y="21371"/>
                  </a:cubicBezTo>
                  <a:cubicBezTo>
                    <a:pt x="15843" y="21369"/>
                    <a:pt x="15887" y="21366"/>
                    <a:pt x="15930" y="21366"/>
                  </a:cubicBezTo>
                  <a:cubicBezTo>
                    <a:pt x="16088" y="21366"/>
                    <a:pt x="16246" y="21401"/>
                    <a:pt x="16396" y="21598"/>
                  </a:cubicBezTo>
                  <a:cubicBezTo>
                    <a:pt x="16443" y="21645"/>
                    <a:pt x="16503" y="21669"/>
                    <a:pt x="16574" y="21681"/>
                  </a:cubicBezTo>
                  <a:cubicBezTo>
                    <a:pt x="16824" y="21752"/>
                    <a:pt x="17086" y="21693"/>
                    <a:pt x="17348" y="21967"/>
                  </a:cubicBezTo>
                  <a:cubicBezTo>
                    <a:pt x="17380" y="21998"/>
                    <a:pt x="17427" y="22020"/>
                    <a:pt x="17480" y="22020"/>
                  </a:cubicBezTo>
                  <a:cubicBezTo>
                    <a:pt x="17507" y="22020"/>
                    <a:pt x="17535" y="22014"/>
                    <a:pt x="17562" y="22002"/>
                  </a:cubicBezTo>
                  <a:cubicBezTo>
                    <a:pt x="17593" y="21998"/>
                    <a:pt x="17625" y="21997"/>
                    <a:pt x="17656" y="21997"/>
                  </a:cubicBezTo>
                  <a:cubicBezTo>
                    <a:pt x="17772" y="21997"/>
                    <a:pt x="17889" y="22019"/>
                    <a:pt x="18006" y="22019"/>
                  </a:cubicBezTo>
                  <a:cubicBezTo>
                    <a:pt x="18132" y="22019"/>
                    <a:pt x="18258" y="21993"/>
                    <a:pt x="18384" y="21883"/>
                  </a:cubicBezTo>
                  <a:cubicBezTo>
                    <a:pt x="18394" y="21868"/>
                    <a:pt x="18406" y="21862"/>
                    <a:pt x="18418" y="21862"/>
                  </a:cubicBezTo>
                  <a:cubicBezTo>
                    <a:pt x="18436" y="21862"/>
                    <a:pt x="18453" y="21874"/>
                    <a:pt x="18467" y="21895"/>
                  </a:cubicBezTo>
                  <a:cubicBezTo>
                    <a:pt x="18507" y="21948"/>
                    <a:pt x="18547" y="21966"/>
                    <a:pt x="18586" y="21966"/>
                  </a:cubicBezTo>
                  <a:cubicBezTo>
                    <a:pt x="18671" y="21966"/>
                    <a:pt x="18754" y="21882"/>
                    <a:pt x="18834" y="21882"/>
                  </a:cubicBezTo>
                  <a:cubicBezTo>
                    <a:pt x="18851" y="21882"/>
                    <a:pt x="18868" y="21886"/>
                    <a:pt x="18884" y="21895"/>
                  </a:cubicBezTo>
                  <a:cubicBezTo>
                    <a:pt x="18949" y="21933"/>
                    <a:pt x="19022" y="21942"/>
                    <a:pt x="19097" y="21942"/>
                  </a:cubicBezTo>
                  <a:cubicBezTo>
                    <a:pt x="19154" y="21942"/>
                    <a:pt x="19212" y="21937"/>
                    <a:pt x="19268" y="21937"/>
                  </a:cubicBezTo>
                  <a:cubicBezTo>
                    <a:pt x="19299" y="21937"/>
                    <a:pt x="19330" y="21938"/>
                    <a:pt x="19360" y="21943"/>
                  </a:cubicBezTo>
                  <a:cubicBezTo>
                    <a:pt x="19388" y="21950"/>
                    <a:pt x="19415" y="21953"/>
                    <a:pt x="19442" y="21953"/>
                  </a:cubicBezTo>
                  <a:cubicBezTo>
                    <a:pt x="19555" y="21953"/>
                    <a:pt x="19657" y="21894"/>
                    <a:pt x="19706" y="21788"/>
                  </a:cubicBezTo>
                  <a:cubicBezTo>
                    <a:pt x="19715" y="21775"/>
                    <a:pt x="19726" y="21770"/>
                    <a:pt x="19737" y="21770"/>
                  </a:cubicBezTo>
                  <a:cubicBezTo>
                    <a:pt x="19767" y="21770"/>
                    <a:pt x="19802" y="21806"/>
                    <a:pt x="19837" y="21824"/>
                  </a:cubicBezTo>
                  <a:cubicBezTo>
                    <a:pt x="19870" y="21846"/>
                    <a:pt x="19913" y="21908"/>
                    <a:pt x="19947" y="21908"/>
                  </a:cubicBezTo>
                  <a:cubicBezTo>
                    <a:pt x="19950" y="21908"/>
                    <a:pt x="19953" y="21908"/>
                    <a:pt x="19956" y="21907"/>
                  </a:cubicBezTo>
                  <a:cubicBezTo>
                    <a:pt x="20016" y="21874"/>
                    <a:pt x="20084" y="21859"/>
                    <a:pt x="20151" y="21859"/>
                  </a:cubicBezTo>
                  <a:cubicBezTo>
                    <a:pt x="20203" y="21859"/>
                    <a:pt x="20254" y="21868"/>
                    <a:pt x="20301" y="21883"/>
                  </a:cubicBezTo>
                  <a:cubicBezTo>
                    <a:pt x="20378" y="21911"/>
                    <a:pt x="20454" y="21923"/>
                    <a:pt x="20531" y="21923"/>
                  </a:cubicBezTo>
                  <a:cubicBezTo>
                    <a:pt x="20585" y="21923"/>
                    <a:pt x="20640" y="21917"/>
                    <a:pt x="20694" y="21907"/>
                  </a:cubicBezTo>
                  <a:cubicBezTo>
                    <a:pt x="20777" y="21907"/>
                    <a:pt x="20860" y="21836"/>
                    <a:pt x="20944" y="21824"/>
                  </a:cubicBezTo>
                  <a:cubicBezTo>
                    <a:pt x="21039" y="21824"/>
                    <a:pt x="21122" y="21824"/>
                    <a:pt x="21206" y="21836"/>
                  </a:cubicBezTo>
                  <a:cubicBezTo>
                    <a:pt x="21313" y="21859"/>
                    <a:pt x="21432" y="21883"/>
                    <a:pt x="21539" y="21883"/>
                  </a:cubicBezTo>
                  <a:cubicBezTo>
                    <a:pt x="21968" y="21883"/>
                    <a:pt x="22391" y="21889"/>
                    <a:pt x="22813" y="21889"/>
                  </a:cubicBezTo>
                  <a:cubicBezTo>
                    <a:pt x="23023" y="21889"/>
                    <a:pt x="23234" y="21887"/>
                    <a:pt x="23444" y="21883"/>
                  </a:cubicBezTo>
                  <a:cubicBezTo>
                    <a:pt x="23825" y="21883"/>
                    <a:pt x="24194" y="21836"/>
                    <a:pt x="24575" y="21824"/>
                  </a:cubicBezTo>
                  <a:cubicBezTo>
                    <a:pt x="24586" y="21824"/>
                    <a:pt x="24598" y="21825"/>
                    <a:pt x="24609" y="21825"/>
                  </a:cubicBezTo>
                  <a:cubicBezTo>
                    <a:pt x="24776" y="21825"/>
                    <a:pt x="24939" y="21743"/>
                    <a:pt x="25040" y="21598"/>
                  </a:cubicBezTo>
                  <a:cubicBezTo>
                    <a:pt x="25085" y="21539"/>
                    <a:pt x="25135" y="21501"/>
                    <a:pt x="25184" y="21501"/>
                  </a:cubicBezTo>
                  <a:cubicBezTo>
                    <a:pt x="25224" y="21501"/>
                    <a:pt x="25264" y="21527"/>
                    <a:pt x="25301" y="21586"/>
                  </a:cubicBezTo>
                  <a:cubicBezTo>
                    <a:pt x="25356" y="21679"/>
                    <a:pt x="25406" y="21719"/>
                    <a:pt x="25455" y="21719"/>
                  </a:cubicBezTo>
                  <a:cubicBezTo>
                    <a:pt x="25513" y="21719"/>
                    <a:pt x="25571" y="21664"/>
                    <a:pt x="25635" y="21574"/>
                  </a:cubicBezTo>
                  <a:cubicBezTo>
                    <a:pt x="25661" y="21534"/>
                    <a:pt x="25696" y="21527"/>
                    <a:pt x="25729" y="21527"/>
                  </a:cubicBezTo>
                  <a:cubicBezTo>
                    <a:pt x="25745" y="21527"/>
                    <a:pt x="25760" y="21529"/>
                    <a:pt x="25775" y="21529"/>
                  </a:cubicBezTo>
                  <a:cubicBezTo>
                    <a:pt x="25784" y="21529"/>
                    <a:pt x="25793" y="21528"/>
                    <a:pt x="25802" y="21526"/>
                  </a:cubicBezTo>
                  <a:lnTo>
                    <a:pt x="26587" y="21431"/>
                  </a:lnTo>
                  <a:lnTo>
                    <a:pt x="26587" y="21395"/>
                  </a:lnTo>
                  <a:lnTo>
                    <a:pt x="27445" y="21371"/>
                  </a:lnTo>
                  <a:cubicBezTo>
                    <a:pt x="27468" y="21371"/>
                    <a:pt x="27480" y="21336"/>
                    <a:pt x="27492" y="21288"/>
                  </a:cubicBezTo>
                  <a:cubicBezTo>
                    <a:pt x="27492" y="21240"/>
                    <a:pt x="27492" y="21205"/>
                    <a:pt x="27492" y="21157"/>
                  </a:cubicBezTo>
                  <a:cubicBezTo>
                    <a:pt x="27468" y="21062"/>
                    <a:pt x="27457" y="20966"/>
                    <a:pt x="27433" y="20859"/>
                  </a:cubicBezTo>
                  <a:cubicBezTo>
                    <a:pt x="27397" y="20585"/>
                    <a:pt x="27337" y="20443"/>
                    <a:pt x="27254" y="20431"/>
                  </a:cubicBezTo>
                  <a:cubicBezTo>
                    <a:pt x="27241" y="20430"/>
                    <a:pt x="27227" y="20429"/>
                    <a:pt x="27214" y="20429"/>
                  </a:cubicBezTo>
                  <a:cubicBezTo>
                    <a:pt x="27110" y="20429"/>
                    <a:pt x="27002" y="20455"/>
                    <a:pt x="26896" y="20455"/>
                  </a:cubicBezTo>
                  <a:cubicBezTo>
                    <a:pt x="26844" y="20455"/>
                    <a:pt x="26792" y="20449"/>
                    <a:pt x="26742" y="20431"/>
                  </a:cubicBezTo>
                  <a:cubicBezTo>
                    <a:pt x="26680" y="20408"/>
                    <a:pt x="26618" y="20400"/>
                    <a:pt x="26556" y="20400"/>
                  </a:cubicBezTo>
                  <a:cubicBezTo>
                    <a:pt x="26412" y="20400"/>
                    <a:pt x="26268" y="20443"/>
                    <a:pt x="26124" y="20443"/>
                  </a:cubicBezTo>
                  <a:cubicBezTo>
                    <a:pt x="26068" y="20443"/>
                    <a:pt x="26012" y="20437"/>
                    <a:pt x="25956" y="20419"/>
                  </a:cubicBezTo>
                  <a:cubicBezTo>
                    <a:pt x="25930" y="20411"/>
                    <a:pt x="25902" y="20407"/>
                    <a:pt x="25875" y="20407"/>
                  </a:cubicBezTo>
                  <a:cubicBezTo>
                    <a:pt x="25778" y="20407"/>
                    <a:pt x="25679" y="20454"/>
                    <a:pt x="25623" y="20538"/>
                  </a:cubicBezTo>
                  <a:cubicBezTo>
                    <a:pt x="25594" y="20569"/>
                    <a:pt x="25566" y="20581"/>
                    <a:pt x="25537" y="20581"/>
                  </a:cubicBezTo>
                  <a:cubicBezTo>
                    <a:pt x="25460" y="20581"/>
                    <a:pt x="25383" y="20495"/>
                    <a:pt x="25311" y="20495"/>
                  </a:cubicBezTo>
                  <a:cubicBezTo>
                    <a:pt x="25300" y="20495"/>
                    <a:pt x="25289" y="20497"/>
                    <a:pt x="25278" y="20502"/>
                  </a:cubicBezTo>
                  <a:cubicBezTo>
                    <a:pt x="25173" y="20551"/>
                    <a:pt x="25073" y="20725"/>
                    <a:pt x="24968" y="20725"/>
                  </a:cubicBezTo>
                  <a:cubicBezTo>
                    <a:pt x="24918" y="20725"/>
                    <a:pt x="24867" y="20685"/>
                    <a:pt x="24813" y="20574"/>
                  </a:cubicBezTo>
                  <a:cubicBezTo>
                    <a:pt x="24806" y="20561"/>
                    <a:pt x="24798" y="20556"/>
                    <a:pt x="24789" y="20556"/>
                  </a:cubicBezTo>
                  <a:cubicBezTo>
                    <a:pt x="24758" y="20556"/>
                    <a:pt x="24720" y="20629"/>
                    <a:pt x="24682" y="20657"/>
                  </a:cubicBezTo>
                  <a:cubicBezTo>
                    <a:pt x="24635" y="20705"/>
                    <a:pt x="24575" y="20764"/>
                    <a:pt x="24516" y="20812"/>
                  </a:cubicBezTo>
                  <a:cubicBezTo>
                    <a:pt x="24337" y="20919"/>
                    <a:pt x="24147" y="20740"/>
                    <a:pt x="23956" y="21038"/>
                  </a:cubicBezTo>
                  <a:cubicBezTo>
                    <a:pt x="23908" y="20978"/>
                    <a:pt x="23849" y="20859"/>
                    <a:pt x="23801" y="20859"/>
                  </a:cubicBezTo>
                  <a:cubicBezTo>
                    <a:pt x="23742" y="20859"/>
                    <a:pt x="23682" y="21014"/>
                    <a:pt x="23635" y="21038"/>
                  </a:cubicBezTo>
                  <a:cubicBezTo>
                    <a:pt x="23633" y="21038"/>
                    <a:pt x="23632" y="21038"/>
                    <a:pt x="23630" y="21038"/>
                  </a:cubicBezTo>
                  <a:cubicBezTo>
                    <a:pt x="23586" y="21038"/>
                    <a:pt x="23531" y="20924"/>
                    <a:pt x="23477" y="20924"/>
                  </a:cubicBezTo>
                  <a:cubicBezTo>
                    <a:pt x="23458" y="20924"/>
                    <a:pt x="23439" y="20939"/>
                    <a:pt x="23420" y="20978"/>
                  </a:cubicBezTo>
                  <a:cubicBezTo>
                    <a:pt x="23398" y="21023"/>
                    <a:pt x="23376" y="21053"/>
                    <a:pt x="23351" y="21053"/>
                  </a:cubicBezTo>
                  <a:cubicBezTo>
                    <a:pt x="23336" y="21053"/>
                    <a:pt x="23319" y="21041"/>
                    <a:pt x="23301" y="21014"/>
                  </a:cubicBezTo>
                  <a:cubicBezTo>
                    <a:pt x="23254" y="20943"/>
                    <a:pt x="23182" y="20931"/>
                    <a:pt x="23135" y="20836"/>
                  </a:cubicBezTo>
                  <a:cubicBezTo>
                    <a:pt x="23086" y="20752"/>
                    <a:pt x="23037" y="20697"/>
                    <a:pt x="22988" y="20697"/>
                  </a:cubicBezTo>
                  <a:cubicBezTo>
                    <a:pt x="22953" y="20697"/>
                    <a:pt x="22919" y="20724"/>
                    <a:pt x="22885" y="20788"/>
                  </a:cubicBezTo>
                  <a:cubicBezTo>
                    <a:pt x="22848" y="20728"/>
                    <a:pt x="22811" y="20707"/>
                    <a:pt x="22774" y="20707"/>
                  </a:cubicBezTo>
                  <a:cubicBezTo>
                    <a:pt x="22715" y="20707"/>
                    <a:pt x="22657" y="20759"/>
                    <a:pt x="22599" y="20788"/>
                  </a:cubicBezTo>
                  <a:cubicBezTo>
                    <a:pt x="22522" y="20837"/>
                    <a:pt x="22443" y="20874"/>
                    <a:pt x="22364" y="20874"/>
                  </a:cubicBezTo>
                  <a:cubicBezTo>
                    <a:pt x="22271" y="20874"/>
                    <a:pt x="22177" y="20823"/>
                    <a:pt x="22087" y="20681"/>
                  </a:cubicBezTo>
                  <a:cubicBezTo>
                    <a:pt x="22050" y="20623"/>
                    <a:pt x="22013" y="20598"/>
                    <a:pt x="21975" y="20598"/>
                  </a:cubicBezTo>
                  <a:cubicBezTo>
                    <a:pt x="21928" y="20598"/>
                    <a:pt x="21878" y="20638"/>
                    <a:pt x="21825" y="20705"/>
                  </a:cubicBezTo>
                  <a:cubicBezTo>
                    <a:pt x="21765" y="20788"/>
                    <a:pt x="21682" y="20800"/>
                    <a:pt x="21622" y="20955"/>
                  </a:cubicBezTo>
                  <a:cubicBezTo>
                    <a:pt x="21592" y="21032"/>
                    <a:pt x="21562" y="21052"/>
                    <a:pt x="21532" y="21052"/>
                  </a:cubicBezTo>
                  <a:cubicBezTo>
                    <a:pt x="21500" y="21052"/>
                    <a:pt x="21468" y="21030"/>
                    <a:pt x="21437" y="21030"/>
                  </a:cubicBezTo>
                  <a:cubicBezTo>
                    <a:pt x="21415" y="21030"/>
                    <a:pt x="21394" y="21040"/>
                    <a:pt x="21372" y="21074"/>
                  </a:cubicBezTo>
                  <a:cubicBezTo>
                    <a:pt x="21194" y="20836"/>
                    <a:pt x="21003" y="20919"/>
                    <a:pt x="20825" y="20883"/>
                  </a:cubicBezTo>
                  <a:cubicBezTo>
                    <a:pt x="20797" y="20877"/>
                    <a:pt x="20771" y="20873"/>
                    <a:pt x="20745" y="20873"/>
                  </a:cubicBezTo>
                  <a:cubicBezTo>
                    <a:pt x="20669" y="20873"/>
                    <a:pt x="20598" y="20911"/>
                    <a:pt x="20527" y="21062"/>
                  </a:cubicBezTo>
                  <a:cubicBezTo>
                    <a:pt x="20513" y="21091"/>
                    <a:pt x="20499" y="21102"/>
                    <a:pt x="20486" y="21102"/>
                  </a:cubicBezTo>
                  <a:cubicBezTo>
                    <a:pt x="20457" y="21102"/>
                    <a:pt x="20429" y="21044"/>
                    <a:pt x="20396" y="21002"/>
                  </a:cubicBezTo>
                  <a:cubicBezTo>
                    <a:pt x="20375" y="20968"/>
                    <a:pt x="20339" y="20933"/>
                    <a:pt x="20303" y="20933"/>
                  </a:cubicBezTo>
                  <a:cubicBezTo>
                    <a:pt x="20276" y="20933"/>
                    <a:pt x="20250" y="20952"/>
                    <a:pt x="20229" y="21002"/>
                  </a:cubicBezTo>
                  <a:cubicBezTo>
                    <a:pt x="20185" y="21113"/>
                    <a:pt x="20144" y="21167"/>
                    <a:pt x="20102" y="21167"/>
                  </a:cubicBezTo>
                  <a:cubicBezTo>
                    <a:pt x="20054" y="21167"/>
                    <a:pt x="20007" y="21095"/>
                    <a:pt x="19956" y="20955"/>
                  </a:cubicBezTo>
                  <a:cubicBezTo>
                    <a:pt x="19932" y="20859"/>
                    <a:pt x="19872" y="20776"/>
                    <a:pt x="19789" y="20716"/>
                  </a:cubicBezTo>
                  <a:cubicBezTo>
                    <a:pt x="19786" y="20715"/>
                    <a:pt x="19784" y="20714"/>
                    <a:pt x="19782" y="20714"/>
                  </a:cubicBezTo>
                  <a:cubicBezTo>
                    <a:pt x="19756" y="20714"/>
                    <a:pt x="19731" y="20794"/>
                    <a:pt x="19700" y="20794"/>
                  </a:cubicBezTo>
                  <a:cubicBezTo>
                    <a:pt x="19691" y="20794"/>
                    <a:pt x="19681" y="20786"/>
                    <a:pt x="19670" y="20764"/>
                  </a:cubicBezTo>
                  <a:cubicBezTo>
                    <a:pt x="19657" y="20739"/>
                    <a:pt x="19646" y="20727"/>
                    <a:pt x="19636" y="20727"/>
                  </a:cubicBezTo>
                  <a:cubicBezTo>
                    <a:pt x="19618" y="20727"/>
                    <a:pt x="19602" y="20770"/>
                    <a:pt x="19586" y="20847"/>
                  </a:cubicBezTo>
                  <a:cubicBezTo>
                    <a:pt x="19575" y="20966"/>
                    <a:pt x="19551" y="21026"/>
                    <a:pt x="19539" y="21121"/>
                  </a:cubicBezTo>
                  <a:cubicBezTo>
                    <a:pt x="19515" y="21038"/>
                    <a:pt x="19503" y="20955"/>
                    <a:pt x="19479" y="20871"/>
                  </a:cubicBezTo>
                  <a:cubicBezTo>
                    <a:pt x="19468" y="20808"/>
                    <a:pt x="19456" y="20776"/>
                    <a:pt x="19446" y="20776"/>
                  </a:cubicBezTo>
                  <a:cubicBezTo>
                    <a:pt x="19435" y="20776"/>
                    <a:pt x="19426" y="20814"/>
                    <a:pt x="19420" y="20895"/>
                  </a:cubicBezTo>
                  <a:cubicBezTo>
                    <a:pt x="19402" y="21011"/>
                    <a:pt x="19384" y="21173"/>
                    <a:pt x="19356" y="21173"/>
                  </a:cubicBezTo>
                  <a:cubicBezTo>
                    <a:pt x="19347" y="21173"/>
                    <a:pt x="19337" y="21154"/>
                    <a:pt x="19325" y="21109"/>
                  </a:cubicBezTo>
                  <a:cubicBezTo>
                    <a:pt x="19261" y="20896"/>
                    <a:pt x="19203" y="20719"/>
                    <a:pt x="19133" y="20719"/>
                  </a:cubicBezTo>
                  <a:cubicBezTo>
                    <a:pt x="19097" y="20719"/>
                    <a:pt x="19059" y="20764"/>
                    <a:pt x="19015" y="20871"/>
                  </a:cubicBezTo>
                  <a:cubicBezTo>
                    <a:pt x="18993" y="20932"/>
                    <a:pt x="18969" y="20957"/>
                    <a:pt x="18943" y="20957"/>
                  </a:cubicBezTo>
                  <a:cubicBezTo>
                    <a:pt x="18912" y="20957"/>
                    <a:pt x="18880" y="20923"/>
                    <a:pt x="18848" y="20871"/>
                  </a:cubicBezTo>
                  <a:cubicBezTo>
                    <a:pt x="18822" y="20819"/>
                    <a:pt x="18797" y="20793"/>
                    <a:pt x="18773" y="20793"/>
                  </a:cubicBezTo>
                  <a:cubicBezTo>
                    <a:pt x="18733" y="20793"/>
                    <a:pt x="18695" y="20867"/>
                    <a:pt x="18658" y="21002"/>
                  </a:cubicBezTo>
                  <a:cubicBezTo>
                    <a:pt x="18634" y="21083"/>
                    <a:pt x="18609" y="21147"/>
                    <a:pt x="18582" y="21147"/>
                  </a:cubicBezTo>
                  <a:cubicBezTo>
                    <a:pt x="18568" y="21147"/>
                    <a:pt x="18554" y="21132"/>
                    <a:pt x="18539" y="21097"/>
                  </a:cubicBezTo>
                  <a:cubicBezTo>
                    <a:pt x="18486" y="20993"/>
                    <a:pt x="18430" y="20938"/>
                    <a:pt x="18375" y="20938"/>
                  </a:cubicBezTo>
                  <a:cubicBezTo>
                    <a:pt x="18329" y="20938"/>
                    <a:pt x="18284" y="20975"/>
                    <a:pt x="18241" y="21050"/>
                  </a:cubicBezTo>
                  <a:cubicBezTo>
                    <a:pt x="18205" y="21107"/>
                    <a:pt x="18173" y="21139"/>
                    <a:pt x="18141" y="21139"/>
                  </a:cubicBezTo>
                  <a:cubicBezTo>
                    <a:pt x="18119" y="21139"/>
                    <a:pt x="18098" y="21126"/>
                    <a:pt x="18074" y="21097"/>
                  </a:cubicBezTo>
                  <a:cubicBezTo>
                    <a:pt x="18030" y="21037"/>
                    <a:pt x="17983" y="21002"/>
                    <a:pt x="17937" y="21002"/>
                  </a:cubicBezTo>
                  <a:cubicBezTo>
                    <a:pt x="17882" y="21002"/>
                    <a:pt x="17828" y="21048"/>
                    <a:pt x="17777" y="21157"/>
                  </a:cubicBezTo>
                  <a:cubicBezTo>
                    <a:pt x="17756" y="21201"/>
                    <a:pt x="17736" y="21215"/>
                    <a:pt x="17715" y="21215"/>
                  </a:cubicBezTo>
                  <a:cubicBezTo>
                    <a:pt x="17677" y="21215"/>
                    <a:pt x="17638" y="21166"/>
                    <a:pt x="17600" y="21166"/>
                  </a:cubicBezTo>
                  <a:cubicBezTo>
                    <a:pt x="17576" y="21166"/>
                    <a:pt x="17551" y="21186"/>
                    <a:pt x="17527" y="21252"/>
                  </a:cubicBezTo>
                  <a:cubicBezTo>
                    <a:pt x="17431" y="21002"/>
                    <a:pt x="17312" y="21062"/>
                    <a:pt x="17193" y="21002"/>
                  </a:cubicBezTo>
                  <a:cubicBezTo>
                    <a:pt x="17120" y="20961"/>
                    <a:pt x="17035" y="20757"/>
                    <a:pt x="16946" y="20757"/>
                  </a:cubicBezTo>
                  <a:cubicBezTo>
                    <a:pt x="16906" y="20757"/>
                    <a:pt x="16865" y="20800"/>
                    <a:pt x="16824" y="20919"/>
                  </a:cubicBezTo>
                  <a:cubicBezTo>
                    <a:pt x="16818" y="20937"/>
                    <a:pt x="16809" y="20946"/>
                    <a:pt x="16800" y="20946"/>
                  </a:cubicBezTo>
                  <a:cubicBezTo>
                    <a:pt x="16791" y="20946"/>
                    <a:pt x="16783" y="20937"/>
                    <a:pt x="16777" y="20919"/>
                  </a:cubicBezTo>
                  <a:cubicBezTo>
                    <a:pt x="16634" y="20550"/>
                    <a:pt x="16443" y="20752"/>
                    <a:pt x="16277" y="20478"/>
                  </a:cubicBezTo>
                  <a:cubicBezTo>
                    <a:pt x="16249" y="20434"/>
                    <a:pt x="16224" y="20415"/>
                    <a:pt x="16199" y="20415"/>
                  </a:cubicBezTo>
                  <a:cubicBezTo>
                    <a:pt x="16170" y="20415"/>
                    <a:pt x="16142" y="20440"/>
                    <a:pt x="16110" y="20478"/>
                  </a:cubicBezTo>
                  <a:cubicBezTo>
                    <a:pt x="16050" y="20550"/>
                    <a:pt x="16003" y="20621"/>
                    <a:pt x="15943" y="20621"/>
                  </a:cubicBezTo>
                  <a:cubicBezTo>
                    <a:pt x="15848" y="20638"/>
                    <a:pt x="15752" y="20660"/>
                    <a:pt x="15658" y="20660"/>
                  </a:cubicBezTo>
                  <a:cubicBezTo>
                    <a:pt x="15553" y="20660"/>
                    <a:pt x="15449" y="20632"/>
                    <a:pt x="15348" y="20538"/>
                  </a:cubicBezTo>
                  <a:cubicBezTo>
                    <a:pt x="15337" y="20527"/>
                    <a:pt x="15322" y="20521"/>
                    <a:pt x="15307" y="20521"/>
                  </a:cubicBezTo>
                  <a:cubicBezTo>
                    <a:pt x="15288" y="20521"/>
                    <a:pt x="15271" y="20530"/>
                    <a:pt x="15265" y="20550"/>
                  </a:cubicBezTo>
                  <a:cubicBezTo>
                    <a:pt x="15197" y="20649"/>
                    <a:pt x="15129" y="20691"/>
                    <a:pt x="15061" y="20691"/>
                  </a:cubicBezTo>
                  <a:cubicBezTo>
                    <a:pt x="14974" y="20691"/>
                    <a:pt x="14887" y="20621"/>
                    <a:pt x="14800" y="20514"/>
                  </a:cubicBezTo>
                  <a:cubicBezTo>
                    <a:pt x="14759" y="20473"/>
                    <a:pt x="14717" y="20414"/>
                    <a:pt x="14680" y="20414"/>
                  </a:cubicBezTo>
                  <a:cubicBezTo>
                    <a:pt x="14664" y="20414"/>
                    <a:pt x="14648" y="20425"/>
                    <a:pt x="14633" y="20455"/>
                  </a:cubicBezTo>
                  <a:cubicBezTo>
                    <a:pt x="14601" y="20510"/>
                    <a:pt x="14567" y="20522"/>
                    <a:pt x="14533" y="20522"/>
                  </a:cubicBezTo>
                  <a:cubicBezTo>
                    <a:pt x="14506" y="20522"/>
                    <a:pt x="14478" y="20514"/>
                    <a:pt x="14452" y="20514"/>
                  </a:cubicBezTo>
                  <a:cubicBezTo>
                    <a:pt x="14428" y="20514"/>
                    <a:pt x="14405" y="20521"/>
                    <a:pt x="14383" y="20550"/>
                  </a:cubicBezTo>
                  <a:cubicBezTo>
                    <a:pt x="14311" y="20649"/>
                    <a:pt x="14238" y="20708"/>
                    <a:pt x="14167" y="20708"/>
                  </a:cubicBezTo>
                  <a:cubicBezTo>
                    <a:pt x="14111" y="20708"/>
                    <a:pt x="14055" y="20670"/>
                    <a:pt x="14002" y="20585"/>
                  </a:cubicBezTo>
                  <a:cubicBezTo>
                    <a:pt x="13926" y="20471"/>
                    <a:pt x="13855" y="20414"/>
                    <a:pt x="13786" y="20414"/>
                  </a:cubicBezTo>
                  <a:cubicBezTo>
                    <a:pt x="13703" y="20414"/>
                    <a:pt x="13622" y="20495"/>
                    <a:pt x="13538" y="20657"/>
                  </a:cubicBezTo>
                  <a:cubicBezTo>
                    <a:pt x="13527" y="20687"/>
                    <a:pt x="13514" y="20699"/>
                    <a:pt x="13501" y="20699"/>
                  </a:cubicBezTo>
                  <a:cubicBezTo>
                    <a:pt x="13473" y="20699"/>
                    <a:pt x="13443" y="20642"/>
                    <a:pt x="13419" y="20585"/>
                  </a:cubicBezTo>
                  <a:cubicBezTo>
                    <a:pt x="13406" y="20559"/>
                    <a:pt x="13393" y="20549"/>
                    <a:pt x="13380" y="20549"/>
                  </a:cubicBezTo>
                  <a:cubicBezTo>
                    <a:pt x="13338" y="20549"/>
                    <a:pt x="13298" y="20649"/>
                    <a:pt x="13264" y="20649"/>
                  </a:cubicBezTo>
                  <a:cubicBezTo>
                    <a:pt x="13260" y="20649"/>
                    <a:pt x="13256" y="20648"/>
                    <a:pt x="13252" y="20645"/>
                  </a:cubicBezTo>
                  <a:cubicBezTo>
                    <a:pt x="13193" y="20609"/>
                    <a:pt x="13109" y="20538"/>
                    <a:pt x="13038" y="20490"/>
                  </a:cubicBezTo>
                  <a:cubicBezTo>
                    <a:pt x="13026" y="20490"/>
                    <a:pt x="13014" y="20514"/>
                    <a:pt x="13002" y="20538"/>
                  </a:cubicBezTo>
                  <a:cubicBezTo>
                    <a:pt x="12985" y="20567"/>
                    <a:pt x="12967" y="20577"/>
                    <a:pt x="12948" y="20577"/>
                  </a:cubicBezTo>
                  <a:cubicBezTo>
                    <a:pt x="12895" y="20577"/>
                    <a:pt x="12840" y="20489"/>
                    <a:pt x="12787" y="20489"/>
                  </a:cubicBezTo>
                  <a:cubicBezTo>
                    <a:pt x="12759" y="20489"/>
                    <a:pt x="12731" y="20513"/>
                    <a:pt x="12705" y="20585"/>
                  </a:cubicBezTo>
                  <a:cubicBezTo>
                    <a:pt x="12699" y="20597"/>
                    <a:pt x="12693" y="20601"/>
                    <a:pt x="12686" y="20601"/>
                  </a:cubicBezTo>
                  <a:cubicBezTo>
                    <a:pt x="12664" y="20601"/>
                    <a:pt x="12639" y="20556"/>
                    <a:pt x="12621" y="20538"/>
                  </a:cubicBezTo>
                  <a:cubicBezTo>
                    <a:pt x="12567" y="20470"/>
                    <a:pt x="12508" y="20429"/>
                    <a:pt x="12450" y="20429"/>
                  </a:cubicBezTo>
                  <a:cubicBezTo>
                    <a:pt x="12407" y="20429"/>
                    <a:pt x="12364" y="20451"/>
                    <a:pt x="12324" y="20502"/>
                  </a:cubicBezTo>
                  <a:cubicBezTo>
                    <a:pt x="12303" y="20523"/>
                    <a:pt x="12274" y="20578"/>
                    <a:pt x="12251" y="20578"/>
                  </a:cubicBezTo>
                  <a:cubicBezTo>
                    <a:pt x="12247" y="20578"/>
                    <a:pt x="12244" y="20577"/>
                    <a:pt x="12240" y="20574"/>
                  </a:cubicBezTo>
                  <a:cubicBezTo>
                    <a:pt x="12131" y="20450"/>
                    <a:pt x="12025" y="20429"/>
                    <a:pt x="11919" y="20429"/>
                  </a:cubicBezTo>
                  <a:cubicBezTo>
                    <a:pt x="11865" y="20429"/>
                    <a:pt x="11810" y="20435"/>
                    <a:pt x="11755" y="20435"/>
                  </a:cubicBezTo>
                  <a:cubicBezTo>
                    <a:pt x="11730" y="20435"/>
                    <a:pt x="11706" y="20434"/>
                    <a:pt x="11681" y="20431"/>
                  </a:cubicBezTo>
                  <a:cubicBezTo>
                    <a:pt x="11609" y="20419"/>
                    <a:pt x="11538" y="20300"/>
                    <a:pt x="11478" y="20216"/>
                  </a:cubicBezTo>
                  <a:cubicBezTo>
                    <a:pt x="11461" y="20200"/>
                    <a:pt x="11445" y="20192"/>
                    <a:pt x="11428" y="20192"/>
                  </a:cubicBezTo>
                  <a:cubicBezTo>
                    <a:pt x="11398" y="20192"/>
                    <a:pt x="11370" y="20218"/>
                    <a:pt x="11347" y="20264"/>
                  </a:cubicBezTo>
                  <a:cubicBezTo>
                    <a:pt x="11312" y="20329"/>
                    <a:pt x="11279" y="20362"/>
                    <a:pt x="11246" y="20362"/>
                  </a:cubicBezTo>
                  <a:cubicBezTo>
                    <a:pt x="11213" y="20362"/>
                    <a:pt x="11181" y="20329"/>
                    <a:pt x="11145" y="20264"/>
                  </a:cubicBezTo>
                  <a:cubicBezTo>
                    <a:pt x="11119" y="20203"/>
                    <a:pt x="11087" y="20162"/>
                    <a:pt x="11053" y="20162"/>
                  </a:cubicBezTo>
                  <a:cubicBezTo>
                    <a:pt x="11040" y="20162"/>
                    <a:pt x="11027" y="20168"/>
                    <a:pt x="11014" y="20181"/>
                  </a:cubicBezTo>
                  <a:cubicBezTo>
                    <a:pt x="10950" y="20240"/>
                    <a:pt x="10886" y="20263"/>
                    <a:pt x="10823" y="20263"/>
                  </a:cubicBezTo>
                  <a:cubicBezTo>
                    <a:pt x="10720" y="20263"/>
                    <a:pt x="10617" y="20204"/>
                    <a:pt x="10514" y="20145"/>
                  </a:cubicBezTo>
                  <a:cubicBezTo>
                    <a:pt x="10491" y="20133"/>
                    <a:pt x="10466" y="20126"/>
                    <a:pt x="10442" y="20126"/>
                  </a:cubicBezTo>
                  <a:cubicBezTo>
                    <a:pt x="10391" y="20126"/>
                    <a:pt x="10340" y="20159"/>
                    <a:pt x="10300" y="20264"/>
                  </a:cubicBezTo>
                  <a:cubicBezTo>
                    <a:pt x="10289" y="20295"/>
                    <a:pt x="10279" y="20326"/>
                    <a:pt x="10269" y="20326"/>
                  </a:cubicBezTo>
                  <a:cubicBezTo>
                    <a:pt x="10267" y="20326"/>
                    <a:pt x="10265" y="20325"/>
                    <a:pt x="10264" y="20324"/>
                  </a:cubicBezTo>
                  <a:cubicBezTo>
                    <a:pt x="10228" y="20276"/>
                    <a:pt x="10204" y="20228"/>
                    <a:pt x="10181" y="20193"/>
                  </a:cubicBezTo>
                  <a:cubicBezTo>
                    <a:pt x="10112" y="20087"/>
                    <a:pt x="10044" y="19971"/>
                    <a:pt x="9973" y="19971"/>
                  </a:cubicBezTo>
                  <a:cubicBezTo>
                    <a:pt x="9932" y="19971"/>
                    <a:pt x="9891" y="20009"/>
                    <a:pt x="9847" y="20109"/>
                  </a:cubicBezTo>
                  <a:cubicBezTo>
                    <a:pt x="9800" y="20216"/>
                    <a:pt x="9740" y="20216"/>
                    <a:pt x="9692" y="20312"/>
                  </a:cubicBezTo>
                  <a:cubicBezTo>
                    <a:pt x="9656" y="20369"/>
                    <a:pt x="9629" y="20401"/>
                    <a:pt x="9605" y="20401"/>
                  </a:cubicBezTo>
                  <a:cubicBezTo>
                    <a:pt x="9590" y="20401"/>
                    <a:pt x="9575" y="20387"/>
                    <a:pt x="9561" y="20359"/>
                  </a:cubicBezTo>
                  <a:cubicBezTo>
                    <a:pt x="9514" y="20228"/>
                    <a:pt x="9395" y="20157"/>
                    <a:pt x="9264" y="20157"/>
                  </a:cubicBezTo>
                  <a:cubicBezTo>
                    <a:pt x="9163" y="20151"/>
                    <a:pt x="9061" y="20148"/>
                    <a:pt x="8960" y="20148"/>
                  </a:cubicBezTo>
                  <a:cubicBezTo>
                    <a:pt x="8859" y="20148"/>
                    <a:pt x="8758" y="20151"/>
                    <a:pt x="8657" y="20157"/>
                  </a:cubicBezTo>
                  <a:cubicBezTo>
                    <a:pt x="8609" y="20157"/>
                    <a:pt x="8549" y="20252"/>
                    <a:pt x="8490" y="20288"/>
                  </a:cubicBezTo>
                  <a:cubicBezTo>
                    <a:pt x="8473" y="20304"/>
                    <a:pt x="8451" y="20332"/>
                    <a:pt x="8431" y="20332"/>
                  </a:cubicBezTo>
                  <a:cubicBezTo>
                    <a:pt x="8422" y="20332"/>
                    <a:pt x="8414" y="20326"/>
                    <a:pt x="8407" y="20312"/>
                  </a:cubicBezTo>
                  <a:cubicBezTo>
                    <a:pt x="8342" y="20183"/>
                    <a:pt x="8278" y="20157"/>
                    <a:pt x="8211" y="20157"/>
                  </a:cubicBezTo>
                  <a:cubicBezTo>
                    <a:pt x="8166" y="20157"/>
                    <a:pt x="8121" y="20169"/>
                    <a:pt x="8073" y="20169"/>
                  </a:cubicBezTo>
                  <a:cubicBezTo>
                    <a:pt x="8030" y="20164"/>
                    <a:pt x="7986" y="20162"/>
                    <a:pt x="7943" y="20162"/>
                  </a:cubicBezTo>
                  <a:cubicBezTo>
                    <a:pt x="7869" y="20162"/>
                    <a:pt x="7796" y="20170"/>
                    <a:pt x="7728" y="20193"/>
                  </a:cubicBezTo>
                  <a:cubicBezTo>
                    <a:pt x="7685" y="20208"/>
                    <a:pt x="7642" y="20215"/>
                    <a:pt x="7599" y="20215"/>
                  </a:cubicBezTo>
                  <a:cubicBezTo>
                    <a:pt x="7476" y="20215"/>
                    <a:pt x="7361" y="20153"/>
                    <a:pt x="7299" y="20038"/>
                  </a:cubicBezTo>
                  <a:cubicBezTo>
                    <a:pt x="7281" y="20016"/>
                    <a:pt x="7262" y="20005"/>
                    <a:pt x="7244" y="20005"/>
                  </a:cubicBezTo>
                  <a:cubicBezTo>
                    <a:pt x="7204" y="20005"/>
                    <a:pt x="7165" y="20058"/>
                    <a:pt x="7133" y="20157"/>
                  </a:cubicBezTo>
                  <a:cubicBezTo>
                    <a:pt x="7025" y="20431"/>
                    <a:pt x="6918" y="20395"/>
                    <a:pt x="6799" y="20407"/>
                  </a:cubicBezTo>
                  <a:cubicBezTo>
                    <a:pt x="6767" y="20407"/>
                    <a:pt x="6730" y="20375"/>
                    <a:pt x="6692" y="20375"/>
                  </a:cubicBezTo>
                  <a:cubicBezTo>
                    <a:pt x="6672" y="20375"/>
                    <a:pt x="6652" y="20383"/>
                    <a:pt x="6632" y="20407"/>
                  </a:cubicBezTo>
                  <a:cubicBezTo>
                    <a:pt x="6508" y="20237"/>
                    <a:pt x="6383" y="20191"/>
                    <a:pt x="6258" y="20191"/>
                  </a:cubicBezTo>
                  <a:cubicBezTo>
                    <a:pt x="6109" y="20191"/>
                    <a:pt x="5959" y="20257"/>
                    <a:pt x="5809" y="20257"/>
                  </a:cubicBezTo>
                  <a:cubicBezTo>
                    <a:pt x="5786" y="20257"/>
                    <a:pt x="5763" y="20256"/>
                    <a:pt x="5740" y="20252"/>
                  </a:cubicBezTo>
                  <a:cubicBezTo>
                    <a:pt x="5704" y="20252"/>
                    <a:pt x="5656" y="20324"/>
                    <a:pt x="5620" y="20407"/>
                  </a:cubicBezTo>
                  <a:cubicBezTo>
                    <a:pt x="5563" y="20521"/>
                    <a:pt x="5509" y="20575"/>
                    <a:pt x="5456" y="20575"/>
                  </a:cubicBezTo>
                  <a:cubicBezTo>
                    <a:pt x="5398" y="20575"/>
                    <a:pt x="5343" y="20512"/>
                    <a:pt x="5287" y="20395"/>
                  </a:cubicBezTo>
                  <a:cubicBezTo>
                    <a:pt x="5256" y="20334"/>
                    <a:pt x="5226" y="20287"/>
                    <a:pt x="5198" y="20287"/>
                  </a:cubicBezTo>
                  <a:cubicBezTo>
                    <a:pt x="5183" y="20287"/>
                    <a:pt x="5169" y="20301"/>
                    <a:pt x="5156" y="20335"/>
                  </a:cubicBezTo>
                  <a:cubicBezTo>
                    <a:pt x="5025" y="20657"/>
                    <a:pt x="4882" y="20562"/>
                    <a:pt x="4739" y="20597"/>
                  </a:cubicBezTo>
                  <a:cubicBezTo>
                    <a:pt x="4737" y="20598"/>
                    <a:pt x="4734" y="20599"/>
                    <a:pt x="4731" y="20599"/>
                  </a:cubicBezTo>
                  <a:cubicBezTo>
                    <a:pt x="4697" y="20599"/>
                    <a:pt x="4653" y="20533"/>
                    <a:pt x="4620" y="20466"/>
                  </a:cubicBezTo>
                  <a:cubicBezTo>
                    <a:pt x="4579" y="20384"/>
                    <a:pt x="4538" y="20330"/>
                    <a:pt x="4497" y="20330"/>
                  </a:cubicBezTo>
                  <a:cubicBezTo>
                    <a:pt x="4467" y="20330"/>
                    <a:pt x="4436" y="20360"/>
                    <a:pt x="4406" y="20431"/>
                  </a:cubicBezTo>
                  <a:cubicBezTo>
                    <a:pt x="4357" y="20536"/>
                    <a:pt x="4298" y="20559"/>
                    <a:pt x="4239" y="20559"/>
                  </a:cubicBezTo>
                  <a:cubicBezTo>
                    <a:pt x="4211" y="20559"/>
                    <a:pt x="4183" y="20554"/>
                    <a:pt x="4156" y="20550"/>
                  </a:cubicBezTo>
                  <a:cubicBezTo>
                    <a:pt x="4120" y="20538"/>
                    <a:pt x="4108" y="20431"/>
                    <a:pt x="4120" y="20300"/>
                  </a:cubicBezTo>
                  <a:cubicBezTo>
                    <a:pt x="4131" y="20178"/>
                    <a:pt x="4122" y="20035"/>
                    <a:pt x="4101" y="20035"/>
                  </a:cubicBezTo>
                  <a:cubicBezTo>
                    <a:pt x="4100" y="20035"/>
                    <a:pt x="4098" y="20036"/>
                    <a:pt x="4096" y="20038"/>
                  </a:cubicBezTo>
                  <a:cubicBezTo>
                    <a:pt x="3902" y="20187"/>
                    <a:pt x="3707" y="20324"/>
                    <a:pt x="3524" y="20324"/>
                  </a:cubicBezTo>
                  <a:cubicBezTo>
                    <a:pt x="3516" y="20324"/>
                    <a:pt x="3509" y="20324"/>
                    <a:pt x="3501" y="20324"/>
                  </a:cubicBezTo>
                  <a:cubicBezTo>
                    <a:pt x="3492" y="20322"/>
                    <a:pt x="3483" y="20321"/>
                    <a:pt x="3474" y="20321"/>
                  </a:cubicBezTo>
                  <a:cubicBezTo>
                    <a:pt x="3412" y="20321"/>
                    <a:pt x="3354" y="20356"/>
                    <a:pt x="3323" y="20419"/>
                  </a:cubicBezTo>
                  <a:cubicBezTo>
                    <a:pt x="3270" y="20513"/>
                    <a:pt x="3217" y="20563"/>
                    <a:pt x="3163" y="20563"/>
                  </a:cubicBezTo>
                  <a:cubicBezTo>
                    <a:pt x="3107" y="20563"/>
                    <a:pt x="3050" y="20510"/>
                    <a:pt x="2989" y="20395"/>
                  </a:cubicBezTo>
                  <a:lnTo>
                    <a:pt x="2822" y="20514"/>
                  </a:lnTo>
                  <a:cubicBezTo>
                    <a:pt x="2755" y="20390"/>
                    <a:pt x="2689" y="20335"/>
                    <a:pt x="2624" y="20335"/>
                  </a:cubicBezTo>
                  <a:cubicBezTo>
                    <a:pt x="2552" y="20335"/>
                    <a:pt x="2481" y="20402"/>
                    <a:pt x="2406" y="20514"/>
                  </a:cubicBezTo>
                  <a:cubicBezTo>
                    <a:pt x="2384" y="20496"/>
                    <a:pt x="2363" y="20490"/>
                    <a:pt x="2342" y="20490"/>
                  </a:cubicBezTo>
                  <a:cubicBezTo>
                    <a:pt x="2276" y="20490"/>
                    <a:pt x="2211" y="20558"/>
                    <a:pt x="2145" y="20558"/>
                  </a:cubicBezTo>
                  <a:cubicBezTo>
                    <a:pt x="2106" y="20558"/>
                    <a:pt x="2066" y="20533"/>
                    <a:pt x="2025" y="20455"/>
                  </a:cubicBezTo>
                  <a:cubicBezTo>
                    <a:pt x="2004" y="20492"/>
                    <a:pt x="1984" y="20507"/>
                    <a:pt x="1963" y="20507"/>
                  </a:cubicBezTo>
                  <a:cubicBezTo>
                    <a:pt x="1901" y="20507"/>
                    <a:pt x="1838" y="20371"/>
                    <a:pt x="1775" y="20371"/>
                  </a:cubicBezTo>
                  <a:cubicBezTo>
                    <a:pt x="1740" y="20375"/>
                    <a:pt x="1708" y="20385"/>
                    <a:pt x="1679" y="20400"/>
                  </a:cubicBezTo>
                  <a:lnTo>
                    <a:pt x="1679" y="20400"/>
                  </a:lnTo>
                  <a:cubicBezTo>
                    <a:pt x="1767" y="20298"/>
                    <a:pt x="1783" y="20197"/>
                    <a:pt x="1703" y="20085"/>
                  </a:cubicBezTo>
                  <a:cubicBezTo>
                    <a:pt x="1679" y="20050"/>
                    <a:pt x="1882" y="20014"/>
                    <a:pt x="1799" y="19966"/>
                  </a:cubicBezTo>
                  <a:cubicBezTo>
                    <a:pt x="1525" y="19812"/>
                    <a:pt x="1572" y="19657"/>
                    <a:pt x="1703" y="19502"/>
                  </a:cubicBezTo>
                  <a:cubicBezTo>
                    <a:pt x="1810" y="19383"/>
                    <a:pt x="1727" y="19276"/>
                    <a:pt x="1858" y="19157"/>
                  </a:cubicBezTo>
                  <a:cubicBezTo>
                    <a:pt x="1977" y="19050"/>
                    <a:pt x="1668" y="18966"/>
                    <a:pt x="1799" y="18859"/>
                  </a:cubicBezTo>
                  <a:cubicBezTo>
                    <a:pt x="1918" y="18752"/>
                    <a:pt x="1846" y="18669"/>
                    <a:pt x="1870" y="18561"/>
                  </a:cubicBezTo>
                  <a:cubicBezTo>
                    <a:pt x="1870" y="18490"/>
                    <a:pt x="1965" y="18419"/>
                    <a:pt x="1834" y="18347"/>
                  </a:cubicBezTo>
                  <a:cubicBezTo>
                    <a:pt x="1739" y="18299"/>
                    <a:pt x="1715" y="18252"/>
                    <a:pt x="1799" y="18192"/>
                  </a:cubicBezTo>
                  <a:cubicBezTo>
                    <a:pt x="1894" y="18133"/>
                    <a:pt x="1918" y="18038"/>
                    <a:pt x="1846" y="17978"/>
                  </a:cubicBezTo>
                  <a:cubicBezTo>
                    <a:pt x="1775" y="17907"/>
                    <a:pt x="1584" y="17811"/>
                    <a:pt x="1608" y="17728"/>
                  </a:cubicBezTo>
                  <a:cubicBezTo>
                    <a:pt x="1620" y="17633"/>
                    <a:pt x="1834" y="17561"/>
                    <a:pt x="1715" y="17466"/>
                  </a:cubicBezTo>
                  <a:cubicBezTo>
                    <a:pt x="1822" y="17418"/>
                    <a:pt x="1882" y="17287"/>
                    <a:pt x="1846" y="17168"/>
                  </a:cubicBezTo>
                  <a:cubicBezTo>
                    <a:pt x="1834" y="16918"/>
                    <a:pt x="1822" y="16656"/>
                    <a:pt x="1810" y="16394"/>
                  </a:cubicBezTo>
                  <a:cubicBezTo>
                    <a:pt x="1810" y="16240"/>
                    <a:pt x="1739" y="16097"/>
                    <a:pt x="1608" y="16013"/>
                  </a:cubicBezTo>
                  <a:cubicBezTo>
                    <a:pt x="1525" y="15954"/>
                    <a:pt x="1513" y="15835"/>
                    <a:pt x="1560" y="15752"/>
                  </a:cubicBezTo>
                  <a:cubicBezTo>
                    <a:pt x="1596" y="15656"/>
                    <a:pt x="1810" y="15561"/>
                    <a:pt x="1584" y="15466"/>
                  </a:cubicBezTo>
                  <a:cubicBezTo>
                    <a:pt x="1656" y="15359"/>
                    <a:pt x="1941" y="15240"/>
                    <a:pt x="1596" y="15132"/>
                  </a:cubicBezTo>
                  <a:cubicBezTo>
                    <a:pt x="1537" y="15109"/>
                    <a:pt x="1572" y="15073"/>
                    <a:pt x="1608" y="15049"/>
                  </a:cubicBezTo>
                  <a:cubicBezTo>
                    <a:pt x="1906" y="14823"/>
                    <a:pt x="1870" y="14597"/>
                    <a:pt x="1691" y="14370"/>
                  </a:cubicBezTo>
                  <a:cubicBezTo>
                    <a:pt x="1656" y="14311"/>
                    <a:pt x="1632" y="14251"/>
                    <a:pt x="1691" y="14192"/>
                  </a:cubicBezTo>
                  <a:cubicBezTo>
                    <a:pt x="1763" y="14144"/>
                    <a:pt x="1691" y="14061"/>
                    <a:pt x="1620" y="13989"/>
                  </a:cubicBezTo>
                  <a:cubicBezTo>
                    <a:pt x="1560" y="13942"/>
                    <a:pt x="1489" y="13894"/>
                    <a:pt x="1572" y="13858"/>
                  </a:cubicBezTo>
                  <a:cubicBezTo>
                    <a:pt x="1894" y="13739"/>
                    <a:pt x="1679" y="13608"/>
                    <a:pt x="1894" y="13489"/>
                  </a:cubicBezTo>
                  <a:cubicBezTo>
                    <a:pt x="2108" y="13370"/>
                    <a:pt x="2132" y="13263"/>
                    <a:pt x="1989" y="13144"/>
                  </a:cubicBezTo>
                  <a:cubicBezTo>
                    <a:pt x="1918" y="13085"/>
                    <a:pt x="1989" y="13037"/>
                    <a:pt x="1965" y="12977"/>
                  </a:cubicBezTo>
                  <a:cubicBezTo>
                    <a:pt x="1953" y="12930"/>
                    <a:pt x="1953" y="12858"/>
                    <a:pt x="1989" y="12811"/>
                  </a:cubicBezTo>
                  <a:cubicBezTo>
                    <a:pt x="2156" y="12584"/>
                    <a:pt x="2203" y="12358"/>
                    <a:pt x="1882" y="12132"/>
                  </a:cubicBezTo>
                  <a:cubicBezTo>
                    <a:pt x="1799" y="12073"/>
                    <a:pt x="1846" y="12025"/>
                    <a:pt x="1941" y="11965"/>
                  </a:cubicBezTo>
                  <a:cubicBezTo>
                    <a:pt x="2025" y="11930"/>
                    <a:pt x="2060" y="11882"/>
                    <a:pt x="1977" y="11846"/>
                  </a:cubicBezTo>
                  <a:cubicBezTo>
                    <a:pt x="1834" y="11775"/>
                    <a:pt x="1858" y="11703"/>
                    <a:pt x="1894" y="11632"/>
                  </a:cubicBezTo>
                  <a:cubicBezTo>
                    <a:pt x="1941" y="11561"/>
                    <a:pt x="1941" y="11465"/>
                    <a:pt x="2001" y="11382"/>
                  </a:cubicBezTo>
                  <a:cubicBezTo>
                    <a:pt x="2084" y="11275"/>
                    <a:pt x="2108" y="11156"/>
                    <a:pt x="1894" y="11037"/>
                  </a:cubicBezTo>
                  <a:cubicBezTo>
                    <a:pt x="1691" y="10930"/>
                    <a:pt x="1727" y="10846"/>
                    <a:pt x="1894" y="10739"/>
                  </a:cubicBezTo>
                  <a:cubicBezTo>
                    <a:pt x="1965" y="10691"/>
                    <a:pt x="1668" y="10644"/>
                    <a:pt x="1763" y="10584"/>
                  </a:cubicBezTo>
                  <a:cubicBezTo>
                    <a:pt x="1846" y="10537"/>
                    <a:pt x="1918" y="10489"/>
                    <a:pt x="1977" y="10418"/>
                  </a:cubicBezTo>
                  <a:cubicBezTo>
                    <a:pt x="2001" y="10382"/>
                    <a:pt x="2001" y="10334"/>
                    <a:pt x="1941" y="10287"/>
                  </a:cubicBezTo>
                  <a:cubicBezTo>
                    <a:pt x="1644" y="10120"/>
                    <a:pt x="1691" y="9953"/>
                    <a:pt x="1894" y="9787"/>
                  </a:cubicBezTo>
                  <a:cubicBezTo>
                    <a:pt x="1953" y="9739"/>
                    <a:pt x="1989" y="9703"/>
                    <a:pt x="1977" y="9656"/>
                  </a:cubicBezTo>
                  <a:cubicBezTo>
                    <a:pt x="1965" y="9620"/>
                    <a:pt x="1846" y="9548"/>
                    <a:pt x="1858" y="9489"/>
                  </a:cubicBezTo>
                  <a:cubicBezTo>
                    <a:pt x="1870" y="9441"/>
                    <a:pt x="1989" y="9346"/>
                    <a:pt x="2037" y="9275"/>
                  </a:cubicBezTo>
                  <a:cubicBezTo>
                    <a:pt x="2084" y="9179"/>
                    <a:pt x="2037" y="9084"/>
                    <a:pt x="1894" y="8977"/>
                  </a:cubicBezTo>
                  <a:cubicBezTo>
                    <a:pt x="1834" y="8941"/>
                    <a:pt x="1787" y="8905"/>
                    <a:pt x="1846" y="8858"/>
                  </a:cubicBezTo>
                  <a:cubicBezTo>
                    <a:pt x="1941" y="8786"/>
                    <a:pt x="1787" y="8715"/>
                    <a:pt x="1846" y="8644"/>
                  </a:cubicBezTo>
                  <a:cubicBezTo>
                    <a:pt x="1906" y="8572"/>
                    <a:pt x="1668" y="8513"/>
                    <a:pt x="1810" y="8441"/>
                  </a:cubicBezTo>
                  <a:cubicBezTo>
                    <a:pt x="1965" y="8370"/>
                    <a:pt x="1703" y="8298"/>
                    <a:pt x="1703" y="8227"/>
                  </a:cubicBezTo>
                  <a:cubicBezTo>
                    <a:pt x="1703" y="8215"/>
                    <a:pt x="1691" y="8203"/>
                    <a:pt x="1703" y="8191"/>
                  </a:cubicBezTo>
                  <a:cubicBezTo>
                    <a:pt x="1727" y="8155"/>
                    <a:pt x="1763" y="8120"/>
                    <a:pt x="1799" y="8108"/>
                  </a:cubicBezTo>
                  <a:cubicBezTo>
                    <a:pt x="1906" y="8048"/>
                    <a:pt x="2049" y="8001"/>
                    <a:pt x="2037" y="7941"/>
                  </a:cubicBezTo>
                  <a:cubicBezTo>
                    <a:pt x="2013" y="7762"/>
                    <a:pt x="1965" y="7572"/>
                    <a:pt x="1930" y="7381"/>
                  </a:cubicBezTo>
                  <a:cubicBezTo>
                    <a:pt x="1537" y="7191"/>
                    <a:pt x="1656" y="6989"/>
                    <a:pt x="1656" y="6786"/>
                  </a:cubicBezTo>
                  <a:cubicBezTo>
                    <a:pt x="1668" y="6715"/>
                    <a:pt x="1715" y="6643"/>
                    <a:pt x="1787" y="6619"/>
                  </a:cubicBezTo>
                  <a:cubicBezTo>
                    <a:pt x="1977" y="6524"/>
                    <a:pt x="1977" y="6429"/>
                    <a:pt x="1751" y="6322"/>
                  </a:cubicBezTo>
                  <a:cubicBezTo>
                    <a:pt x="1632" y="6274"/>
                    <a:pt x="1632" y="6215"/>
                    <a:pt x="1668" y="6155"/>
                  </a:cubicBezTo>
                  <a:cubicBezTo>
                    <a:pt x="1703" y="6096"/>
                    <a:pt x="1894" y="6060"/>
                    <a:pt x="1775" y="5988"/>
                  </a:cubicBezTo>
                  <a:cubicBezTo>
                    <a:pt x="1656" y="5929"/>
                    <a:pt x="1918" y="5857"/>
                    <a:pt x="1715" y="5786"/>
                  </a:cubicBezTo>
                  <a:cubicBezTo>
                    <a:pt x="1775" y="5715"/>
                    <a:pt x="1930" y="5655"/>
                    <a:pt x="1787" y="5584"/>
                  </a:cubicBezTo>
                  <a:cubicBezTo>
                    <a:pt x="1656" y="5500"/>
                    <a:pt x="1870" y="5405"/>
                    <a:pt x="1668" y="5334"/>
                  </a:cubicBezTo>
                  <a:cubicBezTo>
                    <a:pt x="1584" y="5298"/>
                    <a:pt x="1572" y="5238"/>
                    <a:pt x="1632" y="5203"/>
                  </a:cubicBezTo>
                  <a:cubicBezTo>
                    <a:pt x="1799" y="5119"/>
                    <a:pt x="1703" y="5036"/>
                    <a:pt x="1608" y="4953"/>
                  </a:cubicBezTo>
                  <a:cubicBezTo>
                    <a:pt x="1513" y="4869"/>
                    <a:pt x="1560" y="4798"/>
                    <a:pt x="1679" y="4738"/>
                  </a:cubicBezTo>
                  <a:cubicBezTo>
                    <a:pt x="2013" y="4560"/>
                    <a:pt x="1846" y="4369"/>
                    <a:pt x="1727" y="4191"/>
                  </a:cubicBezTo>
                  <a:cubicBezTo>
                    <a:pt x="1370" y="4036"/>
                    <a:pt x="1656" y="3845"/>
                    <a:pt x="1251" y="3691"/>
                  </a:cubicBezTo>
                  <a:cubicBezTo>
                    <a:pt x="1203" y="3667"/>
                    <a:pt x="1239" y="3631"/>
                    <a:pt x="1298" y="3607"/>
                  </a:cubicBezTo>
                  <a:cubicBezTo>
                    <a:pt x="1465" y="3524"/>
                    <a:pt x="1525" y="3441"/>
                    <a:pt x="1489" y="3357"/>
                  </a:cubicBezTo>
                  <a:cubicBezTo>
                    <a:pt x="1453" y="3262"/>
                    <a:pt x="1501" y="3202"/>
                    <a:pt x="1632" y="3143"/>
                  </a:cubicBezTo>
                  <a:cubicBezTo>
                    <a:pt x="1727" y="3095"/>
                    <a:pt x="1656" y="3060"/>
                    <a:pt x="1608" y="3024"/>
                  </a:cubicBezTo>
                  <a:cubicBezTo>
                    <a:pt x="1560" y="2976"/>
                    <a:pt x="1596" y="2940"/>
                    <a:pt x="1668" y="2893"/>
                  </a:cubicBezTo>
                  <a:cubicBezTo>
                    <a:pt x="1858" y="2786"/>
                    <a:pt x="1882" y="2667"/>
                    <a:pt x="1703" y="2559"/>
                  </a:cubicBezTo>
                  <a:cubicBezTo>
                    <a:pt x="1477" y="2428"/>
                    <a:pt x="1453" y="2309"/>
                    <a:pt x="1477" y="2178"/>
                  </a:cubicBezTo>
                  <a:cubicBezTo>
                    <a:pt x="1525" y="1976"/>
                    <a:pt x="1572" y="1774"/>
                    <a:pt x="1334" y="1583"/>
                  </a:cubicBezTo>
                  <a:cubicBezTo>
                    <a:pt x="1287" y="1547"/>
                    <a:pt x="1275" y="1524"/>
                    <a:pt x="1346" y="1500"/>
                  </a:cubicBezTo>
                  <a:cubicBezTo>
                    <a:pt x="1537" y="1416"/>
                    <a:pt x="1429" y="1333"/>
                    <a:pt x="1477" y="1250"/>
                  </a:cubicBezTo>
                  <a:cubicBezTo>
                    <a:pt x="1549" y="1143"/>
                    <a:pt x="1632" y="1035"/>
                    <a:pt x="1715" y="952"/>
                  </a:cubicBezTo>
                  <a:cubicBezTo>
                    <a:pt x="1727" y="928"/>
                    <a:pt x="1727" y="916"/>
                    <a:pt x="1715" y="904"/>
                  </a:cubicBezTo>
                  <a:cubicBezTo>
                    <a:pt x="1679" y="845"/>
                    <a:pt x="1596" y="797"/>
                    <a:pt x="1608" y="738"/>
                  </a:cubicBezTo>
                  <a:cubicBezTo>
                    <a:pt x="1608" y="678"/>
                    <a:pt x="1727" y="631"/>
                    <a:pt x="1739" y="571"/>
                  </a:cubicBezTo>
                  <a:cubicBezTo>
                    <a:pt x="1763" y="476"/>
                    <a:pt x="1775" y="369"/>
                    <a:pt x="1763" y="273"/>
                  </a:cubicBezTo>
                  <a:cubicBezTo>
                    <a:pt x="1763" y="202"/>
                    <a:pt x="1644" y="131"/>
                    <a:pt x="1513" y="71"/>
                  </a:cubicBezTo>
                  <a:cubicBezTo>
                    <a:pt x="1420" y="25"/>
                    <a:pt x="1345" y="0"/>
                    <a:pt x="1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5573950" y="1698650"/>
              <a:ext cx="1029132" cy="651860"/>
            </a:xfrm>
            <a:custGeom>
              <a:avLst/>
              <a:gdLst/>
              <a:ahLst/>
              <a:cxnLst/>
              <a:rect l="l" t="t" r="r" b="b"/>
              <a:pathLst>
                <a:path w="27493" h="22013" extrusionOk="0">
                  <a:moveTo>
                    <a:pt x="25972" y="1449"/>
                  </a:moveTo>
                  <a:cubicBezTo>
                    <a:pt x="25975" y="1449"/>
                    <a:pt x="25978" y="1452"/>
                    <a:pt x="25981" y="1458"/>
                  </a:cubicBezTo>
                  <a:lnTo>
                    <a:pt x="25981" y="1458"/>
                  </a:lnTo>
                  <a:cubicBezTo>
                    <a:pt x="25970" y="1465"/>
                    <a:pt x="25959" y="1472"/>
                    <a:pt x="25948" y="1479"/>
                  </a:cubicBezTo>
                  <a:lnTo>
                    <a:pt x="25948" y="1479"/>
                  </a:lnTo>
                  <a:cubicBezTo>
                    <a:pt x="25955" y="1470"/>
                    <a:pt x="25962" y="1461"/>
                    <a:pt x="25968" y="1451"/>
                  </a:cubicBezTo>
                  <a:cubicBezTo>
                    <a:pt x="25969" y="1449"/>
                    <a:pt x="25971" y="1449"/>
                    <a:pt x="25972" y="1449"/>
                  </a:cubicBezTo>
                  <a:close/>
                  <a:moveTo>
                    <a:pt x="26328" y="1479"/>
                  </a:moveTo>
                  <a:lnTo>
                    <a:pt x="26328" y="1479"/>
                  </a:lnTo>
                  <a:cubicBezTo>
                    <a:pt x="26345" y="1479"/>
                    <a:pt x="26364" y="1492"/>
                    <a:pt x="26385" y="1522"/>
                  </a:cubicBezTo>
                  <a:cubicBezTo>
                    <a:pt x="26390" y="1532"/>
                    <a:pt x="26394" y="1541"/>
                    <a:pt x="26400" y="1550"/>
                  </a:cubicBezTo>
                  <a:lnTo>
                    <a:pt x="26400" y="1550"/>
                  </a:lnTo>
                  <a:lnTo>
                    <a:pt x="26328" y="1479"/>
                  </a:lnTo>
                  <a:close/>
                  <a:moveTo>
                    <a:pt x="9990" y="1"/>
                  </a:moveTo>
                  <a:cubicBezTo>
                    <a:pt x="9970" y="1"/>
                    <a:pt x="9950" y="4"/>
                    <a:pt x="9930" y="10"/>
                  </a:cubicBezTo>
                  <a:cubicBezTo>
                    <a:pt x="9889" y="17"/>
                    <a:pt x="9848" y="20"/>
                    <a:pt x="9806" y="20"/>
                  </a:cubicBezTo>
                  <a:cubicBezTo>
                    <a:pt x="9703" y="20"/>
                    <a:pt x="9599" y="4"/>
                    <a:pt x="9496" y="4"/>
                  </a:cubicBezTo>
                  <a:cubicBezTo>
                    <a:pt x="9367" y="4"/>
                    <a:pt x="9238" y="29"/>
                    <a:pt x="9109" y="141"/>
                  </a:cubicBezTo>
                  <a:cubicBezTo>
                    <a:pt x="9099" y="156"/>
                    <a:pt x="9087" y="163"/>
                    <a:pt x="9074" y="163"/>
                  </a:cubicBezTo>
                  <a:cubicBezTo>
                    <a:pt x="9057" y="163"/>
                    <a:pt x="9039" y="150"/>
                    <a:pt x="9026" y="129"/>
                  </a:cubicBezTo>
                  <a:cubicBezTo>
                    <a:pt x="8986" y="76"/>
                    <a:pt x="8946" y="58"/>
                    <a:pt x="8907" y="58"/>
                  </a:cubicBezTo>
                  <a:cubicBezTo>
                    <a:pt x="8821" y="58"/>
                    <a:pt x="8736" y="142"/>
                    <a:pt x="8651" y="142"/>
                  </a:cubicBezTo>
                  <a:cubicBezTo>
                    <a:pt x="8633" y="142"/>
                    <a:pt x="8615" y="138"/>
                    <a:pt x="8597" y="129"/>
                  </a:cubicBezTo>
                  <a:cubicBezTo>
                    <a:pt x="8537" y="91"/>
                    <a:pt x="8467" y="83"/>
                    <a:pt x="8393" y="83"/>
                  </a:cubicBezTo>
                  <a:cubicBezTo>
                    <a:pt x="8337" y="83"/>
                    <a:pt x="8278" y="88"/>
                    <a:pt x="8219" y="88"/>
                  </a:cubicBezTo>
                  <a:cubicBezTo>
                    <a:pt x="8186" y="88"/>
                    <a:pt x="8153" y="86"/>
                    <a:pt x="8121" y="81"/>
                  </a:cubicBezTo>
                  <a:cubicBezTo>
                    <a:pt x="8095" y="75"/>
                    <a:pt x="8069" y="71"/>
                    <a:pt x="8044" y="71"/>
                  </a:cubicBezTo>
                  <a:cubicBezTo>
                    <a:pt x="7937" y="71"/>
                    <a:pt x="7835" y="128"/>
                    <a:pt x="7787" y="224"/>
                  </a:cubicBezTo>
                  <a:cubicBezTo>
                    <a:pt x="7776" y="243"/>
                    <a:pt x="7764" y="250"/>
                    <a:pt x="7751" y="250"/>
                  </a:cubicBezTo>
                  <a:cubicBezTo>
                    <a:pt x="7722" y="250"/>
                    <a:pt x="7689" y="217"/>
                    <a:pt x="7656" y="201"/>
                  </a:cubicBezTo>
                  <a:cubicBezTo>
                    <a:pt x="7625" y="180"/>
                    <a:pt x="7585" y="113"/>
                    <a:pt x="7543" y="113"/>
                  </a:cubicBezTo>
                  <a:cubicBezTo>
                    <a:pt x="7537" y="113"/>
                    <a:pt x="7531" y="114"/>
                    <a:pt x="7525" y="117"/>
                  </a:cubicBezTo>
                  <a:cubicBezTo>
                    <a:pt x="7465" y="144"/>
                    <a:pt x="7401" y="159"/>
                    <a:pt x="7338" y="159"/>
                  </a:cubicBezTo>
                  <a:cubicBezTo>
                    <a:pt x="7288" y="159"/>
                    <a:pt x="7239" y="150"/>
                    <a:pt x="7192" y="129"/>
                  </a:cubicBezTo>
                  <a:cubicBezTo>
                    <a:pt x="7116" y="108"/>
                    <a:pt x="7040" y="96"/>
                    <a:pt x="6964" y="96"/>
                  </a:cubicBezTo>
                  <a:cubicBezTo>
                    <a:pt x="6909" y="96"/>
                    <a:pt x="6854" y="102"/>
                    <a:pt x="6799" y="117"/>
                  </a:cubicBezTo>
                  <a:cubicBezTo>
                    <a:pt x="6716" y="129"/>
                    <a:pt x="6632" y="189"/>
                    <a:pt x="6537" y="189"/>
                  </a:cubicBezTo>
                  <a:cubicBezTo>
                    <a:pt x="6503" y="194"/>
                    <a:pt x="6468" y="196"/>
                    <a:pt x="6434" y="196"/>
                  </a:cubicBezTo>
                  <a:cubicBezTo>
                    <a:pt x="6385" y="196"/>
                    <a:pt x="6336" y="191"/>
                    <a:pt x="6287" y="177"/>
                  </a:cubicBezTo>
                  <a:cubicBezTo>
                    <a:pt x="6168" y="165"/>
                    <a:pt x="6061" y="141"/>
                    <a:pt x="5942" y="129"/>
                  </a:cubicBezTo>
                  <a:cubicBezTo>
                    <a:pt x="5521" y="129"/>
                    <a:pt x="5100" y="124"/>
                    <a:pt x="4676" y="124"/>
                  </a:cubicBezTo>
                  <a:cubicBezTo>
                    <a:pt x="4464" y="124"/>
                    <a:pt x="4251" y="125"/>
                    <a:pt x="4037" y="129"/>
                  </a:cubicBezTo>
                  <a:cubicBezTo>
                    <a:pt x="3668" y="129"/>
                    <a:pt x="3299" y="189"/>
                    <a:pt x="2918" y="201"/>
                  </a:cubicBezTo>
                  <a:cubicBezTo>
                    <a:pt x="2906" y="200"/>
                    <a:pt x="2894" y="199"/>
                    <a:pt x="2882" y="199"/>
                  </a:cubicBezTo>
                  <a:cubicBezTo>
                    <a:pt x="2706" y="199"/>
                    <a:pt x="2553" y="282"/>
                    <a:pt x="2441" y="427"/>
                  </a:cubicBezTo>
                  <a:cubicBezTo>
                    <a:pt x="2401" y="480"/>
                    <a:pt x="2353" y="519"/>
                    <a:pt x="2304" y="519"/>
                  </a:cubicBezTo>
                  <a:cubicBezTo>
                    <a:pt x="2266" y="519"/>
                    <a:pt x="2228" y="496"/>
                    <a:pt x="2191" y="439"/>
                  </a:cubicBezTo>
                  <a:cubicBezTo>
                    <a:pt x="2135" y="342"/>
                    <a:pt x="2081" y="300"/>
                    <a:pt x="2028" y="300"/>
                  </a:cubicBezTo>
                  <a:cubicBezTo>
                    <a:pt x="1970" y="300"/>
                    <a:pt x="1914" y="351"/>
                    <a:pt x="1858" y="439"/>
                  </a:cubicBezTo>
                  <a:cubicBezTo>
                    <a:pt x="1821" y="490"/>
                    <a:pt x="1785" y="496"/>
                    <a:pt x="1748" y="496"/>
                  </a:cubicBezTo>
                  <a:cubicBezTo>
                    <a:pt x="1736" y="496"/>
                    <a:pt x="1724" y="495"/>
                    <a:pt x="1712" y="495"/>
                  </a:cubicBezTo>
                  <a:cubicBezTo>
                    <a:pt x="1701" y="495"/>
                    <a:pt x="1690" y="496"/>
                    <a:pt x="1679" y="498"/>
                  </a:cubicBezTo>
                  <a:lnTo>
                    <a:pt x="906" y="582"/>
                  </a:lnTo>
                  <a:lnTo>
                    <a:pt x="906" y="629"/>
                  </a:lnTo>
                  <a:lnTo>
                    <a:pt x="36" y="653"/>
                  </a:lnTo>
                  <a:cubicBezTo>
                    <a:pt x="24" y="653"/>
                    <a:pt x="13" y="689"/>
                    <a:pt x="1" y="736"/>
                  </a:cubicBezTo>
                  <a:cubicBezTo>
                    <a:pt x="1" y="772"/>
                    <a:pt x="1" y="820"/>
                    <a:pt x="1" y="867"/>
                  </a:cubicBezTo>
                  <a:lnTo>
                    <a:pt x="48" y="1153"/>
                  </a:lnTo>
                  <a:cubicBezTo>
                    <a:pt x="96" y="1427"/>
                    <a:pt x="155" y="1570"/>
                    <a:pt x="239" y="1582"/>
                  </a:cubicBezTo>
                  <a:cubicBezTo>
                    <a:pt x="252" y="1583"/>
                    <a:pt x="265" y="1583"/>
                    <a:pt x="279" y="1583"/>
                  </a:cubicBezTo>
                  <a:cubicBezTo>
                    <a:pt x="383" y="1583"/>
                    <a:pt x="491" y="1558"/>
                    <a:pt x="597" y="1558"/>
                  </a:cubicBezTo>
                  <a:cubicBezTo>
                    <a:pt x="649" y="1558"/>
                    <a:pt x="700" y="1564"/>
                    <a:pt x="751" y="1582"/>
                  </a:cubicBezTo>
                  <a:cubicBezTo>
                    <a:pt x="813" y="1604"/>
                    <a:pt x="875" y="1612"/>
                    <a:pt x="936" y="1612"/>
                  </a:cubicBezTo>
                  <a:cubicBezTo>
                    <a:pt x="1080" y="1612"/>
                    <a:pt x="1223" y="1569"/>
                    <a:pt x="1363" y="1569"/>
                  </a:cubicBezTo>
                  <a:cubicBezTo>
                    <a:pt x="1417" y="1569"/>
                    <a:pt x="1471" y="1576"/>
                    <a:pt x="1525" y="1594"/>
                  </a:cubicBezTo>
                  <a:cubicBezTo>
                    <a:pt x="1557" y="1602"/>
                    <a:pt x="1590" y="1607"/>
                    <a:pt x="1622" y="1607"/>
                  </a:cubicBezTo>
                  <a:cubicBezTo>
                    <a:pt x="1721" y="1607"/>
                    <a:pt x="1816" y="1564"/>
                    <a:pt x="1870" y="1474"/>
                  </a:cubicBezTo>
                  <a:cubicBezTo>
                    <a:pt x="1899" y="1443"/>
                    <a:pt x="1927" y="1431"/>
                    <a:pt x="1954" y="1431"/>
                  </a:cubicBezTo>
                  <a:cubicBezTo>
                    <a:pt x="2029" y="1431"/>
                    <a:pt x="2102" y="1517"/>
                    <a:pt x="2179" y="1517"/>
                  </a:cubicBezTo>
                  <a:cubicBezTo>
                    <a:pt x="2191" y="1517"/>
                    <a:pt x="2203" y="1515"/>
                    <a:pt x="2215" y="1510"/>
                  </a:cubicBezTo>
                  <a:cubicBezTo>
                    <a:pt x="2312" y="1462"/>
                    <a:pt x="2414" y="1288"/>
                    <a:pt x="2522" y="1288"/>
                  </a:cubicBezTo>
                  <a:cubicBezTo>
                    <a:pt x="2573" y="1288"/>
                    <a:pt x="2626" y="1327"/>
                    <a:pt x="2680" y="1439"/>
                  </a:cubicBezTo>
                  <a:cubicBezTo>
                    <a:pt x="2688" y="1452"/>
                    <a:pt x="2696" y="1458"/>
                    <a:pt x="2705" y="1458"/>
                  </a:cubicBezTo>
                  <a:cubicBezTo>
                    <a:pt x="2737" y="1458"/>
                    <a:pt x="2774" y="1392"/>
                    <a:pt x="2811" y="1355"/>
                  </a:cubicBezTo>
                  <a:cubicBezTo>
                    <a:pt x="2858" y="1308"/>
                    <a:pt x="2906" y="1248"/>
                    <a:pt x="2977" y="1201"/>
                  </a:cubicBezTo>
                  <a:cubicBezTo>
                    <a:pt x="3156" y="1093"/>
                    <a:pt x="3346" y="1272"/>
                    <a:pt x="3525" y="974"/>
                  </a:cubicBezTo>
                  <a:cubicBezTo>
                    <a:pt x="3584" y="1034"/>
                    <a:pt x="3644" y="1153"/>
                    <a:pt x="3692" y="1153"/>
                  </a:cubicBezTo>
                  <a:cubicBezTo>
                    <a:pt x="3751" y="1153"/>
                    <a:pt x="3799" y="1010"/>
                    <a:pt x="3858" y="974"/>
                  </a:cubicBezTo>
                  <a:cubicBezTo>
                    <a:pt x="3861" y="973"/>
                    <a:pt x="3864" y="973"/>
                    <a:pt x="3867" y="973"/>
                  </a:cubicBezTo>
                  <a:cubicBezTo>
                    <a:pt x="3910" y="973"/>
                    <a:pt x="3958" y="1087"/>
                    <a:pt x="4008" y="1087"/>
                  </a:cubicBezTo>
                  <a:cubicBezTo>
                    <a:pt x="4025" y="1087"/>
                    <a:pt x="4043" y="1072"/>
                    <a:pt x="4061" y="1034"/>
                  </a:cubicBezTo>
                  <a:cubicBezTo>
                    <a:pt x="4090" y="990"/>
                    <a:pt x="4115" y="959"/>
                    <a:pt x="4141" y="959"/>
                  </a:cubicBezTo>
                  <a:cubicBezTo>
                    <a:pt x="4157" y="959"/>
                    <a:pt x="4173" y="971"/>
                    <a:pt x="4192" y="998"/>
                  </a:cubicBezTo>
                  <a:cubicBezTo>
                    <a:pt x="4239" y="1070"/>
                    <a:pt x="4311" y="1082"/>
                    <a:pt x="4358" y="1177"/>
                  </a:cubicBezTo>
                  <a:cubicBezTo>
                    <a:pt x="4407" y="1261"/>
                    <a:pt x="4452" y="1316"/>
                    <a:pt x="4500" y="1316"/>
                  </a:cubicBezTo>
                  <a:cubicBezTo>
                    <a:pt x="4534" y="1316"/>
                    <a:pt x="4569" y="1288"/>
                    <a:pt x="4608" y="1224"/>
                  </a:cubicBezTo>
                  <a:cubicBezTo>
                    <a:pt x="4645" y="1284"/>
                    <a:pt x="4682" y="1305"/>
                    <a:pt x="4719" y="1305"/>
                  </a:cubicBezTo>
                  <a:cubicBezTo>
                    <a:pt x="4777" y="1305"/>
                    <a:pt x="4836" y="1254"/>
                    <a:pt x="4894" y="1224"/>
                  </a:cubicBezTo>
                  <a:cubicBezTo>
                    <a:pt x="4971" y="1175"/>
                    <a:pt x="5049" y="1139"/>
                    <a:pt x="5129" y="1139"/>
                  </a:cubicBezTo>
                  <a:cubicBezTo>
                    <a:pt x="5222" y="1139"/>
                    <a:pt x="5316" y="1190"/>
                    <a:pt x="5406" y="1332"/>
                  </a:cubicBezTo>
                  <a:cubicBezTo>
                    <a:pt x="5444" y="1391"/>
                    <a:pt x="5481" y="1416"/>
                    <a:pt x="5519" y="1416"/>
                  </a:cubicBezTo>
                  <a:cubicBezTo>
                    <a:pt x="5565" y="1416"/>
                    <a:pt x="5610" y="1379"/>
                    <a:pt x="5656" y="1320"/>
                  </a:cubicBezTo>
                  <a:cubicBezTo>
                    <a:pt x="5728" y="1224"/>
                    <a:pt x="5811" y="1213"/>
                    <a:pt x="5859" y="1058"/>
                  </a:cubicBezTo>
                  <a:cubicBezTo>
                    <a:pt x="5889" y="980"/>
                    <a:pt x="5920" y="960"/>
                    <a:pt x="5952" y="960"/>
                  </a:cubicBezTo>
                  <a:cubicBezTo>
                    <a:pt x="5985" y="960"/>
                    <a:pt x="6018" y="982"/>
                    <a:pt x="6049" y="982"/>
                  </a:cubicBezTo>
                  <a:cubicBezTo>
                    <a:pt x="6070" y="982"/>
                    <a:pt x="6090" y="972"/>
                    <a:pt x="6109" y="939"/>
                  </a:cubicBezTo>
                  <a:cubicBezTo>
                    <a:pt x="6299" y="1177"/>
                    <a:pt x="6478" y="1093"/>
                    <a:pt x="6668" y="1129"/>
                  </a:cubicBezTo>
                  <a:cubicBezTo>
                    <a:pt x="6692" y="1135"/>
                    <a:pt x="6718" y="1140"/>
                    <a:pt x="6743" y="1140"/>
                  </a:cubicBezTo>
                  <a:cubicBezTo>
                    <a:pt x="6817" y="1140"/>
                    <a:pt x="6895" y="1101"/>
                    <a:pt x="6966" y="951"/>
                  </a:cubicBezTo>
                  <a:cubicBezTo>
                    <a:pt x="6980" y="922"/>
                    <a:pt x="6994" y="910"/>
                    <a:pt x="7006" y="910"/>
                  </a:cubicBezTo>
                  <a:cubicBezTo>
                    <a:pt x="7035" y="910"/>
                    <a:pt x="7060" y="969"/>
                    <a:pt x="7085" y="1010"/>
                  </a:cubicBezTo>
                  <a:cubicBezTo>
                    <a:pt x="7112" y="1045"/>
                    <a:pt x="7148" y="1079"/>
                    <a:pt x="7182" y="1079"/>
                  </a:cubicBezTo>
                  <a:cubicBezTo>
                    <a:pt x="7207" y="1079"/>
                    <a:pt x="7231" y="1060"/>
                    <a:pt x="7252" y="1010"/>
                  </a:cubicBezTo>
                  <a:cubicBezTo>
                    <a:pt x="7301" y="900"/>
                    <a:pt x="7346" y="845"/>
                    <a:pt x="7389" y="845"/>
                  </a:cubicBezTo>
                  <a:cubicBezTo>
                    <a:pt x="7439" y="845"/>
                    <a:pt x="7486" y="917"/>
                    <a:pt x="7537" y="1058"/>
                  </a:cubicBezTo>
                  <a:cubicBezTo>
                    <a:pt x="7561" y="1153"/>
                    <a:pt x="7621" y="1236"/>
                    <a:pt x="7692" y="1296"/>
                  </a:cubicBezTo>
                  <a:cubicBezTo>
                    <a:pt x="7697" y="1299"/>
                    <a:pt x="7701" y="1301"/>
                    <a:pt x="7705" y="1301"/>
                  </a:cubicBezTo>
                  <a:cubicBezTo>
                    <a:pt x="7737" y="1301"/>
                    <a:pt x="7764" y="1220"/>
                    <a:pt x="7794" y="1220"/>
                  </a:cubicBezTo>
                  <a:cubicBezTo>
                    <a:pt x="7803" y="1220"/>
                    <a:pt x="7813" y="1228"/>
                    <a:pt x="7823" y="1248"/>
                  </a:cubicBezTo>
                  <a:cubicBezTo>
                    <a:pt x="7831" y="1273"/>
                    <a:pt x="7841" y="1285"/>
                    <a:pt x="7851" y="1285"/>
                  </a:cubicBezTo>
                  <a:cubicBezTo>
                    <a:pt x="7869" y="1285"/>
                    <a:pt x="7887" y="1243"/>
                    <a:pt x="7894" y="1165"/>
                  </a:cubicBezTo>
                  <a:cubicBezTo>
                    <a:pt x="7918" y="1046"/>
                    <a:pt x="7930" y="986"/>
                    <a:pt x="7954" y="891"/>
                  </a:cubicBezTo>
                  <a:cubicBezTo>
                    <a:pt x="7966" y="974"/>
                    <a:pt x="7990" y="1058"/>
                    <a:pt x="8002" y="1141"/>
                  </a:cubicBezTo>
                  <a:cubicBezTo>
                    <a:pt x="8019" y="1204"/>
                    <a:pt x="8030" y="1237"/>
                    <a:pt x="8041" y="1237"/>
                  </a:cubicBezTo>
                  <a:cubicBezTo>
                    <a:pt x="8051" y="1237"/>
                    <a:pt x="8061" y="1198"/>
                    <a:pt x="8073" y="1117"/>
                  </a:cubicBezTo>
                  <a:cubicBezTo>
                    <a:pt x="8091" y="1002"/>
                    <a:pt x="8102" y="839"/>
                    <a:pt x="8126" y="839"/>
                  </a:cubicBezTo>
                  <a:cubicBezTo>
                    <a:pt x="8135" y="839"/>
                    <a:pt x="8144" y="858"/>
                    <a:pt x="8156" y="903"/>
                  </a:cubicBezTo>
                  <a:cubicBezTo>
                    <a:pt x="8220" y="1117"/>
                    <a:pt x="8283" y="1294"/>
                    <a:pt x="8353" y="1294"/>
                  </a:cubicBezTo>
                  <a:cubicBezTo>
                    <a:pt x="8389" y="1294"/>
                    <a:pt x="8426" y="1249"/>
                    <a:pt x="8466" y="1141"/>
                  </a:cubicBezTo>
                  <a:cubicBezTo>
                    <a:pt x="8493" y="1081"/>
                    <a:pt x="8521" y="1056"/>
                    <a:pt x="8547" y="1056"/>
                  </a:cubicBezTo>
                  <a:cubicBezTo>
                    <a:pt x="8578" y="1056"/>
                    <a:pt x="8607" y="1090"/>
                    <a:pt x="8633" y="1141"/>
                  </a:cubicBezTo>
                  <a:cubicBezTo>
                    <a:pt x="8663" y="1194"/>
                    <a:pt x="8691" y="1219"/>
                    <a:pt x="8716" y="1219"/>
                  </a:cubicBezTo>
                  <a:cubicBezTo>
                    <a:pt x="8760" y="1219"/>
                    <a:pt x="8798" y="1145"/>
                    <a:pt x="8835" y="1010"/>
                  </a:cubicBezTo>
                  <a:cubicBezTo>
                    <a:pt x="8859" y="930"/>
                    <a:pt x="8883" y="865"/>
                    <a:pt x="8911" y="865"/>
                  </a:cubicBezTo>
                  <a:cubicBezTo>
                    <a:pt x="8925" y="865"/>
                    <a:pt x="8939" y="880"/>
                    <a:pt x="8954" y="915"/>
                  </a:cubicBezTo>
                  <a:cubicBezTo>
                    <a:pt x="9007" y="1020"/>
                    <a:pt x="9059" y="1074"/>
                    <a:pt x="9113" y="1074"/>
                  </a:cubicBezTo>
                  <a:cubicBezTo>
                    <a:pt x="9158" y="1074"/>
                    <a:pt x="9204" y="1038"/>
                    <a:pt x="9252" y="963"/>
                  </a:cubicBezTo>
                  <a:cubicBezTo>
                    <a:pt x="9281" y="905"/>
                    <a:pt x="9309" y="873"/>
                    <a:pt x="9341" y="873"/>
                  </a:cubicBezTo>
                  <a:cubicBezTo>
                    <a:pt x="9361" y="873"/>
                    <a:pt x="9383" y="887"/>
                    <a:pt x="9407" y="915"/>
                  </a:cubicBezTo>
                  <a:cubicBezTo>
                    <a:pt x="9456" y="976"/>
                    <a:pt x="9503" y="1011"/>
                    <a:pt x="9549" y="1011"/>
                  </a:cubicBezTo>
                  <a:cubicBezTo>
                    <a:pt x="9602" y="1011"/>
                    <a:pt x="9653" y="964"/>
                    <a:pt x="9704" y="855"/>
                  </a:cubicBezTo>
                  <a:cubicBezTo>
                    <a:pt x="9725" y="811"/>
                    <a:pt x="9746" y="797"/>
                    <a:pt x="9768" y="797"/>
                  </a:cubicBezTo>
                  <a:cubicBezTo>
                    <a:pt x="9808" y="797"/>
                    <a:pt x="9848" y="847"/>
                    <a:pt x="9886" y="847"/>
                  </a:cubicBezTo>
                  <a:cubicBezTo>
                    <a:pt x="9910" y="847"/>
                    <a:pt x="9933" y="826"/>
                    <a:pt x="9954" y="760"/>
                  </a:cubicBezTo>
                  <a:cubicBezTo>
                    <a:pt x="10061" y="1010"/>
                    <a:pt x="10180" y="951"/>
                    <a:pt x="10288" y="1010"/>
                  </a:cubicBezTo>
                  <a:cubicBezTo>
                    <a:pt x="10369" y="1051"/>
                    <a:pt x="10455" y="1251"/>
                    <a:pt x="10544" y="1251"/>
                  </a:cubicBezTo>
                  <a:cubicBezTo>
                    <a:pt x="10585" y="1251"/>
                    <a:pt x="10627" y="1207"/>
                    <a:pt x="10669" y="1082"/>
                  </a:cubicBezTo>
                  <a:cubicBezTo>
                    <a:pt x="10675" y="1070"/>
                    <a:pt x="10681" y="1064"/>
                    <a:pt x="10686" y="1064"/>
                  </a:cubicBezTo>
                  <a:cubicBezTo>
                    <a:pt x="10692" y="1064"/>
                    <a:pt x="10698" y="1070"/>
                    <a:pt x="10704" y="1082"/>
                  </a:cubicBezTo>
                  <a:cubicBezTo>
                    <a:pt x="10859" y="1451"/>
                    <a:pt x="11050" y="1260"/>
                    <a:pt x="11204" y="1534"/>
                  </a:cubicBezTo>
                  <a:cubicBezTo>
                    <a:pt x="11231" y="1577"/>
                    <a:pt x="11258" y="1596"/>
                    <a:pt x="11285" y="1596"/>
                  </a:cubicBezTo>
                  <a:cubicBezTo>
                    <a:pt x="11318" y="1596"/>
                    <a:pt x="11350" y="1568"/>
                    <a:pt x="11383" y="1522"/>
                  </a:cubicBezTo>
                  <a:cubicBezTo>
                    <a:pt x="11443" y="1451"/>
                    <a:pt x="11490" y="1379"/>
                    <a:pt x="11550" y="1379"/>
                  </a:cubicBezTo>
                  <a:cubicBezTo>
                    <a:pt x="11648" y="1368"/>
                    <a:pt x="11746" y="1345"/>
                    <a:pt x="11843" y="1345"/>
                  </a:cubicBezTo>
                  <a:cubicBezTo>
                    <a:pt x="11946" y="1345"/>
                    <a:pt x="12047" y="1371"/>
                    <a:pt x="12145" y="1463"/>
                  </a:cubicBezTo>
                  <a:cubicBezTo>
                    <a:pt x="12156" y="1473"/>
                    <a:pt x="12169" y="1479"/>
                    <a:pt x="12182" y="1479"/>
                  </a:cubicBezTo>
                  <a:cubicBezTo>
                    <a:pt x="12199" y="1479"/>
                    <a:pt x="12215" y="1470"/>
                    <a:pt x="12228" y="1451"/>
                  </a:cubicBezTo>
                  <a:cubicBezTo>
                    <a:pt x="12295" y="1354"/>
                    <a:pt x="12361" y="1314"/>
                    <a:pt x="12428" y="1314"/>
                  </a:cubicBezTo>
                  <a:cubicBezTo>
                    <a:pt x="12516" y="1314"/>
                    <a:pt x="12604" y="1384"/>
                    <a:pt x="12693" y="1486"/>
                  </a:cubicBezTo>
                  <a:cubicBezTo>
                    <a:pt x="12726" y="1537"/>
                    <a:pt x="12771" y="1593"/>
                    <a:pt x="12812" y="1593"/>
                  </a:cubicBezTo>
                  <a:cubicBezTo>
                    <a:pt x="12829" y="1593"/>
                    <a:pt x="12845" y="1583"/>
                    <a:pt x="12859" y="1558"/>
                  </a:cubicBezTo>
                  <a:cubicBezTo>
                    <a:pt x="12892" y="1497"/>
                    <a:pt x="12925" y="1484"/>
                    <a:pt x="12957" y="1484"/>
                  </a:cubicBezTo>
                  <a:cubicBezTo>
                    <a:pt x="12982" y="1484"/>
                    <a:pt x="13007" y="1492"/>
                    <a:pt x="13032" y="1492"/>
                  </a:cubicBezTo>
                  <a:cubicBezTo>
                    <a:pt x="13058" y="1492"/>
                    <a:pt x="13084" y="1484"/>
                    <a:pt x="13109" y="1451"/>
                  </a:cubicBezTo>
                  <a:cubicBezTo>
                    <a:pt x="13183" y="1357"/>
                    <a:pt x="13257" y="1297"/>
                    <a:pt x="13329" y="1297"/>
                  </a:cubicBezTo>
                  <a:cubicBezTo>
                    <a:pt x="13385" y="1297"/>
                    <a:pt x="13439" y="1332"/>
                    <a:pt x="13490" y="1415"/>
                  </a:cubicBezTo>
                  <a:cubicBezTo>
                    <a:pt x="13562" y="1531"/>
                    <a:pt x="13634" y="1590"/>
                    <a:pt x="13704" y="1590"/>
                  </a:cubicBezTo>
                  <a:cubicBezTo>
                    <a:pt x="13786" y="1590"/>
                    <a:pt x="13866" y="1510"/>
                    <a:pt x="13943" y="1344"/>
                  </a:cubicBezTo>
                  <a:cubicBezTo>
                    <a:pt x="13958" y="1317"/>
                    <a:pt x="13973" y="1306"/>
                    <a:pt x="13987" y="1306"/>
                  </a:cubicBezTo>
                  <a:cubicBezTo>
                    <a:pt x="14019" y="1306"/>
                    <a:pt x="14049" y="1358"/>
                    <a:pt x="14074" y="1415"/>
                  </a:cubicBezTo>
                  <a:cubicBezTo>
                    <a:pt x="14088" y="1442"/>
                    <a:pt x="14101" y="1453"/>
                    <a:pt x="14113" y="1453"/>
                  </a:cubicBezTo>
                  <a:cubicBezTo>
                    <a:pt x="14153" y="1453"/>
                    <a:pt x="14189" y="1353"/>
                    <a:pt x="14231" y="1353"/>
                  </a:cubicBezTo>
                  <a:cubicBezTo>
                    <a:pt x="14234" y="1353"/>
                    <a:pt x="14237" y="1354"/>
                    <a:pt x="14241" y="1355"/>
                  </a:cubicBezTo>
                  <a:cubicBezTo>
                    <a:pt x="14300" y="1391"/>
                    <a:pt x="14371" y="1474"/>
                    <a:pt x="14443" y="1522"/>
                  </a:cubicBezTo>
                  <a:cubicBezTo>
                    <a:pt x="14455" y="1522"/>
                    <a:pt x="14479" y="1486"/>
                    <a:pt x="14491" y="1474"/>
                  </a:cubicBezTo>
                  <a:cubicBezTo>
                    <a:pt x="14509" y="1441"/>
                    <a:pt x="14528" y="1429"/>
                    <a:pt x="14547" y="1429"/>
                  </a:cubicBezTo>
                  <a:cubicBezTo>
                    <a:pt x="14597" y="1429"/>
                    <a:pt x="14648" y="1512"/>
                    <a:pt x="14701" y="1512"/>
                  </a:cubicBezTo>
                  <a:cubicBezTo>
                    <a:pt x="14729" y="1512"/>
                    <a:pt x="14758" y="1488"/>
                    <a:pt x="14788" y="1415"/>
                  </a:cubicBezTo>
                  <a:cubicBezTo>
                    <a:pt x="14791" y="1404"/>
                    <a:pt x="14795" y="1399"/>
                    <a:pt x="14800" y="1399"/>
                  </a:cubicBezTo>
                  <a:cubicBezTo>
                    <a:pt x="14817" y="1399"/>
                    <a:pt x="14844" y="1447"/>
                    <a:pt x="14872" y="1474"/>
                  </a:cubicBezTo>
                  <a:cubicBezTo>
                    <a:pt x="14927" y="1537"/>
                    <a:pt x="14982" y="1575"/>
                    <a:pt x="15040" y="1575"/>
                  </a:cubicBezTo>
                  <a:cubicBezTo>
                    <a:pt x="15082" y="1575"/>
                    <a:pt x="15124" y="1555"/>
                    <a:pt x="15169" y="1510"/>
                  </a:cubicBezTo>
                  <a:cubicBezTo>
                    <a:pt x="15190" y="1479"/>
                    <a:pt x="15219" y="1422"/>
                    <a:pt x="15242" y="1422"/>
                  </a:cubicBezTo>
                  <a:cubicBezTo>
                    <a:pt x="15246" y="1422"/>
                    <a:pt x="15249" y="1424"/>
                    <a:pt x="15253" y="1427"/>
                  </a:cubicBezTo>
                  <a:cubicBezTo>
                    <a:pt x="15365" y="1562"/>
                    <a:pt x="15482" y="1579"/>
                    <a:pt x="15601" y="1579"/>
                  </a:cubicBezTo>
                  <a:cubicBezTo>
                    <a:pt x="15641" y="1579"/>
                    <a:pt x="15681" y="1577"/>
                    <a:pt x="15722" y="1577"/>
                  </a:cubicBezTo>
                  <a:cubicBezTo>
                    <a:pt x="15752" y="1577"/>
                    <a:pt x="15782" y="1578"/>
                    <a:pt x="15812" y="1582"/>
                  </a:cubicBezTo>
                  <a:cubicBezTo>
                    <a:pt x="15884" y="1582"/>
                    <a:pt x="15943" y="1701"/>
                    <a:pt x="16015" y="1784"/>
                  </a:cubicBezTo>
                  <a:cubicBezTo>
                    <a:pt x="16028" y="1802"/>
                    <a:pt x="16042" y="1809"/>
                    <a:pt x="16058" y="1809"/>
                  </a:cubicBezTo>
                  <a:cubicBezTo>
                    <a:pt x="16084" y="1809"/>
                    <a:pt x="16111" y="1786"/>
                    <a:pt x="16134" y="1748"/>
                  </a:cubicBezTo>
                  <a:cubicBezTo>
                    <a:pt x="16169" y="1683"/>
                    <a:pt x="16205" y="1650"/>
                    <a:pt x="16241" y="1650"/>
                  </a:cubicBezTo>
                  <a:cubicBezTo>
                    <a:pt x="16276" y="1650"/>
                    <a:pt x="16312" y="1683"/>
                    <a:pt x="16348" y="1748"/>
                  </a:cubicBezTo>
                  <a:cubicBezTo>
                    <a:pt x="16375" y="1803"/>
                    <a:pt x="16410" y="1844"/>
                    <a:pt x="16440" y="1844"/>
                  </a:cubicBezTo>
                  <a:cubicBezTo>
                    <a:pt x="16450" y="1844"/>
                    <a:pt x="16459" y="1840"/>
                    <a:pt x="16467" y="1832"/>
                  </a:cubicBezTo>
                  <a:cubicBezTo>
                    <a:pt x="16538" y="1766"/>
                    <a:pt x="16607" y="1741"/>
                    <a:pt x="16675" y="1741"/>
                  </a:cubicBezTo>
                  <a:cubicBezTo>
                    <a:pt x="16778" y="1741"/>
                    <a:pt x="16878" y="1798"/>
                    <a:pt x="16979" y="1855"/>
                  </a:cubicBezTo>
                  <a:cubicBezTo>
                    <a:pt x="17002" y="1871"/>
                    <a:pt x="17025" y="1880"/>
                    <a:pt x="17049" y="1880"/>
                  </a:cubicBezTo>
                  <a:cubicBezTo>
                    <a:pt x="17097" y="1880"/>
                    <a:pt x="17145" y="1841"/>
                    <a:pt x="17193" y="1736"/>
                  </a:cubicBezTo>
                  <a:cubicBezTo>
                    <a:pt x="17204" y="1716"/>
                    <a:pt x="17214" y="1686"/>
                    <a:pt x="17224" y="1686"/>
                  </a:cubicBezTo>
                  <a:cubicBezTo>
                    <a:pt x="17226" y="1686"/>
                    <a:pt x="17227" y="1687"/>
                    <a:pt x="17229" y="1689"/>
                  </a:cubicBezTo>
                  <a:cubicBezTo>
                    <a:pt x="17253" y="1725"/>
                    <a:pt x="17289" y="1772"/>
                    <a:pt x="17312" y="1820"/>
                  </a:cubicBezTo>
                  <a:cubicBezTo>
                    <a:pt x="17381" y="1919"/>
                    <a:pt x="17445" y="2033"/>
                    <a:pt x="17513" y="2033"/>
                  </a:cubicBezTo>
                  <a:cubicBezTo>
                    <a:pt x="17551" y="2033"/>
                    <a:pt x="17591" y="1997"/>
                    <a:pt x="17634" y="1903"/>
                  </a:cubicBezTo>
                  <a:cubicBezTo>
                    <a:pt x="17681" y="1784"/>
                    <a:pt x="17741" y="1784"/>
                    <a:pt x="17800" y="1689"/>
                  </a:cubicBezTo>
                  <a:cubicBezTo>
                    <a:pt x="17828" y="1634"/>
                    <a:pt x="17851" y="1607"/>
                    <a:pt x="17873" y="1607"/>
                  </a:cubicBezTo>
                  <a:cubicBezTo>
                    <a:pt x="17889" y="1607"/>
                    <a:pt x="17904" y="1622"/>
                    <a:pt x="17920" y="1653"/>
                  </a:cubicBezTo>
                  <a:cubicBezTo>
                    <a:pt x="17964" y="1765"/>
                    <a:pt x="18071" y="1845"/>
                    <a:pt x="18192" y="1845"/>
                  </a:cubicBezTo>
                  <a:cubicBezTo>
                    <a:pt x="18201" y="1845"/>
                    <a:pt x="18209" y="1844"/>
                    <a:pt x="18217" y="1844"/>
                  </a:cubicBezTo>
                  <a:cubicBezTo>
                    <a:pt x="18336" y="1858"/>
                    <a:pt x="18454" y="1863"/>
                    <a:pt x="18573" y="1863"/>
                  </a:cubicBezTo>
                  <a:cubicBezTo>
                    <a:pt x="18657" y="1863"/>
                    <a:pt x="18741" y="1860"/>
                    <a:pt x="18824" y="1855"/>
                  </a:cubicBezTo>
                  <a:cubicBezTo>
                    <a:pt x="18884" y="1855"/>
                    <a:pt x="18932" y="1760"/>
                    <a:pt x="18991" y="1713"/>
                  </a:cubicBezTo>
                  <a:cubicBezTo>
                    <a:pt x="19009" y="1704"/>
                    <a:pt x="19033" y="1676"/>
                    <a:pt x="19054" y="1676"/>
                  </a:cubicBezTo>
                  <a:cubicBezTo>
                    <a:pt x="19061" y="1676"/>
                    <a:pt x="19068" y="1679"/>
                    <a:pt x="19074" y="1689"/>
                  </a:cubicBezTo>
                  <a:cubicBezTo>
                    <a:pt x="19143" y="1827"/>
                    <a:pt x="19217" y="1851"/>
                    <a:pt x="19293" y="1851"/>
                  </a:cubicBezTo>
                  <a:cubicBezTo>
                    <a:pt x="19335" y="1851"/>
                    <a:pt x="19377" y="1844"/>
                    <a:pt x="19420" y="1844"/>
                  </a:cubicBezTo>
                  <a:cubicBezTo>
                    <a:pt x="19448" y="1847"/>
                    <a:pt x="19478" y="1848"/>
                    <a:pt x="19508" y="1848"/>
                  </a:cubicBezTo>
                  <a:cubicBezTo>
                    <a:pt x="19591" y="1848"/>
                    <a:pt x="19678" y="1837"/>
                    <a:pt x="19765" y="1820"/>
                  </a:cubicBezTo>
                  <a:cubicBezTo>
                    <a:pt x="19805" y="1804"/>
                    <a:pt x="19847" y="1797"/>
                    <a:pt x="19889" y="1797"/>
                  </a:cubicBezTo>
                  <a:cubicBezTo>
                    <a:pt x="20007" y="1797"/>
                    <a:pt x="20123" y="1857"/>
                    <a:pt x="20194" y="1963"/>
                  </a:cubicBezTo>
                  <a:cubicBezTo>
                    <a:pt x="20212" y="1985"/>
                    <a:pt x="20230" y="1996"/>
                    <a:pt x="20247" y="1996"/>
                  </a:cubicBezTo>
                  <a:cubicBezTo>
                    <a:pt x="20283" y="1996"/>
                    <a:pt x="20316" y="1945"/>
                    <a:pt x="20348" y="1855"/>
                  </a:cubicBezTo>
                  <a:cubicBezTo>
                    <a:pt x="20456" y="1570"/>
                    <a:pt x="20575" y="1617"/>
                    <a:pt x="20682" y="1605"/>
                  </a:cubicBezTo>
                  <a:cubicBezTo>
                    <a:pt x="20721" y="1605"/>
                    <a:pt x="20761" y="1632"/>
                    <a:pt x="20801" y="1632"/>
                  </a:cubicBezTo>
                  <a:cubicBezTo>
                    <a:pt x="20821" y="1632"/>
                    <a:pt x="20841" y="1625"/>
                    <a:pt x="20860" y="1605"/>
                  </a:cubicBezTo>
                  <a:cubicBezTo>
                    <a:pt x="20982" y="1766"/>
                    <a:pt x="21103" y="1811"/>
                    <a:pt x="21224" y="1811"/>
                  </a:cubicBezTo>
                  <a:cubicBezTo>
                    <a:pt x="21383" y="1811"/>
                    <a:pt x="21542" y="1733"/>
                    <a:pt x="21701" y="1733"/>
                  </a:cubicBezTo>
                  <a:cubicBezTo>
                    <a:pt x="21718" y="1733"/>
                    <a:pt x="21736" y="1734"/>
                    <a:pt x="21753" y="1736"/>
                  </a:cubicBezTo>
                  <a:cubicBezTo>
                    <a:pt x="21789" y="1736"/>
                    <a:pt x="21837" y="1677"/>
                    <a:pt x="21872" y="1594"/>
                  </a:cubicBezTo>
                  <a:cubicBezTo>
                    <a:pt x="21925" y="1477"/>
                    <a:pt x="21977" y="1421"/>
                    <a:pt x="22031" y="1421"/>
                  </a:cubicBezTo>
                  <a:cubicBezTo>
                    <a:pt x="22087" y="1421"/>
                    <a:pt x="22145" y="1483"/>
                    <a:pt x="22206" y="1605"/>
                  </a:cubicBezTo>
                  <a:cubicBezTo>
                    <a:pt x="22229" y="1660"/>
                    <a:pt x="22258" y="1705"/>
                    <a:pt x="22285" y="1705"/>
                  </a:cubicBezTo>
                  <a:cubicBezTo>
                    <a:pt x="22299" y="1705"/>
                    <a:pt x="22313" y="1693"/>
                    <a:pt x="22325" y="1665"/>
                  </a:cubicBezTo>
                  <a:cubicBezTo>
                    <a:pt x="22456" y="1344"/>
                    <a:pt x="22611" y="1439"/>
                    <a:pt x="22753" y="1403"/>
                  </a:cubicBezTo>
                  <a:cubicBezTo>
                    <a:pt x="22756" y="1402"/>
                    <a:pt x="22759" y="1402"/>
                    <a:pt x="22762" y="1402"/>
                  </a:cubicBezTo>
                  <a:cubicBezTo>
                    <a:pt x="22796" y="1402"/>
                    <a:pt x="22839" y="1468"/>
                    <a:pt x="22873" y="1534"/>
                  </a:cubicBezTo>
                  <a:cubicBezTo>
                    <a:pt x="22913" y="1615"/>
                    <a:pt x="22950" y="1666"/>
                    <a:pt x="22987" y="1666"/>
                  </a:cubicBezTo>
                  <a:cubicBezTo>
                    <a:pt x="23015" y="1666"/>
                    <a:pt x="23044" y="1637"/>
                    <a:pt x="23075" y="1570"/>
                  </a:cubicBezTo>
                  <a:cubicBezTo>
                    <a:pt x="23123" y="1465"/>
                    <a:pt x="23183" y="1437"/>
                    <a:pt x="23242" y="1437"/>
                  </a:cubicBezTo>
                  <a:cubicBezTo>
                    <a:pt x="23270" y="1437"/>
                    <a:pt x="23298" y="1443"/>
                    <a:pt x="23325" y="1451"/>
                  </a:cubicBezTo>
                  <a:cubicBezTo>
                    <a:pt x="23373" y="1451"/>
                    <a:pt x="23385" y="1570"/>
                    <a:pt x="23373" y="1701"/>
                  </a:cubicBezTo>
                  <a:cubicBezTo>
                    <a:pt x="23362" y="1819"/>
                    <a:pt x="23371" y="1968"/>
                    <a:pt x="23390" y="1968"/>
                  </a:cubicBezTo>
                  <a:cubicBezTo>
                    <a:pt x="23392" y="1968"/>
                    <a:pt x="23394" y="1966"/>
                    <a:pt x="23396" y="1963"/>
                  </a:cubicBezTo>
                  <a:cubicBezTo>
                    <a:pt x="23591" y="1814"/>
                    <a:pt x="23774" y="1676"/>
                    <a:pt x="23968" y="1676"/>
                  </a:cubicBezTo>
                  <a:cubicBezTo>
                    <a:pt x="23976" y="1676"/>
                    <a:pt x="23984" y="1676"/>
                    <a:pt x="23992" y="1677"/>
                  </a:cubicBezTo>
                  <a:cubicBezTo>
                    <a:pt x="24001" y="1678"/>
                    <a:pt x="24010" y="1679"/>
                    <a:pt x="24019" y="1679"/>
                  </a:cubicBezTo>
                  <a:cubicBezTo>
                    <a:pt x="24081" y="1679"/>
                    <a:pt x="24138" y="1644"/>
                    <a:pt x="24158" y="1582"/>
                  </a:cubicBezTo>
                  <a:cubicBezTo>
                    <a:pt x="24216" y="1483"/>
                    <a:pt x="24271" y="1433"/>
                    <a:pt x="24325" y="1433"/>
                  </a:cubicBezTo>
                  <a:cubicBezTo>
                    <a:pt x="24382" y="1433"/>
                    <a:pt x="24437" y="1489"/>
                    <a:pt x="24492" y="1605"/>
                  </a:cubicBezTo>
                  <a:lnTo>
                    <a:pt x="24658" y="1486"/>
                  </a:lnTo>
                  <a:cubicBezTo>
                    <a:pt x="24726" y="1611"/>
                    <a:pt x="24794" y="1665"/>
                    <a:pt x="24862" y="1665"/>
                  </a:cubicBezTo>
                  <a:cubicBezTo>
                    <a:pt x="24937" y="1665"/>
                    <a:pt x="25012" y="1599"/>
                    <a:pt x="25087" y="1486"/>
                  </a:cubicBezTo>
                  <a:cubicBezTo>
                    <a:pt x="25106" y="1503"/>
                    <a:pt x="25125" y="1510"/>
                    <a:pt x="25144" y="1510"/>
                  </a:cubicBezTo>
                  <a:cubicBezTo>
                    <a:pt x="25209" y="1510"/>
                    <a:pt x="25275" y="1438"/>
                    <a:pt x="25341" y="1438"/>
                  </a:cubicBezTo>
                  <a:cubicBezTo>
                    <a:pt x="25380" y="1438"/>
                    <a:pt x="25419" y="1463"/>
                    <a:pt x="25456" y="1546"/>
                  </a:cubicBezTo>
                  <a:cubicBezTo>
                    <a:pt x="25480" y="1508"/>
                    <a:pt x="25501" y="1494"/>
                    <a:pt x="25523" y="1494"/>
                  </a:cubicBezTo>
                  <a:cubicBezTo>
                    <a:pt x="25587" y="1494"/>
                    <a:pt x="25643" y="1629"/>
                    <a:pt x="25706" y="1629"/>
                  </a:cubicBezTo>
                  <a:cubicBezTo>
                    <a:pt x="25745" y="1621"/>
                    <a:pt x="25783" y="1607"/>
                    <a:pt x="25818" y="1589"/>
                  </a:cubicBezTo>
                  <a:lnTo>
                    <a:pt x="25818" y="1589"/>
                  </a:lnTo>
                  <a:cubicBezTo>
                    <a:pt x="25722" y="1692"/>
                    <a:pt x="25700" y="1801"/>
                    <a:pt x="25790" y="1915"/>
                  </a:cubicBezTo>
                  <a:cubicBezTo>
                    <a:pt x="25813" y="1951"/>
                    <a:pt x="25611" y="1986"/>
                    <a:pt x="25682" y="2034"/>
                  </a:cubicBezTo>
                  <a:cubicBezTo>
                    <a:pt x="25956" y="2177"/>
                    <a:pt x="25921" y="2344"/>
                    <a:pt x="25778" y="2498"/>
                  </a:cubicBezTo>
                  <a:cubicBezTo>
                    <a:pt x="25682" y="2606"/>
                    <a:pt x="25754" y="2725"/>
                    <a:pt x="25635" y="2832"/>
                  </a:cubicBezTo>
                  <a:cubicBezTo>
                    <a:pt x="25516" y="2939"/>
                    <a:pt x="25813" y="3022"/>
                    <a:pt x="25694" y="3129"/>
                  </a:cubicBezTo>
                  <a:cubicBezTo>
                    <a:pt x="25563" y="3237"/>
                    <a:pt x="25635" y="3332"/>
                    <a:pt x="25623" y="3427"/>
                  </a:cubicBezTo>
                  <a:cubicBezTo>
                    <a:pt x="25611" y="3499"/>
                    <a:pt x="25528" y="3582"/>
                    <a:pt x="25647" y="3641"/>
                  </a:cubicBezTo>
                  <a:cubicBezTo>
                    <a:pt x="25754" y="3701"/>
                    <a:pt x="25778" y="3749"/>
                    <a:pt x="25682" y="3808"/>
                  </a:cubicBezTo>
                  <a:cubicBezTo>
                    <a:pt x="25599" y="3868"/>
                    <a:pt x="25575" y="3951"/>
                    <a:pt x="25647" y="4022"/>
                  </a:cubicBezTo>
                  <a:cubicBezTo>
                    <a:pt x="25718" y="4094"/>
                    <a:pt x="25897" y="4177"/>
                    <a:pt x="25885" y="4272"/>
                  </a:cubicBezTo>
                  <a:cubicBezTo>
                    <a:pt x="25873" y="4356"/>
                    <a:pt x="25647" y="4439"/>
                    <a:pt x="25778" y="4522"/>
                  </a:cubicBezTo>
                  <a:cubicBezTo>
                    <a:pt x="25659" y="4582"/>
                    <a:pt x="25611" y="4701"/>
                    <a:pt x="25635" y="4820"/>
                  </a:cubicBezTo>
                  <a:cubicBezTo>
                    <a:pt x="25647" y="5082"/>
                    <a:pt x="25659" y="5344"/>
                    <a:pt x="25682" y="5594"/>
                  </a:cubicBezTo>
                  <a:cubicBezTo>
                    <a:pt x="25682" y="5749"/>
                    <a:pt x="25754" y="5892"/>
                    <a:pt x="25873" y="5987"/>
                  </a:cubicBezTo>
                  <a:cubicBezTo>
                    <a:pt x="25956" y="6046"/>
                    <a:pt x="25980" y="6154"/>
                    <a:pt x="25921" y="6237"/>
                  </a:cubicBezTo>
                  <a:cubicBezTo>
                    <a:pt x="25885" y="6332"/>
                    <a:pt x="25682" y="6427"/>
                    <a:pt x="25909" y="6535"/>
                  </a:cubicBezTo>
                  <a:cubicBezTo>
                    <a:pt x="25825" y="6654"/>
                    <a:pt x="25551" y="6761"/>
                    <a:pt x="25909" y="6868"/>
                  </a:cubicBezTo>
                  <a:cubicBezTo>
                    <a:pt x="25956" y="6892"/>
                    <a:pt x="25921" y="6928"/>
                    <a:pt x="25885" y="6951"/>
                  </a:cubicBezTo>
                  <a:cubicBezTo>
                    <a:pt x="25587" y="7178"/>
                    <a:pt x="25623" y="7404"/>
                    <a:pt x="25801" y="7642"/>
                  </a:cubicBezTo>
                  <a:cubicBezTo>
                    <a:pt x="25837" y="7690"/>
                    <a:pt x="25861" y="7749"/>
                    <a:pt x="25801" y="7809"/>
                  </a:cubicBezTo>
                  <a:cubicBezTo>
                    <a:pt x="25730" y="7868"/>
                    <a:pt x="25801" y="7951"/>
                    <a:pt x="25885" y="8011"/>
                  </a:cubicBezTo>
                  <a:cubicBezTo>
                    <a:pt x="25932" y="8059"/>
                    <a:pt x="26004" y="8118"/>
                    <a:pt x="25921" y="8142"/>
                  </a:cubicBezTo>
                  <a:cubicBezTo>
                    <a:pt x="25599" y="8261"/>
                    <a:pt x="25813" y="8392"/>
                    <a:pt x="25599" y="8511"/>
                  </a:cubicBezTo>
                  <a:cubicBezTo>
                    <a:pt x="25385" y="8630"/>
                    <a:pt x="25373" y="8737"/>
                    <a:pt x="25504" y="8856"/>
                  </a:cubicBezTo>
                  <a:cubicBezTo>
                    <a:pt x="25575" y="8916"/>
                    <a:pt x="25504" y="8964"/>
                    <a:pt x="25528" y="9023"/>
                  </a:cubicBezTo>
                  <a:cubicBezTo>
                    <a:pt x="25551" y="9071"/>
                    <a:pt x="25540" y="9142"/>
                    <a:pt x="25504" y="9190"/>
                  </a:cubicBezTo>
                  <a:cubicBezTo>
                    <a:pt x="25337" y="9416"/>
                    <a:pt x="25301" y="9642"/>
                    <a:pt x="25611" y="9868"/>
                  </a:cubicBezTo>
                  <a:cubicBezTo>
                    <a:pt x="25694" y="9928"/>
                    <a:pt x="25647" y="9976"/>
                    <a:pt x="25551" y="10035"/>
                  </a:cubicBezTo>
                  <a:cubicBezTo>
                    <a:pt x="25480" y="10071"/>
                    <a:pt x="25432" y="10118"/>
                    <a:pt x="25516" y="10154"/>
                  </a:cubicBezTo>
                  <a:cubicBezTo>
                    <a:pt x="25659" y="10226"/>
                    <a:pt x="25635" y="10297"/>
                    <a:pt x="25599" y="10368"/>
                  </a:cubicBezTo>
                  <a:cubicBezTo>
                    <a:pt x="25551" y="10440"/>
                    <a:pt x="25551" y="10535"/>
                    <a:pt x="25492" y="10618"/>
                  </a:cubicBezTo>
                  <a:cubicBezTo>
                    <a:pt x="25420" y="10726"/>
                    <a:pt x="25385" y="10845"/>
                    <a:pt x="25599" y="10964"/>
                  </a:cubicBezTo>
                  <a:cubicBezTo>
                    <a:pt x="25801" y="11071"/>
                    <a:pt x="25766" y="11154"/>
                    <a:pt x="25611" y="11261"/>
                  </a:cubicBezTo>
                  <a:cubicBezTo>
                    <a:pt x="25528" y="11309"/>
                    <a:pt x="25825" y="11357"/>
                    <a:pt x="25730" y="11416"/>
                  </a:cubicBezTo>
                  <a:cubicBezTo>
                    <a:pt x="25647" y="11464"/>
                    <a:pt x="25575" y="11511"/>
                    <a:pt x="25516" y="11583"/>
                  </a:cubicBezTo>
                  <a:cubicBezTo>
                    <a:pt x="25492" y="11619"/>
                    <a:pt x="25492" y="11666"/>
                    <a:pt x="25551" y="11714"/>
                  </a:cubicBezTo>
                  <a:cubicBezTo>
                    <a:pt x="25849" y="11881"/>
                    <a:pt x="25801" y="12047"/>
                    <a:pt x="25599" y="12214"/>
                  </a:cubicBezTo>
                  <a:cubicBezTo>
                    <a:pt x="25540" y="12262"/>
                    <a:pt x="25504" y="12297"/>
                    <a:pt x="25516" y="12345"/>
                  </a:cubicBezTo>
                  <a:cubicBezTo>
                    <a:pt x="25528" y="12381"/>
                    <a:pt x="25647" y="12452"/>
                    <a:pt x="25635" y="12512"/>
                  </a:cubicBezTo>
                  <a:cubicBezTo>
                    <a:pt x="25623" y="12559"/>
                    <a:pt x="25504" y="12643"/>
                    <a:pt x="25468" y="12714"/>
                  </a:cubicBezTo>
                  <a:cubicBezTo>
                    <a:pt x="25409" y="12821"/>
                    <a:pt x="25468" y="12916"/>
                    <a:pt x="25599" y="13012"/>
                  </a:cubicBezTo>
                  <a:cubicBezTo>
                    <a:pt x="25659" y="13059"/>
                    <a:pt x="25706" y="13095"/>
                    <a:pt x="25647" y="13143"/>
                  </a:cubicBezTo>
                  <a:cubicBezTo>
                    <a:pt x="25551" y="13214"/>
                    <a:pt x="25706" y="13274"/>
                    <a:pt x="25647" y="13357"/>
                  </a:cubicBezTo>
                  <a:cubicBezTo>
                    <a:pt x="25587" y="13428"/>
                    <a:pt x="25837" y="13488"/>
                    <a:pt x="25682" y="13559"/>
                  </a:cubicBezTo>
                  <a:cubicBezTo>
                    <a:pt x="25540" y="13631"/>
                    <a:pt x="25790" y="13702"/>
                    <a:pt x="25790" y="13762"/>
                  </a:cubicBezTo>
                  <a:cubicBezTo>
                    <a:pt x="25790" y="13786"/>
                    <a:pt x="25801" y="13797"/>
                    <a:pt x="25790" y="13809"/>
                  </a:cubicBezTo>
                  <a:cubicBezTo>
                    <a:pt x="25766" y="13845"/>
                    <a:pt x="25730" y="13869"/>
                    <a:pt x="25694" y="13893"/>
                  </a:cubicBezTo>
                  <a:cubicBezTo>
                    <a:pt x="25587" y="13940"/>
                    <a:pt x="25456" y="13988"/>
                    <a:pt x="25456" y="14047"/>
                  </a:cubicBezTo>
                  <a:cubicBezTo>
                    <a:pt x="25492" y="14238"/>
                    <a:pt x="25528" y="14428"/>
                    <a:pt x="25563" y="14619"/>
                  </a:cubicBezTo>
                  <a:cubicBezTo>
                    <a:pt x="25968" y="14809"/>
                    <a:pt x="25837" y="15012"/>
                    <a:pt x="25837" y="15214"/>
                  </a:cubicBezTo>
                  <a:cubicBezTo>
                    <a:pt x="25837" y="15262"/>
                    <a:pt x="25801" y="15321"/>
                    <a:pt x="25706" y="15381"/>
                  </a:cubicBezTo>
                  <a:cubicBezTo>
                    <a:pt x="25516" y="15476"/>
                    <a:pt x="25516" y="15571"/>
                    <a:pt x="25742" y="15667"/>
                  </a:cubicBezTo>
                  <a:cubicBezTo>
                    <a:pt x="25861" y="15714"/>
                    <a:pt x="25861" y="15774"/>
                    <a:pt x="25825" y="15833"/>
                  </a:cubicBezTo>
                  <a:cubicBezTo>
                    <a:pt x="25790" y="15893"/>
                    <a:pt x="25599" y="15941"/>
                    <a:pt x="25718" y="16000"/>
                  </a:cubicBezTo>
                  <a:cubicBezTo>
                    <a:pt x="25849" y="16060"/>
                    <a:pt x="25575" y="16143"/>
                    <a:pt x="25778" y="16202"/>
                  </a:cubicBezTo>
                  <a:cubicBezTo>
                    <a:pt x="25730" y="16274"/>
                    <a:pt x="25563" y="16333"/>
                    <a:pt x="25706" y="16417"/>
                  </a:cubicBezTo>
                  <a:cubicBezTo>
                    <a:pt x="25837" y="16488"/>
                    <a:pt x="25623" y="16583"/>
                    <a:pt x="25825" y="16667"/>
                  </a:cubicBezTo>
                  <a:cubicBezTo>
                    <a:pt x="25909" y="16691"/>
                    <a:pt x="25921" y="16750"/>
                    <a:pt x="25861" y="16786"/>
                  </a:cubicBezTo>
                  <a:cubicBezTo>
                    <a:pt x="25706" y="16881"/>
                    <a:pt x="25790" y="16953"/>
                    <a:pt x="25885" y="17036"/>
                  </a:cubicBezTo>
                  <a:cubicBezTo>
                    <a:pt x="25980" y="17119"/>
                    <a:pt x="25944" y="17191"/>
                    <a:pt x="25813" y="17250"/>
                  </a:cubicBezTo>
                  <a:cubicBezTo>
                    <a:pt x="25480" y="17429"/>
                    <a:pt x="25647" y="17619"/>
                    <a:pt x="25766" y="17798"/>
                  </a:cubicBezTo>
                  <a:cubicBezTo>
                    <a:pt x="26123" y="17953"/>
                    <a:pt x="25837" y="18143"/>
                    <a:pt x="26242" y="18298"/>
                  </a:cubicBezTo>
                  <a:cubicBezTo>
                    <a:pt x="26290" y="18322"/>
                    <a:pt x="26254" y="18358"/>
                    <a:pt x="26206" y="18381"/>
                  </a:cubicBezTo>
                  <a:cubicBezTo>
                    <a:pt x="26028" y="18465"/>
                    <a:pt x="25968" y="18548"/>
                    <a:pt x="26004" y="18631"/>
                  </a:cubicBezTo>
                  <a:cubicBezTo>
                    <a:pt x="26040" y="18727"/>
                    <a:pt x="25992" y="18786"/>
                    <a:pt x="25861" y="18846"/>
                  </a:cubicBezTo>
                  <a:cubicBezTo>
                    <a:pt x="25766" y="18893"/>
                    <a:pt x="25837" y="18929"/>
                    <a:pt x="25885" y="18977"/>
                  </a:cubicBezTo>
                  <a:cubicBezTo>
                    <a:pt x="25932" y="19012"/>
                    <a:pt x="25897" y="19048"/>
                    <a:pt x="25825" y="19096"/>
                  </a:cubicBezTo>
                  <a:cubicBezTo>
                    <a:pt x="25635" y="19203"/>
                    <a:pt x="25611" y="19322"/>
                    <a:pt x="25801" y="19429"/>
                  </a:cubicBezTo>
                  <a:cubicBezTo>
                    <a:pt x="26016" y="19560"/>
                    <a:pt x="26040" y="19679"/>
                    <a:pt x="26016" y="19810"/>
                  </a:cubicBezTo>
                  <a:cubicBezTo>
                    <a:pt x="25968" y="20012"/>
                    <a:pt x="25921" y="20215"/>
                    <a:pt x="26159" y="20405"/>
                  </a:cubicBezTo>
                  <a:cubicBezTo>
                    <a:pt x="26206" y="20441"/>
                    <a:pt x="26218" y="20465"/>
                    <a:pt x="26147" y="20489"/>
                  </a:cubicBezTo>
                  <a:cubicBezTo>
                    <a:pt x="25956" y="20572"/>
                    <a:pt x="26063" y="20655"/>
                    <a:pt x="26016" y="20739"/>
                  </a:cubicBezTo>
                  <a:cubicBezTo>
                    <a:pt x="25944" y="20846"/>
                    <a:pt x="25873" y="20953"/>
                    <a:pt x="25778" y="21036"/>
                  </a:cubicBezTo>
                  <a:cubicBezTo>
                    <a:pt x="25778" y="21060"/>
                    <a:pt x="25778" y="21072"/>
                    <a:pt x="25778" y="21084"/>
                  </a:cubicBezTo>
                  <a:cubicBezTo>
                    <a:pt x="25813" y="21144"/>
                    <a:pt x="25897" y="21191"/>
                    <a:pt x="25885" y="21251"/>
                  </a:cubicBezTo>
                  <a:cubicBezTo>
                    <a:pt x="25873" y="21310"/>
                    <a:pt x="25766" y="21358"/>
                    <a:pt x="25742" y="21417"/>
                  </a:cubicBezTo>
                  <a:cubicBezTo>
                    <a:pt x="25730" y="21513"/>
                    <a:pt x="25718" y="21620"/>
                    <a:pt x="25730" y="21715"/>
                  </a:cubicBezTo>
                  <a:cubicBezTo>
                    <a:pt x="25730" y="21787"/>
                    <a:pt x="25849" y="21858"/>
                    <a:pt x="25980" y="21929"/>
                  </a:cubicBezTo>
                  <a:cubicBezTo>
                    <a:pt x="26070" y="21968"/>
                    <a:pt x="26143" y="21989"/>
                    <a:pt x="26253" y="21989"/>
                  </a:cubicBezTo>
                  <a:cubicBezTo>
                    <a:pt x="26347" y="21989"/>
                    <a:pt x="26467" y="21974"/>
                    <a:pt x="26647" y="21941"/>
                  </a:cubicBezTo>
                  <a:cubicBezTo>
                    <a:pt x="26781" y="21931"/>
                    <a:pt x="26854" y="21925"/>
                    <a:pt x="26907" y="21925"/>
                  </a:cubicBezTo>
                  <a:cubicBezTo>
                    <a:pt x="26971" y="21925"/>
                    <a:pt x="27003" y="21934"/>
                    <a:pt x="27075" y="21953"/>
                  </a:cubicBezTo>
                  <a:lnTo>
                    <a:pt x="27302" y="22013"/>
                  </a:lnTo>
                  <a:cubicBezTo>
                    <a:pt x="27337" y="21989"/>
                    <a:pt x="27421" y="21965"/>
                    <a:pt x="27421" y="21941"/>
                  </a:cubicBezTo>
                  <a:cubicBezTo>
                    <a:pt x="27409" y="21751"/>
                    <a:pt x="27480" y="21560"/>
                    <a:pt x="27171" y="21382"/>
                  </a:cubicBezTo>
                  <a:cubicBezTo>
                    <a:pt x="27075" y="21334"/>
                    <a:pt x="27135" y="21275"/>
                    <a:pt x="27230" y="21215"/>
                  </a:cubicBezTo>
                  <a:cubicBezTo>
                    <a:pt x="27492" y="21072"/>
                    <a:pt x="27480" y="20941"/>
                    <a:pt x="27171" y="20798"/>
                  </a:cubicBezTo>
                  <a:cubicBezTo>
                    <a:pt x="27087" y="20763"/>
                    <a:pt x="27147" y="20715"/>
                    <a:pt x="27242" y="20679"/>
                  </a:cubicBezTo>
                  <a:cubicBezTo>
                    <a:pt x="27373" y="20632"/>
                    <a:pt x="27409" y="20572"/>
                    <a:pt x="27361" y="20513"/>
                  </a:cubicBezTo>
                  <a:cubicBezTo>
                    <a:pt x="27314" y="20453"/>
                    <a:pt x="27159" y="20346"/>
                    <a:pt x="27325" y="20263"/>
                  </a:cubicBezTo>
                  <a:lnTo>
                    <a:pt x="27325" y="19739"/>
                  </a:lnTo>
                  <a:cubicBezTo>
                    <a:pt x="27325" y="19691"/>
                    <a:pt x="27230" y="19655"/>
                    <a:pt x="27052" y="19643"/>
                  </a:cubicBezTo>
                  <a:cubicBezTo>
                    <a:pt x="26790" y="19608"/>
                    <a:pt x="26706" y="19560"/>
                    <a:pt x="26790" y="19501"/>
                  </a:cubicBezTo>
                  <a:cubicBezTo>
                    <a:pt x="27099" y="19286"/>
                    <a:pt x="27075" y="19286"/>
                    <a:pt x="27075" y="19060"/>
                  </a:cubicBezTo>
                  <a:cubicBezTo>
                    <a:pt x="27075" y="18965"/>
                    <a:pt x="27325" y="18869"/>
                    <a:pt x="27123" y="18762"/>
                  </a:cubicBezTo>
                  <a:cubicBezTo>
                    <a:pt x="27171" y="18691"/>
                    <a:pt x="27278" y="18619"/>
                    <a:pt x="27266" y="18560"/>
                  </a:cubicBezTo>
                  <a:cubicBezTo>
                    <a:pt x="27254" y="18488"/>
                    <a:pt x="27111" y="18417"/>
                    <a:pt x="27075" y="18346"/>
                  </a:cubicBezTo>
                  <a:cubicBezTo>
                    <a:pt x="27040" y="18274"/>
                    <a:pt x="26968" y="18179"/>
                    <a:pt x="27111" y="18096"/>
                  </a:cubicBezTo>
                  <a:cubicBezTo>
                    <a:pt x="27254" y="18012"/>
                    <a:pt x="27004" y="17929"/>
                    <a:pt x="27218" y="17846"/>
                  </a:cubicBezTo>
                  <a:cubicBezTo>
                    <a:pt x="27361" y="17786"/>
                    <a:pt x="27064" y="17703"/>
                    <a:pt x="27206" y="17631"/>
                  </a:cubicBezTo>
                  <a:cubicBezTo>
                    <a:pt x="27337" y="17560"/>
                    <a:pt x="27278" y="17465"/>
                    <a:pt x="27302" y="17381"/>
                  </a:cubicBezTo>
                  <a:cubicBezTo>
                    <a:pt x="27314" y="17298"/>
                    <a:pt x="27266" y="17179"/>
                    <a:pt x="27052" y="17084"/>
                  </a:cubicBezTo>
                  <a:cubicBezTo>
                    <a:pt x="26921" y="17024"/>
                    <a:pt x="27064" y="16976"/>
                    <a:pt x="27147" y="16917"/>
                  </a:cubicBezTo>
                  <a:cubicBezTo>
                    <a:pt x="27183" y="16893"/>
                    <a:pt x="27111" y="16869"/>
                    <a:pt x="26980" y="16857"/>
                  </a:cubicBezTo>
                  <a:cubicBezTo>
                    <a:pt x="26861" y="16834"/>
                    <a:pt x="26802" y="16810"/>
                    <a:pt x="26814" y="16786"/>
                  </a:cubicBezTo>
                  <a:cubicBezTo>
                    <a:pt x="26837" y="16762"/>
                    <a:pt x="26944" y="16691"/>
                    <a:pt x="26885" y="16667"/>
                  </a:cubicBezTo>
                  <a:cubicBezTo>
                    <a:pt x="26718" y="16572"/>
                    <a:pt x="26802" y="16500"/>
                    <a:pt x="27052" y="16429"/>
                  </a:cubicBezTo>
                  <a:cubicBezTo>
                    <a:pt x="27337" y="16345"/>
                    <a:pt x="27278" y="16238"/>
                    <a:pt x="27195" y="16143"/>
                  </a:cubicBezTo>
                  <a:cubicBezTo>
                    <a:pt x="27123" y="16107"/>
                    <a:pt x="27052" y="16083"/>
                    <a:pt x="26968" y="16072"/>
                  </a:cubicBezTo>
                  <a:cubicBezTo>
                    <a:pt x="26861" y="16060"/>
                    <a:pt x="26754" y="16036"/>
                    <a:pt x="26802" y="16012"/>
                  </a:cubicBezTo>
                  <a:cubicBezTo>
                    <a:pt x="27004" y="15893"/>
                    <a:pt x="26944" y="15786"/>
                    <a:pt x="26706" y="15679"/>
                  </a:cubicBezTo>
                  <a:cubicBezTo>
                    <a:pt x="26623" y="15643"/>
                    <a:pt x="26706" y="15595"/>
                    <a:pt x="26873" y="15571"/>
                  </a:cubicBezTo>
                  <a:cubicBezTo>
                    <a:pt x="27159" y="15524"/>
                    <a:pt x="27242" y="15464"/>
                    <a:pt x="27195" y="15381"/>
                  </a:cubicBezTo>
                  <a:cubicBezTo>
                    <a:pt x="27147" y="15310"/>
                    <a:pt x="26992" y="15250"/>
                    <a:pt x="27123" y="15179"/>
                  </a:cubicBezTo>
                  <a:cubicBezTo>
                    <a:pt x="27135" y="15167"/>
                    <a:pt x="27087" y="15143"/>
                    <a:pt x="27052" y="15143"/>
                  </a:cubicBezTo>
                  <a:cubicBezTo>
                    <a:pt x="26861" y="15107"/>
                    <a:pt x="26575" y="15083"/>
                    <a:pt x="26980" y="15036"/>
                  </a:cubicBezTo>
                  <a:cubicBezTo>
                    <a:pt x="27028" y="15036"/>
                    <a:pt x="27099" y="15000"/>
                    <a:pt x="27087" y="15000"/>
                  </a:cubicBezTo>
                  <a:cubicBezTo>
                    <a:pt x="26921" y="14905"/>
                    <a:pt x="27171" y="14798"/>
                    <a:pt x="27052" y="14714"/>
                  </a:cubicBezTo>
                  <a:cubicBezTo>
                    <a:pt x="26933" y="14631"/>
                    <a:pt x="26861" y="14512"/>
                    <a:pt x="26861" y="14369"/>
                  </a:cubicBezTo>
                  <a:cubicBezTo>
                    <a:pt x="26849" y="14083"/>
                    <a:pt x="26849" y="13797"/>
                    <a:pt x="26861" y="13500"/>
                  </a:cubicBezTo>
                  <a:cubicBezTo>
                    <a:pt x="26873" y="13405"/>
                    <a:pt x="26921" y="13309"/>
                    <a:pt x="27016" y="13250"/>
                  </a:cubicBezTo>
                  <a:cubicBezTo>
                    <a:pt x="27135" y="13154"/>
                    <a:pt x="27099" y="13083"/>
                    <a:pt x="26956" y="13000"/>
                  </a:cubicBezTo>
                  <a:cubicBezTo>
                    <a:pt x="26837" y="12952"/>
                    <a:pt x="26742" y="12857"/>
                    <a:pt x="26683" y="12750"/>
                  </a:cubicBezTo>
                  <a:cubicBezTo>
                    <a:pt x="26671" y="12702"/>
                    <a:pt x="26849" y="12643"/>
                    <a:pt x="26873" y="12583"/>
                  </a:cubicBezTo>
                  <a:cubicBezTo>
                    <a:pt x="26897" y="12535"/>
                    <a:pt x="26861" y="12440"/>
                    <a:pt x="26897" y="12369"/>
                  </a:cubicBezTo>
                  <a:cubicBezTo>
                    <a:pt x="26933" y="12309"/>
                    <a:pt x="27087" y="12262"/>
                    <a:pt x="27087" y="12214"/>
                  </a:cubicBezTo>
                  <a:cubicBezTo>
                    <a:pt x="27087" y="12154"/>
                    <a:pt x="26980" y="12071"/>
                    <a:pt x="26921" y="12000"/>
                  </a:cubicBezTo>
                  <a:cubicBezTo>
                    <a:pt x="27123" y="11881"/>
                    <a:pt x="26885" y="11773"/>
                    <a:pt x="26849" y="11666"/>
                  </a:cubicBezTo>
                  <a:cubicBezTo>
                    <a:pt x="26814" y="11595"/>
                    <a:pt x="26837" y="11511"/>
                    <a:pt x="26885" y="11452"/>
                  </a:cubicBezTo>
                  <a:cubicBezTo>
                    <a:pt x="26921" y="11392"/>
                    <a:pt x="27028" y="11345"/>
                    <a:pt x="26944" y="11285"/>
                  </a:cubicBezTo>
                  <a:cubicBezTo>
                    <a:pt x="26885" y="11238"/>
                    <a:pt x="26837" y="11154"/>
                    <a:pt x="26825" y="11071"/>
                  </a:cubicBezTo>
                  <a:cubicBezTo>
                    <a:pt x="26754" y="10571"/>
                    <a:pt x="26814" y="10059"/>
                    <a:pt x="26825" y="9559"/>
                  </a:cubicBezTo>
                  <a:cubicBezTo>
                    <a:pt x="26825" y="9511"/>
                    <a:pt x="26885" y="9475"/>
                    <a:pt x="26909" y="9428"/>
                  </a:cubicBezTo>
                  <a:cubicBezTo>
                    <a:pt x="27004" y="9297"/>
                    <a:pt x="27004" y="9106"/>
                    <a:pt x="26909" y="8975"/>
                  </a:cubicBezTo>
                  <a:cubicBezTo>
                    <a:pt x="26802" y="8797"/>
                    <a:pt x="26825" y="8571"/>
                    <a:pt x="26968" y="8416"/>
                  </a:cubicBezTo>
                  <a:cubicBezTo>
                    <a:pt x="27195" y="8142"/>
                    <a:pt x="27171" y="7868"/>
                    <a:pt x="26837" y="7606"/>
                  </a:cubicBezTo>
                  <a:cubicBezTo>
                    <a:pt x="26766" y="7547"/>
                    <a:pt x="26754" y="7487"/>
                    <a:pt x="26861" y="7440"/>
                  </a:cubicBezTo>
                  <a:cubicBezTo>
                    <a:pt x="26980" y="7380"/>
                    <a:pt x="27064" y="7297"/>
                    <a:pt x="27064" y="7225"/>
                  </a:cubicBezTo>
                  <a:cubicBezTo>
                    <a:pt x="27064" y="7070"/>
                    <a:pt x="27147" y="6916"/>
                    <a:pt x="27290" y="6844"/>
                  </a:cubicBezTo>
                  <a:cubicBezTo>
                    <a:pt x="27337" y="6808"/>
                    <a:pt x="27254" y="6761"/>
                    <a:pt x="27230" y="6713"/>
                  </a:cubicBezTo>
                  <a:cubicBezTo>
                    <a:pt x="27218" y="6678"/>
                    <a:pt x="27147" y="6630"/>
                    <a:pt x="27195" y="6594"/>
                  </a:cubicBezTo>
                  <a:cubicBezTo>
                    <a:pt x="27302" y="6511"/>
                    <a:pt x="27349" y="6427"/>
                    <a:pt x="27183" y="6344"/>
                  </a:cubicBezTo>
                  <a:cubicBezTo>
                    <a:pt x="27135" y="6320"/>
                    <a:pt x="27111" y="6285"/>
                    <a:pt x="27147" y="6261"/>
                  </a:cubicBezTo>
                  <a:cubicBezTo>
                    <a:pt x="27445" y="6106"/>
                    <a:pt x="27349" y="5951"/>
                    <a:pt x="27254" y="5785"/>
                  </a:cubicBezTo>
                  <a:cubicBezTo>
                    <a:pt x="27206" y="5701"/>
                    <a:pt x="27349" y="5618"/>
                    <a:pt x="27290" y="5535"/>
                  </a:cubicBezTo>
                  <a:cubicBezTo>
                    <a:pt x="27218" y="5451"/>
                    <a:pt x="27123" y="5368"/>
                    <a:pt x="27052" y="5284"/>
                  </a:cubicBezTo>
                  <a:cubicBezTo>
                    <a:pt x="27040" y="5261"/>
                    <a:pt x="27028" y="5225"/>
                    <a:pt x="27028" y="5189"/>
                  </a:cubicBezTo>
                  <a:lnTo>
                    <a:pt x="26992" y="4630"/>
                  </a:lnTo>
                  <a:cubicBezTo>
                    <a:pt x="26992" y="4570"/>
                    <a:pt x="27052" y="4522"/>
                    <a:pt x="27159" y="4463"/>
                  </a:cubicBezTo>
                  <a:cubicBezTo>
                    <a:pt x="27325" y="4392"/>
                    <a:pt x="27218" y="4332"/>
                    <a:pt x="27004" y="4272"/>
                  </a:cubicBezTo>
                  <a:cubicBezTo>
                    <a:pt x="26933" y="4249"/>
                    <a:pt x="26861" y="4201"/>
                    <a:pt x="26790" y="4153"/>
                  </a:cubicBezTo>
                  <a:cubicBezTo>
                    <a:pt x="27111" y="4034"/>
                    <a:pt x="26992" y="3903"/>
                    <a:pt x="26992" y="3772"/>
                  </a:cubicBezTo>
                  <a:cubicBezTo>
                    <a:pt x="26992" y="3284"/>
                    <a:pt x="26956" y="2796"/>
                    <a:pt x="26944" y="2308"/>
                  </a:cubicBezTo>
                  <a:cubicBezTo>
                    <a:pt x="26944" y="2117"/>
                    <a:pt x="26944" y="1927"/>
                    <a:pt x="26956" y="1748"/>
                  </a:cubicBezTo>
                  <a:cubicBezTo>
                    <a:pt x="26956" y="1689"/>
                    <a:pt x="26956" y="1629"/>
                    <a:pt x="27040" y="1582"/>
                  </a:cubicBezTo>
                  <a:cubicBezTo>
                    <a:pt x="27242" y="1474"/>
                    <a:pt x="27087" y="1379"/>
                    <a:pt x="27123" y="1284"/>
                  </a:cubicBezTo>
                  <a:cubicBezTo>
                    <a:pt x="27159" y="1213"/>
                    <a:pt x="27099" y="1141"/>
                    <a:pt x="27099" y="1082"/>
                  </a:cubicBezTo>
                  <a:lnTo>
                    <a:pt x="27135" y="462"/>
                  </a:lnTo>
                  <a:lnTo>
                    <a:pt x="26433" y="415"/>
                  </a:lnTo>
                  <a:cubicBezTo>
                    <a:pt x="26409" y="415"/>
                    <a:pt x="26397" y="403"/>
                    <a:pt x="26373" y="391"/>
                  </a:cubicBezTo>
                  <a:cubicBezTo>
                    <a:pt x="26290" y="320"/>
                    <a:pt x="26194" y="272"/>
                    <a:pt x="26075" y="248"/>
                  </a:cubicBezTo>
                  <a:cubicBezTo>
                    <a:pt x="26055" y="243"/>
                    <a:pt x="26034" y="241"/>
                    <a:pt x="26014" y="241"/>
                  </a:cubicBezTo>
                  <a:cubicBezTo>
                    <a:pt x="25930" y="241"/>
                    <a:pt x="25845" y="276"/>
                    <a:pt x="25760" y="276"/>
                  </a:cubicBezTo>
                  <a:cubicBezTo>
                    <a:pt x="25682" y="276"/>
                    <a:pt x="25604" y="246"/>
                    <a:pt x="25528" y="129"/>
                  </a:cubicBezTo>
                  <a:lnTo>
                    <a:pt x="25432" y="451"/>
                  </a:lnTo>
                  <a:cubicBezTo>
                    <a:pt x="25375" y="319"/>
                    <a:pt x="25315" y="264"/>
                    <a:pt x="25254" y="264"/>
                  </a:cubicBezTo>
                  <a:cubicBezTo>
                    <a:pt x="25187" y="264"/>
                    <a:pt x="25119" y="328"/>
                    <a:pt x="25051" y="427"/>
                  </a:cubicBezTo>
                  <a:cubicBezTo>
                    <a:pt x="25041" y="443"/>
                    <a:pt x="25030" y="449"/>
                    <a:pt x="25018" y="449"/>
                  </a:cubicBezTo>
                  <a:cubicBezTo>
                    <a:pt x="25004" y="449"/>
                    <a:pt x="24988" y="440"/>
                    <a:pt x="24968" y="427"/>
                  </a:cubicBezTo>
                  <a:cubicBezTo>
                    <a:pt x="24897" y="367"/>
                    <a:pt x="24801" y="308"/>
                    <a:pt x="24718" y="272"/>
                  </a:cubicBezTo>
                  <a:cubicBezTo>
                    <a:pt x="24709" y="268"/>
                    <a:pt x="24700" y="267"/>
                    <a:pt x="24692" y="267"/>
                  </a:cubicBezTo>
                  <a:cubicBezTo>
                    <a:pt x="24641" y="267"/>
                    <a:pt x="24592" y="323"/>
                    <a:pt x="24551" y="415"/>
                  </a:cubicBezTo>
                  <a:cubicBezTo>
                    <a:pt x="24533" y="451"/>
                    <a:pt x="24509" y="487"/>
                    <a:pt x="24487" y="487"/>
                  </a:cubicBezTo>
                  <a:cubicBezTo>
                    <a:pt x="24480" y="487"/>
                    <a:pt x="24474" y="483"/>
                    <a:pt x="24468" y="474"/>
                  </a:cubicBezTo>
                  <a:cubicBezTo>
                    <a:pt x="24400" y="326"/>
                    <a:pt x="24329" y="287"/>
                    <a:pt x="24256" y="287"/>
                  </a:cubicBezTo>
                  <a:cubicBezTo>
                    <a:pt x="24188" y="287"/>
                    <a:pt x="24120" y="320"/>
                    <a:pt x="24051" y="331"/>
                  </a:cubicBezTo>
                  <a:cubicBezTo>
                    <a:pt x="23944" y="331"/>
                    <a:pt x="23837" y="367"/>
                    <a:pt x="23754" y="415"/>
                  </a:cubicBezTo>
                  <a:cubicBezTo>
                    <a:pt x="23679" y="456"/>
                    <a:pt x="23616" y="596"/>
                    <a:pt x="23548" y="596"/>
                  </a:cubicBezTo>
                  <a:cubicBezTo>
                    <a:pt x="23519" y="596"/>
                    <a:pt x="23488" y="570"/>
                    <a:pt x="23456" y="498"/>
                  </a:cubicBezTo>
                  <a:lnTo>
                    <a:pt x="23373" y="843"/>
                  </a:lnTo>
                  <a:cubicBezTo>
                    <a:pt x="23337" y="712"/>
                    <a:pt x="23313" y="582"/>
                    <a:pt x="23277" y="462"/>
                  </a:cubicBezTo>
                  <a:cubicBezTo>
                    <a:pt x="23265" y="427"/>
                    <a:pt x="23254" y="415"/>
                    <a:pt x="23242" y="415"/>
                  </a:cubicBezTo>
                  <a:cubicBezTo>
                    <a:pt x="23199" y="415"/>
                    <a:pt x="23152" y="389"/>
                    <a:pt x="23108" y="389"/>
                  </a:cubicBezTo>
                  <a:cubicBezTo>
                    <a:pt x="23079" y="389"/>
                    <a:pt x="23051" y="401"/>
                    <a:pt x="23027" y="439"/>
                  </a:cubicBezTo>
                  <a:cubicBezTo>
                    <a:pt x="22977" y="506"/>
                    <a:pt x="22929" y="528"/>
                    <a:pt x="22883" y="528"/>
                  </a:cubicBezTo>
                  <a:cubicBezTo>
                    <a:pt x="22831" y="528"/>
                    <a:pt x="22780" y="500"/>
                    <a:pt x="22730" y="474"/>
                  </a:cubicBezTo>
                  <a:cubicBezTo>
                    <a:pt x="22647" y="428"/>
                    <a:pt x="22571" y="375"/>
                    <a:pt x="22498" y="375"/>
                  </a:cubicBezTo>
                  <a:cubicBezTo>
                    <a:pt x="22476" y="375"/>
                    <a:pt x="22454" y="380"/>
                    <a:pt x="22432" y="391"/>
                  </a:cubicBezTo>
                  <a:cubicBezTo>
                    <a:pt x="22395" y="408"/>
                    <a:pt x="22358" y="414"/>
                    <a:pt x="22321" y="414"/>
                  </a:cubicBezTo>
                  <a:cubicBezTo>
                    <a:pt x="22245" y="414"/>
                    <a:pt x="22169" y="389"/>
                    <a:pt x="22094" y="389"/>
                  </a:cubicBezTo>
                  <a:cubicBezTo>
                    <a:pt x="22006" y="389"/>
                    <a:pt x="21920" y="423"/>
                    <a:pt x="21837" y="570"/>
                  </a:cubicBezTo>
                  <a:cubicBezTo>
                    <a:pt x="21832" y="577"/>
                    <a:pt x="21827" y="580"/>
                    <a:pt x="21821" y="580"/>
                  </a:cubicBezTo>
                  <a:cubicBezTo>
                    <a:pt x="21799" y="580"/>
                    <a:pt x="21772" y="532"/>
                    <a:pt x="21753" y="522"/>
                  </a:cubicBezTo>
                  <a:cubicBezTo>
                    <a:pt x="21670" y="474"/>
                    <a:pt x="21587" y="439"/>
                    <a:pt x="21491" y="427"/>
                  </a:cubicBezTo>
                  <a:cubicBezTo>
                    <a:pt x="21419" y="417"/>
                    <a:pt x="21345" y="402"/>
                    <a:pt x="21270" y="402"/>
                  </a:cubicBezTo>
                  <a:cubicBezTo>
                    <a:pt x="21160" y="402"/>
                    <a:pt x="21050" y="435"/>
                    <a:pt x="20944" y="570"/>
                  </a:cubicBezTo>
                  <a:cubicBezTo>
                    <a:pt x="20878" y="476"/>
                    <a:pt x="20815" y="436"/>
                    <a:pt x="20753" y="436"/>
                  </a:cubicBezTo>
                  <a:cubicBezTo>
                    <a:pt x="20657" y="436"/>
                    <a:pt x="20566" y="532"/>
                    <a:pt x="20479" y="677"/>
                  </a:cubicBezTo>
                  <a:cubicBezTo>
                    <a:pt x="20443" y="728"/>
                    <a:pt x="20406" y="734"/>
                    <a:pt x="20370" y="734"/>
                  </a:cubicBezTo>
                  <a:cubicBezTo>
                    <a:pt x="20358" y="734"/>
                    <a:pt x="20346" y="734"/>
                    <a:pt x="20334" y="734"/>
                  </a:cubicBezTo>
                  <a:cubicBezTo>
                    <a:pt x="20323" y="734"/>
                    <a:pt x="20312" y="734"/>
                    <a:pt x="20301" y="736"/>
                  </a:cubicBezTo>
                  <a:cubicBezTo>
                    <a:pt x="20063" y="748"/>
                    <a:pt x="19813" y="748"/>
                    <a:pt x="19563" y="760"/>
                  </a:cubicBezTo>
                  <a:cubicBezTo>
                    <a:pt x="19491" y="760"/>
                    <a:pt x="19432" y="796"/>
                    <a:pt x="19396" y="867"/>
                  </a:cubicBezTo>
                  <a:cubicBezTo>
                    <a:pt x="19369" y="916"/>
                    <a:pt x="19345" y="935"/>
                    <a:pt x="19320" y="935"/>
                  </a:cubicBezTo>
                  <a:cubicBezTo>
                    <a:pt x="19279" y="935"/>
                    <a:pt x="19238" y="880"/>
                    <a:pt x="19194" y="820"/>
                  </a:cubicBezTo>
                  <a:cubicBezTo>
                    <a:pt x="19174" y="797"/>
                    <a:pt x="19155" y="786"/>
                    <a:pt x="19137" y="786"/>
                  </a:cubicBezTo>
                  <a:cubicBezTo>
                    <a:pt x="19097" y="786"/>
                    <a:pt x="19059" y="834"/>
                    <a:pt x="19027" y="915"/>
                  </a:cubicBezTo>
                  <a:cubicBezTo>
                    <a:pt x="19004" y="968"/>
                    <a:pt x="18977" y="1006"/>
                    <a:pt x="18951" y="1006"/>
                  </a:cubicBezTo>
                  <a:cubicBezTo>
                    <a:pt x="18936" y="1006"/>
                    <a:pt x="18921" y="993"/>
                    <a:pt x="18908" y="963"/>
                  </a:cubicBezTo>
                  <a:cubicBezTo>
                    <a:pt x="18872" y="867"/>
                    <a:pt x="18789" y="808"/>
                    <a:pt x="18693" y="808"/>
                  </a:cubicBezTo>
                  <a:cubicBezTo>
                    <a:pt x="18574" y="800"/>
                    <a:pt x="18454" y="796"/>
                    <a:pt x="18333" y="796"/>
                  </a:cubicBezTo>
                  <a:cubicBezTo>
                    <a:pt x="18092" y="796"/>
                    <a:pt x="17848" y="812"/>
                    <a:pt x="17610" y="843"/>
                  </a:cubicBezTo>
                  <a:cubicBezTo>
                    <a:pt x="17536" y="860"/>
                    <a:pt x="17462" y="873"/>
                    <a:pt x="17388" y="873"/>
                  </a:cubicBezTo>
                  <a:cubicBezTo>
                    <a:pt x="17248" y="873"/>
                    <a:pt x="17107" y="825"/>
                    <a:pt x="16967" y="653"/>
                  </a:cubicBezTo>
                  <a:cubicBezTo>
                    <a:pt x="16954" y="635"/>
                    <a:pt x="16938" y="629"/>
                    <a:pt x="16923" y="629"/>
                  </a:cubicBezTo>
                  <a:cubicBezTo>
                    <a:pt x="16897" y="629"/>
                    <a:pt x="16870" y="646"/>
                    <a:pt x="16848" y="653"/>
                  </a:cubicBezTo>
                  <a:cubicBezTo>
                    <a:pt x="16806" y="667"/>
                    <a:pt x="16763" y="674"/>
                    <a:pt x="16723" y="674"/>
                  </a:cubicBezTo>
                  <a:cubicBezTo>
                    <a:pt x="16660" y="674"/>
                    <a:pt x="16601" y="658"/>
                    <a:pt x="16550" y="629"/>
                  </a:cubicBezTo>
                  <a:cubicBezTo>
                    <a:pt x="16372" y="582"/>
                    <a:pt x="16205" y="558"/>
                    <a:pt x="16026" y="546"/>
                  </a:cubicBezTo>
                  <a:cubicBezTo>
                    <a:pt x="15943" y="542"/>
                    <a:pt x="15859" y="541"/>
                    <a:pt x="15775" y="541"/>
                  </a:cubicBezTo>
                  <a:cubicBezTo>
                    <a:pt x="15572" y="541"/>
                    <a:pt x="15368" y="549"/>
                    <a:pt x="15157" y="558"/>
                  </a:cubicBezTo>
                  <a:cubicBezTo>
                    <a:pt x="15135" y="558"/>
                    <a:pt x="15107" y="547"/>
                    <a:pt x="15079" y="547"/>
                  </a:cubicBezTo>
                  <a:cubicBezTo>
                    <a:pt x="15048" y="547"/>
                    <a:pt x="15016" y="561"/>
                    <a:pt x="14991" y="617"/>
                  </a:cubicBezTo>
                  <a:cubicBezTo>
                    <a:pt x="14957" y="683"/>
                    <a:pt x="14924" y="710"/>
                    <a:pt x="14891" y="710"/>
                  </a:cubicBezTo>
                  <a:cubicBezTo>
                    <a:pt x="14841" y="710"/>
                    <a:pt x="14791" y="649"/>
                    <a:pt x="14741" y="570"/>
                  </a:cubicBezTo>
                  <a:cubicBezTo>
                    <a:pt x="14681" y="462"/>
                    <a:pt x="14610" y="379"/>
                    <a:pt x="14538" y="367"/>
                  </a:cubicBezTo>
                  <a:cubicBezTo>
                    <a:pt x="14535" y="367"/>
                    <a:pt x="14533" y="367"/>
                    <a:pt x="14530" y="367"/>
                  </a:cubicBezTo>
                  <a:cubicBezTo>
                    <a:pt x="14464" y="367"/>
                    <a:pt x="14429" y="499"/>
                    <a:pt x="14371" y="522"/>
                  </a:cubicBezTo>
                  <a:cubicBezTo>
                    <a:pt x="14349" y="531"/>
                    <a:pt x="14323" y="533"/>
                    <a:pt x="14294" y="533"/>
                  </a:cubicBezTo>
                  <a:cubicBezTo>
                    <a:pt x="14264" y="533"/>
                    <a:pt x="14231" y="530"/>
                    <a:pt x="14202" y="530"/>
                  </a:cubicBezTo>
                  <a:cubicBezTo>
                    <a:pt x="14186" y="530"/>
                    <a:pt x="14171" y="531"/>
                    <a:pt x="14157" y="534"/>
                  </a:cubicBezTo>
                  <a:cubicBezTo>
                    <a:pt x="14156" y="534"/>
                    <a:pt x="14154" y="534"/>
                    <a:pt x="14153" y="534"/>
                  </a:cubicBezTo>
                  <a:cubicBezTo>
                    <a:pt x="14096" y="534"/>
                    <a:pt x="14026" y="363"/>
                    <a:pt x="13959" y="363"/>
                  </a:cubicBezTo>
                  <a:cubicBezTo>
                    <a:pt x="13941" y="363"/>
                    <a:pt x="13924" y="374"/>
                    <a:pt x="13907" y="403"/>
                  </a:cubicBezTo>
                  <a:cubicBezTo>
                    <a:pt x="13881" y="448"/>
                    <a:pt x="13855" y="464"/>
                    <a:pt x="13829" y="464"/>
                  </a:cubicBezTo>
                  <a:cubicBezTo>
                    <a:pt x="13772" y="464"/>
                    <a:pt x="13714" y="384"/>
                    <a:pt x="13657" y="343"/>
                  </a:cubicBezTo>
                  <a:cubicBezTo>
                    <a:pt x="13609" y="308"/>
                    <a:pt x="13562" y="320"/>
                    <a:pt x="13526" y="296"/>
                  </a:cubicBezTo>
                  <a:cubicBezTo>
                    <a:pt x="13509" y="287"/>
                    <a:pt x="13491" y="283"/>
                    <a:pt x="13474" y="283"/>
                  </a:cubicBezTo>
                  <a:cubicBezTo>
                    <a:pt x="13375" y="283"/>
                    <a:pt x="13282" y="413"/>
                    <a:pt x="13181" y="474"/>
                  </a:cubicBezTo>
                  <a:cubicBezTo>
                    <a:pt x="13119" y="360"/>
                    <a:pt x="12993" y="291"/>
                    <a:pt x="12859" y="291"/>
                  </a:cubicBezTo>
                  <a:cubicBezTo>
                    <a:pt x="12839" y="291"/>
                    <a:pt x="12820" y="293"/>
                    <a:pt x="12800" y="296"/>
                  </a:cubicBezTo>
                  <a:cubicBezTo>
                    <a:pt x="12705" y="296"/>
                    <a:pt x="12633" y="343"/>
                    <a:pt x="12586" y="427"/>
                  </a:cubicBezTo>
                  <a:cubicBezTo>
                    <a:pt x="12490" y="605"/>
                    <a:pt x="12395" y="582"/>
                    <a:pt x="12288" y="593"/>
                  </a:cubicBezTo>
                  <a:cubicBezTo>
                    <a:pt x="12085" y="629"/>
                    <a:pt x="11883" y="653"/>
                    <a:pt x="11681" y="653"/>
                  </a:cubicBezTo>
                  <a:cubicBezTo>
                    <a:pt x="11638" y="655"/>
                    <a:pt x="11595" y="658"/>
                    <a:pt x="11553" y="658"/>
                  </a:cubicBezTo>
                  <a:cubicBezTo>
                    <a:pt x="11396" y="658"/>
                    <a:pt x="11245" y="623"/>
                    <a:pt x="11085" y="427"/>
                  </a:cubicBezTo>
                  <a:cubicBezTo>
                    <a:pt x="11050" y="379"/>
                    <a:pt x="10990" y="355"/>
                    <a:pt x="10919" y="343"/>
                  </a:cubicBezTo>
                  <a:cubicBezTo>
                    <a:pt x="10657" y="272"/>
                    <a:pt x="10407" y="320"/>
                    <a:pt x="10145" y="58"/>
                  </a:cubicBezTo>
                  <a:cubicBezTo>
                    <a:pt x="10101" y="23"/>
                    <a:pt x="10045" y="1"/>
                    <a:pt x="9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5572603" y="3080667"/>
              <a:ext cx="1032239" cy="648632"/>
            </a:xfrm>
            <a:custGeom>
              <a:avLst/>
              <a:gdLst/>
              <a:ahLst/>
              <a:cxnLst/>
              <a:rect l="l" t="t" r="r" b="b"/>
              <a:pathLst>
                <a:path w="27576" h="21904" extrusionOk="0">
                  <a:moveTo>
                    <a:pt x="25576" y="1"/>
                  </a:moveTo>
                  <a:cubicBezTo>
                    <a:pt x="25540" y="24"/>
                    <a:pt x="25456" y="48"/>
                    <a:pt x="25456" y="72"/>
                  </a:cubicBezTo>
                  <a:cubicBezTo>
                    <a:pt x="25468" y="262"/>
                    <a:pt x="25397" y="441"/>
                    <a:pt x="25707" y="632"/>
                  </a:cubicBezTo>
                  <a:cubicBezTo>
                    <a:pt x="25802" y="679"/>
                    <a:pt x="25742" y="739"/>
                    <a:pt x="25647" y="798"/>
                  </a:cubicBezTo>
                  <a:cubicBezTo>
                    <a:pt x="25385" y="929"/>
                    <a:pt x="25397" y="1072"/>
                    <a:pt x="25707" y="1215"/>
                  </a:cubicBezTo>
                  <a:cubicBezTo>
                    <a:pt x="25790" y="1251"/>
                    <a:pt x="25730" y="1298"/>
                    <a:pt x="25635" y="1334"/>
                  </a:cubicBezTo>
                  <a:cubicBezTo>
                    <a:pt x="25504" y="1382"/>
                    <a:pt x="25468" y="1441"/>
                    <a:pt x="25516" y="1501"/>
                  </a:cubicBezTo>
                  <a:cubicBezTo>
                    <a:pt x="25576" y="1584"/>
                    <a:pt x="25718" y="1667"/>
                    <a:pt x="25552" y="1751"/>
                  </a:cubicBezTo>
                  <a:lnTo>
                    <a:pt x="25552" y="2275"/>
                  </a:lnTo>
                  <a:cubicBezTo>
                    <a:pt x="25552" y="2310"/>
                    <a:pt x="25647" y="2346"/>
                    <a:pt x="25826" y="2370"/>
                  </a:cubicBezTo>
                  <a:cubicBezTo>
                    <a:pt x="26088" y="2394"/>
                    <a:pt x="26171" y="2453"/>
                    <a:pt x="26088" y="2513"/>
                  </a:cubicBezTo>
                  <a:cubicBezTo>
                    <a:pt x="25778" y="2715"/>
                    <a:pt x="25802" y="2715"/>
                    <a:pt x="25802" y="2953"/>
                  </a:cubicBezTo>
                  <a:cubicBezTo>
                    <a:pt x="25802" y="3049"/>
                    <a:pt x="25552" y="3144"/>
                    <a:pt x="25754" y="3239"/>
                  </a:cubicBezTo>
                  <a:cubicBezTo>
                    <a:pt x="25707" y="3310"/>
                    <a:pt x="25599" y="3382"/>
                    <a:pt x="25611" y="3453"/>
                  </a:cubicBezTo>
                  <a:cubicBezTo>
                    <a:pt x="25623" y="3525"/>
                    <a:pt x="25766" y="3596"/>
                    <a:pt x="25802" y="3668"/>
                  </a:cubicBezTo>
                  <a:cubicBezTo>
                    <a:pt x="25837" y="3727"/>
                    <a:pt x="25909" y="3834"/>
                    <a:pt x="25766" y="3918"/>
                  </a:cubicBezTo>
                  <a:cubicBezTo>
                    <a:pt x="25623" y="4001"/>
                    <a:pt x="25873" y="4084"/>
                    <a:pt x="25659" y="4168"/>
                  </a:cubicBezTo>
                  <a:cubicBezTo>
                    <a:pt x="25504" y="4227"/>
                    <a:pt x="25802" y="4299"/>
                    <a:pt x="25671" y="4370"/>
                  </a:cubicBezTo>
                  <a:cubicBezTo>
                    <a:pt x="25540" y="4442"/>
                    <a:pt x="25599" y="4549"/>
                    <a:pt x="25576" y="4632"/>
                  </a:cubicBezTo>
                  <a:cubicBezTo>
                    <a:pt x="25564" y="4715"/>
                    <a:pt x="25611" y="4834"/>
                    <a:pt x="25826" y="4930"/>
                  </a:cubicBezTo>
                  <a:cubicBezTo>
                    <a:pt x="25957" y="4989"/>
                    <a:pt x="25814" y="5037"/>
                    <a:pt x="25730" y="5096"/>
                  </a:cubicBezTo>
                  <a:cubicBezTo>
                    <a:pt x="25695" y="5120"/>
                    <a:pt x="25766" y="5144"/>
                    <a:pt x="25897" y="5156"/>
                  </a:cubicBezTo>
                  <a:cubicBezTo>
                    <a:pt x="26016" y="5180"/>
                    <a:pt x="26076" y="5192"/>
                    <a:pt x="26064" y="5227"/>
                  </a:cubicBezTo>
                  <a:cubicBezTo>
                    <a:pt x="26040" y="5251"/>
                    <a:pt x="25933" y="5311"/>
                    <a:pt x="25992" y="5346"/>
                  </a:cubicBezTo>
                  <a:cubicBezTo>
                    <a:pt x="26159" y="5442"/>
                    <a:pt x="26076" y="5513"/>
                    <a:pt x="25826" y="5585"/>
                  </a:cubicBezTo>
                  <a:cubicBezTo>
                    <a:pt x="25540" y="5668"/>
                    <a:pt x="25599" y="5775"/>
                    <a:pt x="25683" y="5882"/>
                  </a:cubicBezTo>
                  <a:cubicBezTo>
                    <a:pt x="25754" y="5918"/>
                    <a:pt x="25826" y="5930"/>
                    <a:pt x="25909" y="5942"/>
                  </a:cubicBezTo>
                  <a:cubicBezTo>
                    <a:pt x="26016" y="5966"/>
                    <a:pt x="26123" y="5977"/>
                    <a:pt x="26076" y="6001"/>
                  </a:cubicBezTo>
                  <a:cubicBezTo>
                    <a:pt x="25873" y="6120"/>
                    <a:pt x="25933" y="6227"/>
                    <a:pt x="26171" y="6335"/>
                  </a:cubicBezTo>
                  <a:cubicBezTo>
                    <a:pt x="26254" y="6370"/>
                    <a:pt x="26171" y="6418"/>
                    <a:pt x="26004" y="6442"/>
                  </a:cubicBezTo>
                  <a:cubicBezTo>
                    <a:pt x="25718" y="6489"/>
                    <a:pt x="25635" y="6561"/>
                    <a:pt x="25683" y="6632"/>
                  </a:cubicBezTo>
                  <a:cubicBezTo>
                    <a:pt x="25730" y="6704"/>
                    <a:pt x="25885" y="6775"/>
                    <a:pt x="25754" y="6847"/>
                  </a:cubicBezTo>
                  <a:cubicBezTo>
                    <a:pt x="25742" y="6847"/>
                    <a:pt x="25790" y="6870"/>
                    <a:pt x="25826" y="6882"/>
                  </a:cubicBezTo>
                  <a:cubicBezTo>
                    <a:pt x="26016" y="6906"/>
                    <a:pt x="26302" y="6930"/>
                    <a:pt x="25897" y="6989"/>
                  </a:cubicBezTo>
                  <a:cubicBezTo>
                    <a:pt x="25849" y="6989"/>
                    <a:pt x="25778" y="7013"/>
                    <a:pt x="25790" y="7013"/>
                  </a:cubicBezTo>
                  <a:cubicBezTo>
                    <a:pt x="25957" y="7120"/>
                    <a:pt x="25707" y="7216"/>
                    <a:pt x="25826" y="7311"/>
                  </a:cubicBezTo>
                  <a:cubicBezTo>
                    <a:pt x="25933" y="7382"/>
                    <a:pt x="26004" y="7513"/>
                    <a:pt x="26016" y="7644"/>
                  </a:cubicBezTo>
                  <a:cubicBezTo>
                    <a:pt x="26028" y="7942"/>
                    <a:pt x="26028" y="8228"/>
                    <a:pt x="26016" y="8513"/>
                  </a:cubicBezTo>
                  <a:cubicBezTo>
                    <a:pt x="26004" y="8621"/>
                    <a:pt x="25945" y="8716"/>
                    <a:pt x="25861" y="8775"/>
                  </a:cubicBezTo>
                  <a:cubicBezTo>
                    <a:pt x="25742" y="8859"/>
                    <a:pt x="25766" y="8930"/>
                    <a:pt x="25921" y="9014"/>
                  </a:cubicBezTo>
                  <a:cubicBezTo>
                    <a:pt x="26028" y="9073"/>
                    <a:pt x="26123" y="9156"/>
                    <a:pt x="26195" y="9264"/>
                  </a:cubicBezTo>
                  <a:cubicBezTo>
                    <a:pt x="26207" y="9323"/>
                    <a:pt x="26028" y="9371"/>
                    <a:pt x="26004" y="9430"/>
                  </a:cubicBezTo>
                  <a:cubicBezTo>
                    <a:pt x="25980" y="9490"/>
                    <a:pt x="26016" y="9573"/>
                    <a:pt x="25980" y="9645"/>
                  </a:cubicBezTo>
                  <a:cubicBezTo>
                    <a:pt x="25945" y="9716"/>
                    <a:pt x="25778" y="9752"/>
                    <a:pt x="25790" y="9811"/>
                  </a:cubicBezTo>
                  <a:cubicBezTo>
                    <a:pt x="25790" y="9859"/>
                    <a:pt x="25897" y="9942"/>
                    <a:pt x="25957" y="10014"/>
                  </a:cubicBezTo>
                  <a:cubicBezTo>
                    <a:pt x="25754" y="10133"/>
                    <a:pt x="25992" y="10240"/>
                    <a:pt x="26028" y="10359"/>
                  </a:cubicBezTo>
                  <a:cubicBezTo>
                    <a:pt x="26064" y="10430"/>
                    <a:pt x="26040" y="10514"/>
                    <a:pt x="25992" y="10573"/>
                  </a:cubicBezTo>
                  <a:cubicBezTo>
                    <a:pt x="25957" y="10621"/>
                    <a:pt x="25849" y="10668"/>
                    <a:pt x="25933" y="10728"/>
                  </a:cubicBezTo>
                  <a:cubicBezTo>
                    <a:pt x="25992" y="10788"/>
                    <a:pt x="26040" y="10859"/>
                    <a:pt x="26052" y="10942"/>
                  </a:cubicBezTo>
                  <a:cubicBezTo>
                    <a:pt x="26123" y="11454"/>
                    <a:pt x="26064" y="11954"/>
                    <a:pt x="26052" y="12454"/>
                  </a:cubicBezTo>
                  <a:cubicBezTo>
                    <a:pt x="26052" y="12502"/>
                    <a:pt x="25992" y="12538"/>
                    <a:pt x="25968" y="12585"/>
                  </a:cubicBezTo>
                  <a:cubicBezTo>
                    <a:pt x="25861" y="12728"/>
                    <a:pt x="25861" y="12907"/>
                    <a:pt x="25968" y="13050"/>
                  </a:cubicBezTo>
                  <a:cubicBezTo>
                    <a:pt x="26076" y="13216"/>
                    <a:pt x="26052" y="13455"/>
                    <a:pt x="25909" y="13597"/>
                  </a:cubicBezTo>
                  <a:cubicBezTo>
                    <a:pt x="25683" y="13871"/>
                    <a:pt x="25707" y="14145"/>
                    <a:pt x="26040" y="14407"/>
                  </a:cubicBezTo>
                  <a:cubicBezTo>
                    <a:pt x="26111" y="14467"/>
                    <a:pt x="26123" y="14526"/>
                    <a:pt x="26016" y="14586"/>
                  </a:cubicBezTo>
                  <a:cubicBezTo>
                    <a:pt x="25897" y="14633"/>
                    <a:pt x="25814" y="14717"/>
                    <a:pt x="25814" y="14788"/>
                  </a:cubicBezTo>
                  <a:cubicBezTo>
                    <a:pt x="25814" y="14955"/>
                    <a:pt x="25730" y="15098"/>
                    <a:pt x="25587" y="15169"/>
                  </a:cubicBezTo>
                  <a:cubicBezTo>
                    <a:pt x="25528" y="15205"/>
                    <a:pt x="25623" y="15252"/>
                    <a:pt x="25647" y="15300"/>
                  </a:cubicBezTo>
                  <a:cubicBezTo>
                    <a:pt x="25659" y="15348"/>
                    <a:pt x="25730" y="15383"/>
                    <a:pt x="25683" y="15419"/>
                  </a:cubicBezTo>
                  <a:cubicBezTo>
                    <a:pt x="25576" y="15514"/>
                    <a:pt x="25528" y="15586"/>
                    <a:pt x="25695" y="15681"/>
                  </a:cubicBezTo>
                  <a:cubicBezTo>
                    <a:pt x="25742" y="15705"/>
                    <a:pt x="25766" y="15741"/>
                    <a:pt x="25730" y="15764"/>
                  </a:cubicBezTo>
                  <a:cubicBezTo>
                    <a:pt x="25433" y="15907"/>
                    <a:pt x="25528" y="16074"/>
                    <a:pt x="25623" y="16229"/>
                  </a:cubicBezTo>
                  <a:cubicBezTo>
                    <a:pt x="25671" y="16312"/>
                    <a:pt x="25528" y="16395"/>
                    <a:pt x="25587" y="16479"/>
                  </a:cubicBezTo>
                  <a:cubicBezTo>
                    <a:pt x="25659" y="16574"/>
                    <a:pt x="25754" y="16657"/>
                    <a:pt x="25826" y="16741"/>
                  </a:cubicBezTo>
                  <a:cubicBezTo>
                    <a:pt x="25837" y="16764"/>
                    <a:pt x="25849" y="16788"/>
                    <a:pt x="25849" y="16824"/>
                  </a:cubicBezTo>
                  <a:lnTo>
                    <a:pt x="25885" y="17384"/>
                  </a:lnTo>
                  <a:cubicBezTo>
                    <a:pt x="25885" y="17443"/>
                    <a:pt x="25826" y="17503"/>
                    <a:pt x="25718" y="17550"/>
                  </a:cubicBezTo>
                  <a:cubicBezTo>
                    <a:pt x="25552" y="17622"/>
                    <a:pt x="25659" y="17681"/>
                    <a:pt x="25861" y="17741"/>
                  </a:cubicBezTo>
                  <a:cubicBezTo>
                    <a:pt x="25945" y="17777"/>
                    <a:pt x="26016" y="17812"/>
                    <a:pt x="26088" y="17860"/>
                  </a:cubicBezTo>
                  <a:cubicBezTo>
                    <a:pt x="25766" y="17979"/>
                    <a:pt x="25873" y="18110"/>
                    <a:pt x="25885" y="18241"/>
                  </a:cubicBezTo>
                  <a:cubicBezTo>
                    <a:pt x="25885" y="18729"/>
                    <a:pt x="25921" y="19217"/>
                    <a:pt x="25933" y="19705"/>
                  </a:cubicBezTo>
                  <a:cubicBezTo>
                    <a:pt x="25933" y="19837"/>
                    <a:pt x="25933" y="19969"/>
                    <a:pt x="25929" y="20101"/>
                  </a:cubicBezTo>
                  <a:lnTo>
                    <a:pt x="25929" y="20101"/>
                  </a:lnTo>
                  <a:cubicBezTo>
                    <a:pt x="25874" y="20112"/>
                    <a:pt x="25821" y="20126"/>
                    <a:pt x="25767" y="20126"/>
                  </a:cubicBezTo>
                  <a:cubicBezTo>
                    <a:pt x="25688" y="20126"/>
                    <a:pt x="25609" y="20096"/>
                    <a:pt x="25528" y="19979"/>
                  </a:cubicBezTo>
                  <a:lnTo>
                    <a:pt x="25445" y="20301"/>
                  </a:lnTo>
                  <a:cubicBezTo>
                    <a:pt x="25382" y="20171"/>
                    <a:pt x="25320" y="20119"/>
                    <a:pt x="25260" y="20119"/>
                  </a:cubicBezTo>
                  <a:cubicBezTo>
                    <a:pt x="25192" y="20119"/>
                    <a:pt x="25126" y="20183"/>
                    <a:pt x="25064" y="20277"/>
                  </a:cubicBezTo>
                  <a:cubicBezTo>
                    <a:pt x="25047" y="20293"/>
                    <a:pt x="25034" y="20299"/>
                    <a:pt x="25021" y="20299"/>
                  </a:cubicBezTo>
                  <a:cubicBezTo>
                    <a:pt x="25006" y="20299"/>
                    <a:pt x="24993" y="20290"/>
                    <a:pt x="24980" y="20277"/>
                  </a:cubicBezTo>
                  <a:cubicBezTo>
                    <a:pt x="24897" y="20217"/>
                    <a:pt x="24814" y="20158"/>
                    <a:pt x="24718" y="20122"/>
                  </a:cubicBezTo>
                  <a:cubicBezTo>
                    <a:pt x="24711" y="20119"/>
                    <a:pt x="24704" y="20117"/>
                    <a:pt x="24696" y="20117"/>
                  </a:cubicBezTo>
                  <a:cubicBezTo>
                    <a:pt x="24653" y="20117"/>
                    <a:pt x="24602" y="20174"/>
                    <a:pt x="24552" y="20265"/>
                  </a:cubicBezTo>
                  <a:cubicBezTo>
                    <a:pt x="24534" y="20300"/>
                    <a:pt x="24516" y="20342"/>
                    <a:pt x="24499" y="20342"/>
                  </a:cubicBezTo>
                  <a:cubicBezTo>
                    <a:pt x="24493" y="20342"/>
                    <a:pt x="24486" y="20337"/>
                    <a:pt x="24480" y="20324"/>
                  </a:cubicBezTo>
                  <a:cubicBezTo>
                    <a:pt x="24404" y="20179"/>
                    <a:pt x="24328" y="20141"/>
                    <a:pt x="24252" y="20141"/>
                  </a:cubicBezTo>
                  <a:cubicBezTo>
                    <a:pt x="24185" y="20141"/>
                    <a:pt x="24118" y="20170"/>
                    <a:pt x="24052" y="20182"/>
                  </a:cubicBezTo>
                  <a:cubicBezTo>
                    <a:pt x="23944" y="20182"/>
                    <a:pt x="23849" y="20217"/>
                    <a:pt x="23754" y="20265"/>
                  </a:cubicBezTo>
                  <a:cubicBezTo>
                    <a:pt x="23688" y="20314"/>
                    <a:pt x="23622" y="20454"/>
                    <a:pt x="23557" y="20454"/>
                  </a:cubicBezTo>
                  <a:cubicBezTo>
                    <a:pt x="23527" y="20454"/>
                    <a:pt x="23498" y="20426"/>
                    <a:pt x="23468" y="20348"/>
                  </a:cubicBezTo>
                  <a:lnTo>
                    <a:pt x="23373" y="20694"/>
                  </a:lnTo>
                  <a:cubicBezTo>
                    <a:pt x="23349" y="20563"/>
                    <a:pt x="23313" y="20432"/>
                    <a:pt x="23290" y="20313"/>
                  </a:cubicBezTo>
                  <a:cubicBezTo>
                    <a:pt x="23278" y="20277"/>
                    <a:pt x="23266" y="20265"/>
                    <a:pt x="23242" y="20265"/>
                  </a:cubicBezTo>
                  <a:cubicBezTo>
                    <a:pt x="23199" y="20265"/>
                    <a:pt x="23156" y="20239"/>
                    <a:pt x="23113" y="20239"/>
                  </a:cubicBezTo>
                  <a:cubicBezTo>
                    <a:pt x="23085" y="20239"/>
                    <a:pt x="23056" y="20251"/>
                    <a:pt x="23028" y="20289"/>
                  </a:cubicBezTo>
                  <a:cubicBezTo>
                    <a:pt x="22983" y="20356"/>
                    <a:pt x="22938" y="20378"/>
                    <a:pt x="22892" y="20378"/>
                  </a:cubicBezTo>
                  <a:cubicBezTo>
                    <a:pt x="22840" y="20378"/>
                    <a:pt x="22787" y="20350"/>
                    <a:pt x="22730" y="20324"/>
                  </a:cubicBezTo>
                  <a:cubicBezTo>
                    <a:pt x="22656" y="20279"/>
                    <a:pt x="22583" y="20226"/>
                    <a:pt x="22504" y="20226"/>
                  </a:cubicBezTo>
                  <a:cubicBezTo>
                    <a:pt x="22481" y="20226"/>
                    <a:pt x="22457" y="20230"/>
                    <a:pt x="22432" y="20241"/>
                  </a:cubicBezTo>
                  <a:cubicBezTo>
                    <a:pt x="22395" y="20262"/>
                    <a:pt x="22357" y="20269"/>
                    <a:pt x="22319" y="20269"/>
                  </a:cubicBezTo>
                  <a:cubicBezTo>
                    <a:pt x="22244" y="20269"/>
                    <a:pt x="22168" y="20243"/>
                    <a:pt x="22092" y="20243"/>
                  </a:cubicBezTo>
                  <a:cubicBezTo>
                    <a:pt x="22005" y="20243"/>
                    <a:pt x="21919" y="20277"/>
                    <a:pt x="21837" y="20420"/>
                  </a:cubicBezTo>
                  <a:cubicBezTo>
                    <a:pt x="21835" y="20427"/>
                    <a:pt x="21831" y="20430"/>
                    <a:pt x="21827" y="20430"/>
                  </a:cubicBezTo>
                  <a:cubicBezTo>
                    <a:pt x="21811" y="20430"/>
                    <a:pt x="21785" y="20382"/>
                    <a:pt x="21766" y="20372"/>
                  </a:cubicBezTo>
                  <a:cubicBezTo>
                    <a:pt x="21682" y="20324"/>
                    <a:pt x="21599" y="20301"/>
                    <a:pt x="21504" y="20277"/>
                  </a:cubicBezTo>
                  <a:cubicBezTo>
                    <a:pt x="21427" y="20272"/>
                    <a:pt x="21352" y="20258"/>
                    <a:pt x="21278" y="20258"/>
                  </a:cubicBezTo>
                  <a:cubicBezTo>
                    <a:pt x="21167" y="20258"/>
                    <a:pt x="21058" y="20289"/>
                    <a:pt x="20944" y="20432"/>
                  </a:cubicBezTo>
                  <a:cubicBezTo>
                    <a:pt x="20882" y="20335"/>
                    <a:pt x="20819" y="20294"/>
                    <a:pt x="20757" y="20294"/>
                  </a:cubicBezTo>
                  <a:cubicBezTo>
                    <a:pt x="20664" y="20294"/>
                    <a:pt x="20572" y="20385"/>
                    <a:pt x="20480" y="20527"/>
                  </a:cubicBezTo>
                  <a:cubicBezTo>
                    <a:pt x="20450" y="20578"/>
                    <a:pt x="20417" y="20584"/>
                    <a:pt x="20381" y="20584"/>
                  </a:cubicBezTo>
                  <a:cubicBezTo>
                    <a:pt x="20370" y="20584"/>
                    <a:pt x="20358" y="20584"/>
                    <a:pt x="20346" y="20584"/>
                  </a:cubicBezTo>
                  <a:cubicBezTo>
                    <a:pt x="20335" y="20584"/>
                    <a:pt x="20324" y="20584"/>
                    <a:pt x="20313" y="20586"/>
                  </a:cubicBezTo>
                  <a:cubicBezTo>
                    <a:pt x="20063" y="20598"/>
                    <a:pt x="19825" y="20598"/>
                    <a:pt x="19575" y="20622"/>
                  </a:cubicBezTo>
                  <a:cubicBezTo>
                    <a:pt x="19567" y="20621"/>
                    <a:pt x="19560" y="20620"/>
                    <a:pt x="19552" y="20620"/>
                  </a:cubicBezTo>
                  <a:cubicBezTo>
                    <a:pt x="19489" y="20620"/>
                    <a:pt x="19429" y="20664"/>
                    <a:pt x="19408" y="20717"/>
                  </a:cubicBezTo>
                  <a:cubicBezTo>
                    <a:pt x="19381" y="20768"/>
                    <a:pt x="19353" y="20788"/>
                    <a:pt x="19326" y="20788"/>
                  </a:cubicBezTo>
                  <a:cubicBezTo>
                    <a:pt x="19284" y="20788"/>
                    <a:pt x="19242" y="20736"/>
                    <a:pt x="19206" y="20670"/>
                  </a:cubicBezTo>
                  <a:cubicBezTo>
                    <a:pt x="19187" y="20647"/>
                    <a:pt x="19168" y="20636"/>
                    <a:pt x="19149" y="20636"/>
                  </a:cubicBezTo>
                  <a:cubicBezTo>
                    <a:pt x="19109" y="20636"/>
                    <a:pt x="19071" y="20684"/>
                    <a:pt x="19039" y="20765"/>
                  </a:cubicBezTo>
                  <a:cubicBezTo>
                    <a:pt x="19010" y="20823"/>
                    <a:pt x="18985" y="20859"/>
                    <a:pt x="18959" y="20859"/>
                  </a:cubicBezTo>
                  <a:cubicBezTo>
                    <a:pt x="18943" y="20859"/>
                    <a:pt x="18926" y="20845"/>
                    <a:pt x="18908" y="20813"/>
                  </a:cubicBezTo>
                  <a:cubicBezTo>
                    <a:pt x="18884" y="20717"/>
                    <a:pt x="18801" y="20658"/>
                    <a:pt x="18706" y="20658"/>
                  </a:cubicBezTo>
                  <a:cubicBezTo>
                    <a:pt x="18589" y="20650"/>
                    <a:pt x="18473" y="20646"/>
                    <a:pt x="18358" y="20646"/>
                  </a:cubicBezTo>
                  <a:cubicBezTo>
                    <a:pt x="18110" y="20646"/>
                    <a:pt x="17866" y="20665"/>
                    <a:pt x="17622" y="20705"/>
                  </a:cubicBezTo>
                  <a:cubicBezTo>
                    <a:pt x="17554" y="20717"/>
                    <a:pt x="17485" y="20727"/>
                    <a:pt x="17416" y="20727"/>
                  </a:cubicBezTo>
                  <a:cubicBezTo>
                    <a:pt x="17271" y="20727"/>
                    <a:pt x="17125" y="20681"/>
                    <a:pt x="16979" y="20503"/>
                  </a:cubicBezTo>
                  <a:cubicBezTo>
                    <a:pt x="16966" y="20485"/>
                    <a:pt x="16951" y="20479"/>
                    <a:pt x="16934" y="20479"/>
                  </a:cubicBezTo>
                  <a:cubicBezTo>
                    <a:pt x="16908" y="20479"/>
                    <a:pt x="16878" y="20496"/>
                    <a:pt x="16848" y="20503"/>
                  </a:cubicBezTo>
                  <a:cubicBezTo>
                    <a:pt x="16811" y="20517"/>
                    <a:pt x="16771" y="20524"/>
                    <a:pt x="16731" y="20524"/>
                  </a:cubicBezTo>
                  <a:cubicBezTo>
                    <a:pt x="16670" y="20524"/>
                    <a:pt x="16608" y="20508"/>
                    <a:pt x="16551" y="20479"/>
                  </a:cubicBezTo>
                  <a:cubicBezTo>
                    <a:pt x="16384" y="20432"/>
                    <a:pt x="16205" y="20408"/>
                    <a:pt x="16039" y="20396"/>
                  </a:cubicBezTo>
                  <a:cubicBezTo>
                    <a:pt x="15951" y="20392"/>
                    <a:pt x="15865" y="20391"/>
                    <a:pt x="15780" y="20391"/>
                  </a:cubicBezTo>
                  <a:cubicBezTo>
                    <a:pt x="15574" y="20391"/>
                    <a:pt x="15372" y="20399"/>
                    <a:pt x="15169" y="20408"/>
                  </a:cubicBezTo>
                  <a:cubicBezTo>
                    <a:pt x="15144" y="20408"/>
                    <a:pt x="15118" y="20401"/>
                    <a:pt x="15094" y="20401"/>
                  </a:cubicBezTo>
                  <a:cubicBezTo>
                    <a:pt x="15061" y="20401"/>
                    <a:pt x="15030" y="20413"/>
                    <a:pt x="15003" y="20467"/>
                  </a:cubicBezTo>
                  <a:cubicBezTo>
                    <a:pt x="14964" y="20539"/>
                    <a:pt x="14930" y="20569"/>
                    <a:pt x="14897" y="20569"/>
                  </a:cubicBezTo>
                  <a:cubicBezTo>
                    <a:pt x="14848" y="20569"/>
                    <a:pt x="14802" y="20505"/>
                    <a:pt x="14753" y="20420"/>
                  </a:cubicBezTo>
                  <a:cubicBezTo>
                    <a:pt x="14693" y="20313"/>
                    <a:pt x="14610" y="20229"/>
                    <a:pt x="14550" y="20217"/>
                  </a:cubicBezTo>
                  <a:cubicBezTo>
                    <a:pt x="14548" y="20217"/>
                    <a:pt x="14545" y="20217"/>
                    <a:pt x="14542" y="20217"/>
                  </a:cubicBezTo>
                  <a:cubicBezTo>
                    <a:pt x="14475" y="20217"/>
                    <a:pt x="14429" y="20349"/>
                    <a:pt x="14384" y="20372"/>
                  </a:cubicBezTo>
                  <a:cubicBezTo>
                    <a:pt x="14361" y="20386"/>
                    <a:pt x="14332" y="20389"/>
                    <a:pt x="14302" y="20389"/>
                  </a:cubicBezTo>
                  <a:cubicBezTo>
                    <a:pt x="14277" y="20389"/>
                    <a:pt x="14251" y="20387"/>
                    <a:pt x="14226" y="20387"/>
                  </a:cubicBezTo>
                  <a:cubicBezTo>
                    <a:pt x="14202" y="20387"/>
                    <a:pt x="14179" y="20389"/>
                    <a:pt x="14157" y="20396"/>
                  </a:cubicBezTo>
                  <a:cubicBezTo>
                    <a:pt x="14156" y="20396"/>
                    <a:pt x="14155" y="20396"/>
                    <a:pt x="14154" y="20396"/>
                  </a:cubicBezTo>
                  <a:cubicBezTo>
                    <a:pt x="14105" y="20396"/>
                    <a:pt x="14027" y="20219"/>
                    <a:pt x="13956" y="20219"/>
                  </a:cubicBezTo>
                  <a:cubicBezTo>
                    <a:pt x="13939" y="20219"/>
                    <a:pt x="13923" y="20228"/>
                    <a:pt x="13907" y="20253"/>
                  </a:cubicBezTo>
                  <a:cubicBezTo>
                    <a:pt x="13885" y="20298"/>
                    <a:pt x="13860" y="20315"/>
                    <a:pt x="13834" y="20315"/>
                  </a:cubicBezTo>
                  <a:cubicBezTo>
                    <a:pt x="13777" y="20315"/>
                    <a:pt x="13715" y="20234"/>
                    <a:pt x="13657" y="20193"/>
                  </a:cubicBezTo>
                  <a:cubicBezTo>
                    <a:pt x="13622" y="20158"/>
                    <a:pt x="13574" y="20170"/>
                    <a:pt x="13538" y="20146"/>
                  </a:cubicBezTo>
                  <a:cubicBezTo>
                    <a:pt x="13522" y="20138"/>
                    <a:pt x="13505" y="20134"/>
                    <a:pt x="13489" y="20134"/>
                  </a:cubicBezTo>
                  <a:cubicBezTo>
                    <a:pt x="13386" y="20134"/>
                    <a:pt x="13285" y="20275"/>
                    <a:pt x="13193" y="20336"/>
                  </a:cubicBezTo>
                  <a:cubicBezTo>
                    <a:pt x="13124" y="20218"/>
                    <a:pt x="13006" y="20149"/>
                    <a:pt x="12886" y="20149"/>
                  </a:cubicBezTo>
                  <a:cubicBezTo>
                    <a:pt x="12861" y="20149"/>
                    <a:pt x="12837" y="20152"/>
                    <a:pt x="12812" y="20158"/>
                  </a:cubicBezTo>
                  <a:cubicBezTo>
                    <a:pt x="12802" y="20157"/>
                    <a:pt x="12793" y="20156"/>
                    <a:pt x="12783" y="20156"/>
                  </a:cubicBezTo>
                  <a:cubicBezTo>
                    <a:pt x="12700" y="20156"/>
                    <a:pt x="12630" y="20202"/>
                    <a:pt x="12598" y="20277"/>
                  </a:cubicBezTo>
                  <a:cubicBezTo>
                    <a:pt x="12502" y="20455"/>
                    <a:pt x="12395" y="20432"/>
                    <a:pt x="12300" y="20444"/>
                  </a:cubicBezTo>
                  <a:cubicBezTo>
                    <a:pt x="12098" y="20479"/>
                    <a:pt x="11895" y="20503"/>
                    <a:pt x="11693" y="20515"/>
                  </a:cubicBezTo>
                  <a:cubicBezTo>
                    <a:pt x="11650" y="20517"/>
                    <a:pt x="11607" y="20520"/>
                    <a:pt x="11564" y="20520"/>
                  </a:cubicBezTo>
                  <a:cubicBezTo>
                    <a:pt x="11405" y="20520"/>
                    <a:pt x="11247" y="20485"/>
                    <a:pt x="11098" y="20289"/>
                  </a:cubicBezTo>
                  <a:cubicBezTo>
                    <a:pt x="11050" y="20229"/>
                    <a:pt x="10990" y="20205"/>
                    <a:pt x="10931" y="20193"/>
                  </a:cubicBezTo>
                  <a:cubicBezTo>
                    <a:pt x="10669" y="20122"/>
                    <a:pt x="10407" y="20182"/>
                    <a:pt x="10157" y="19908"/>
                  </a:cubicBezTo>
                  <a:cubicBezTo>
                    <a:pt x="10117" y="19876"/>
                    <a:pt x="10067" y="19855"/>
                    <a:pt x="10017" y="19855"/>
                  </a:cubicBezTo>
                  <a:cubicBezTo>
                    <a:pt x="9992" y="19855"/>
                    <a:pt x="9966" y="19860"/>
                    <a:pt x="9943" y="19872"/>
                  </a:cubicBezTo>
                  <a:cubicBezTo>
                    <a:pt x="9911" y="19876"/>
                    <a:pt x="9880" y="19878"/>
                    <a:pt x="9849" y="19878"/>
                  </a:cubicBezTo>
                  <a:cubicBezTo>
                    <a:pt x="9736" y="19878"/>
                    <a:pt x="9623" y="19857"/>
                    <a:pt x="9511" y="19857"/>
                  </a:cubicBezTo>
                  <a:cubicBezTo>
                    <a:pt x="9381" y="19857"/>
                    <a:pt x="9251" y="19884"/>
                    <a:pt x="9121" y="20003"/>
                  </a:cubicBezTo>
                  <a:cubicBezTo>
                    <a:pt x="9113" y="20011"/>
                    <a:pt x="9103" y="20015"/>
                    <a:pt x="9092" y="20015"/>
                  </a:cubicBezTo>
                  <a:cubicBezTo>
                    <a:pt x="9073" y="20015"/>
                    <a:pt x="9053" y="20002"/>
                    <a:pt x="9038" y="19979"/>
                  </a:cubicBezTo>
                  <a:cubicBezTo>
                    <a:pt x="8995" y="19926"/>
                    <a:pt x="8954" y="19908"/>
                    <a:pt x="8914" y="19908"/>
                  </a:cubicBezTo>
                  <a:cubicBezTo>
                    <a:pt x="8828" y="19908"/>
                    <a:pt x="8746" y="19992"/>
                    <a:pt x="8663" y="19992"/>
                  </a:cubicBezTo>
                  <a:cubicBezTo>
                    <a:pt x="8645" y="19992"/>
                    <a:pt x="8627" y="19988"/>
                    <a:pt x="8609" y="19979"/>
                  </a:cubicBezTo>
                  <a:cubicBezTo>
                    <a:pt x="8538" y="19949"/>
                    <a:pt x="8457" y="19943"/>
                    <a:pt x="8375" y="19943"/>
                  </a:cubicBezTo>
                  <a:cubicBezTo>
                    <a:pt x="8321" y="19943"/>
                    <a:pt x="8266" y="19946"/>
                    <a:pt x="8212" y="19946"/>
                  </a:cubicBezTo>
                  <a:cubicBezTo>
                    <a:pt x="8185" y="19946"/>
                    <a:pt x="8159" y="19945"/>
                    <a:pt x="8133" y="19943"/>
                  </a:cubicBezTo>
                  <a:cubicBezTo>
                    <a:pt x="8107" y="19936"/>
                    <a:pt x="8081" y="19933"/>
                    <a:pt x="8056" y="19933"/>
                  </a:cubicBezTo>
                  <a:cubicBezTo>
                    <a:pt x="7949" y="19933"/>
                    <a:pt x="7845" y="19990"/>
                    <a:pt x="7788" y="20086"/>
                  </a:cubicBezTo>
                  <a:cubicBezTo>
                    <a:pt x="7777" y="20103"/>
                    <a:pt x="7766" y="20110"/>
                    <a:pt x="7754" y="20110"/>
                  </a:cubicBezTo>
                  <a:cubicBezTo>
                    <a:pt x="7725" y="20110"/>
                    <a:pt x="7694" y="20071"/>
                    <a:pt x="7669" y="20063"/>
                  </a:cubicBezTo>
                  <a:cubicBezTo>
                    <a:pt x="7627" y="20042"/>
                    <a:pt x="7594" y="19975"/>
                    <a:pt x="7555" y="19975"/>
                  </a:cubicBezTo>
                  <a:cubicBezTo>
                    <a:pt x="7549" y="19975"/>
                    <a:pt x="7543" y="19976"/>
                    <a:pt x="7538" y="19979"/>
                  </a:cubicBezTo>
                  <a:cubicBezTo>
                    <a:pt x="7477" y="20006"/>
                    <a:pt x="7413" y="20021"/>
                    <a:pt x="7348" y="20021"/>
                  </a:cubicBezTo>
                  <a:cubicBezTo>
                    <a:pt x="7297" y="20021"/>
                    <a:pt x="7244" y="20012"/>
                    <a:pt x="7192" y="19991"/>
                  </a:cubicBezTo>
                  <a:cubicBezTo>
                    <a:pt x="7123" y="19970"/>
                    <a:pt x="7046" y="19958"/>
                    <a:pt x="6970" y="19958"/>
                  </a:cubicBezTo>
                  <a:cubicBezTo>
                    <a:pt x="6915" y="19958"/>
                    <a:pt x="6861" y="19964"/>
                    <a:pt x="6811" y="19979"/>
                  </a:cubicBezTo>
                  <a:cubicBezTo>
                    <a:pt x="6716" y="19991"/>
                    <a:pt x="6633" y="20039"/>
                    <a:pt x="6549" y="20051"/>
                  </a:cubicBezTo>
                  <a:cubicBezTo>
                    <a:pt x="6525" y="20054"/>
                    <a:pt x="6501" y="20056"/>
                    <a:pt x="6476" y="20056"/>
                  </a:cubicBezTo>
                  <a:cubicBezTo>
                    <a:pt x="6417" y="20056"/>
                    <a:pt x="6358" y="20047"/>
                    <a:pt x="6299" y="20039"/>
                  </a:cubicBezTo>
                  <a:cubicBezTo>
                    <a:pt x="6180" y="20015"/>
                    <a:pt x="6061" y="20003"/>
                    <a:pt x="5954" y="19991"/>
                  </a:cubicBezTo>
                  <a:cubicBezTo>
                    <a:pt x="5533" y="19991"/>
                    <a:pt x="5107" y="19986"/>
                    <a:pt x="4683" y="19986"/>
                  </a:cubicBezTo>
                  <a:cubicBezTo>
                    <a:pt x="4471" y="19986"/>
                    <a:pt x="4259" y="19987"/>
                    <a:pt x="4049" y="19991"/>
                  </a:cubicBezTo>
                  <a:cubicBezTo>
                    <a:pt x="3680" y="19991"/>
                    <a:pt x="3311" y="20051"/>
                    <a:pt x="2930" y="20063"/>
                  </a:cubicBezTo>
                  <a:cubicBezTo>
                    <a:pt x="2918" y="20062"/>
                    <a:pt x="2906" y="20061"/>
                    <a:pt x="2894" y="20061"/>
                  </a:cubicBezTo>
                  <a:cubicBezTo>
                    <a:pt x="2717" y="20061"/>
                    <a:pt x="2554" y="20144"/>
                    <a:pt x="2454" y="20289"/>
                  </a:cubicBezTo>
                  <a:cubicBezTo>
                    <a:pt x="2408" y="20341"/>
                    <a:pt x="2359" y="20379"/>
                    <a:pt x="2312" y="20379"/>
                  </a:cubicBezTo>
                  <a:cubicBezTo>
                    <a:pt x="2273" y="20379"/>
                    <a:pt x="2236" y="20353"/>
                    <a:pt x="2204" y="20289"/>
                  </a:cubicBezTo>
                  <a:cubicBezTo>
                    <a:pt x="2149" y="20202"/>
                    <a:pt x="2097" y="20164"/>
                    <a:pt x="2045" y="20164"/>
                  </a:cubicBezTo>
                  <a:cubicBezTo>
                    <a:pt x="1984" y="20164"/>
                    <a:pt x="1923" y="20217"/>
                    <a:pt x="1858" y="20301"/>
                  </a:cubicBezTo>
                  <a:cubicBezTo>
                    <a:pt x="1829" y="20352"/>
                    <a:pt x="1795" y="20358"/>
                    <a:pt x="1760" y="20358"/>
                  </a:cubicBezTo>
                  <a:cubicBezTo>
                    <a:pt x="1748" y="20358"/>
                    <a:pt x="1736" y="20357"/>
                    <a:pt x="1725" y="20357"/>
                  </a:cubicBezTo>
                  <a:cubicBezTo>
                    <a:pt x="1714" y="20357"/>
                    <a:pt x="1703" y="20358"/>
                    <a:pt x="1692" y="20360"/>
                  </a:cubicBezTo>
                  <a:lnTo>
                    <a:pt x="918" y="20444"/>
                  </a:lnTo>
                  <a:lnTo>
                    <a:pt x="918" y="20491"/>
                  </a:lnTo>
                  <a:lnTo>
                    <a:pt x="49" y="20515"/>
                  </a:lnTo>
                  <a:cubicBezTo>
                    <a:pt x="37" y="20515"/>
                    <a:pt x="13" y="20551"/>
                    <a:pt x="13" y="20586"/>
                  </a:cubicBezTo>
                  <a:cubicBezTo>
                    <a:pt x="1" y="20634"/>
                    <a:pt x="1" y="20682"/>
                    <a:pt x="13" y="20729"/>
                  </a:cubicBezTo>
                  <a:lnTo>
                    <a:pt x="60" y="21027"/>
                  </a:lnTo>
                  <a:cubicBezTo>
                    <a:pt x="108" y="21289"/>
                    <a:pt x="168" y="21444"/>
                    <a:pt x="239" y="21444"/>
                  </a:cubicBezTo>
                  <a:cubicBezTo>
                    <a:pt x="253" y="21445"/>
                    <a:pt x="267" y="21445"/>
                    <a:pt x="281" y="21445"/>
                  </a:cubicBezTo>
                  <a:cubicBezTo>
                    <a:pt x="391" y="21445"/>
                    <a:pt x="496" y="21420"/>
                    <a:pt x="604" y="21420"/>
                  </a:cubicBezTo>
                  <a:cubicBezTo>
                    <a:pt x="656" y="21420"/>
                    <a:pt x="709" y="21426"/>
                    <a:pt x="763" y="21444"/>
                  </a:cubicBezTo>
                  <a:cubicBezTo>
                    <a:pt x="829" y="21468"/>
                    <a:pt x="895" y="21476"/>
                    <a:pt x="960" y="21476"/>
                  </a:cubicBezTo>
                  <a:cubicBezTo>
                    <a:pt x="1093" y="21476"/>
                    <a:pt x="1225" y="21442"/>
                    <a:pt x="1359" y="21442"/>
                  </a:cubicBezTo>
                  <a:cubicBezTo>
                    <a:pt x="1418" y="21442"/>
                    <a:pt x="1477" y="21448"/>
                    <a:pt x="1537" y="21467"/>
                  </a:cubicBezTo>
                  <a:cubicBezTo>
                    <a:pt x="1566" y="21475"/>
                    <a:pt x="1595" y="21479"/>
                    <a:pt x="1623" y="21479"/>
                  </a:cubicBezTo>
                  <a:cubicBezTo>
                    <a:pt x="1723" y="21479"/>
                    <a:pt x="1817" y="21432"/>
                    <a:pt x="1882" y="21348"/>
                  </a:cubicBezTo>
                  <a:cubicBezTo>
                    <a:pt x="1911" y="21317"/>
                    <a:pt x="1939" y="21305"/>
                    <a:pt x="1967" y="21305"/>
                  </a:cubicBezTo>
                  <a:cubicBezTo>
                    <a:pt x="2039" y="21305"/>
                    <a:pt x="2109" y="21383"/>
                    <a:pt x="2183" y="21383"/>
                  </a:cubicBezTo>
                  <a:cubicBezTo>
                    <a:pt x="2197" y="21383"/>
                    <a:pt x="2212" y="21380"/>
                    <a:pt x="2227" y="21372"/>
                  </a:cubicBezTo>
                  <a:cubicBezTo>
                    <a:pt x="2325" y="21332"/>
                    <a:pt x="2428" y="21158"/>
                    <a:pt x="2537" y="21158"/>
                  </a:cubicBezTo>
                  <a:cubicBezTo>
                    <a:pt x="2587" y="21158"/>
                    <a:pt x="2639" y="21195"/>
                    <a:pt x="2692" y="21301"/>
                  </a:cubicBezTo>
                  <a:cubicBezTo>
                    <a:pt x="2697" y="21318"/>
                    <a:pt x="2705" y="21325"/>
                    <a:pt x="2714" y="21325"/>
                  </a:cubicBezTo>
                  <a:cubicBezTo>
                    <a:pt x="2743" y="21325"/>
                    <a:pt x="2784" y="21256"/>
                    <a:pt x="2811" y="21229"/>
                  </a:cubicBezTo>
                  <a:cubicBezTo>
                    <a:pt x="2858" y="21170"/>
                    <a:pt x="2918" y="21122"/>
                    <a:pt x="2977" y="21075"/>
                  </a:cubicBezTo>
                  <a:cubicBezTo>
                    <a:pt x="3049" y="21034"/>
                    <a:pt x="3120" y="21034"/>
                    <a:pt x="3191" y="21034"/>
                  </a:cubicBezTo>
                  <a:lnTo>
                    <a:pt x="3191" y="21034"/>
                  </a:lnTo>
                  <a:cubicBezTo>
                    <a:pt x="3309" y="21034"/>
                    <a:pt x="3425" y="21034"/>
                    <a:pt x="3537" y="20848"/>
                  </a:cubicBezTo>
                  <a:cubicBezTo>
                    <a:pt x="3597" y="20908"/>
                    <a:pt x="3644" y="21015"/>
                    <a:pt x="3704" y="21015"/>
                  </a:cubicBezTo>
                  <a:cubicBezTo>
                    <a:pt x="3763" y="21015"/>
                    <a:pt x="3811" y="20872"/>
                    <a:pt x="3870" y="20848"/>
                  </a:cubicBezTo>
                  <a:cubicBezTo>
                    <a:pt x="3873" y="20847"/>
                    <a:pt x="3875" y="20847"/>
                    <a:pt x="3878" y="20847"/>
                  </a:cubicBezTo>
                  <a:cubicBezTo>
                    <a:pt x="3914" y="20847"/>
                    <a:pt x="3967" y="20956"/>
                    <a:pt x="4019" y="20956"/>
                  </a:cubicBezTo>
                  <a:cubicBezTo>
                    <a:pt x="4037" y="20956"/>
                    <a:pt x="4055" y="20943"/>
                    <a:pt x="4073" y="20908"/>
                  </a:cubicBezTo>
                  <a:cubicBezTo>
                    <a:pt x="4095" y="20864"/>
                    <a:pt x="4122" y="20833"/>
                    <a:pt x="4150" y="20833"/>
                  </a:cubicBezTo>
                  <a:cubicBezTo>
                    <a:pt x="4167" y="20833"/>
                    <a:pt x="4186" y="20845"/>
                    <a:pt x="4204" y="20872"/>
                  </a:cubicBezTo>
                  <a:cubicBezTo>
                    <a:pt x="4240" y="20932"/>
                    <a:pt x="4311" y="20955"/>
                    <a:pt x="4371" y="21039"/>
                  </a:cubicBezTo>
                  <a:cubicBezTo>
                    <a:pt x="4418" y="21128"/>
                    <a:pt x="4462" y="21181"/>
                    <a:pt x="4507" y="21181"/>
                  </a:cubicBezTo>
                  <a:cubicBezTo>
                    <a:pt x="4540" y="21181"/>
                    <a:pt x="4573" y="21152"/>
                    <a:pt x="4609" y="21086"/>
                  </a:cubicBezTo>
                  <a:cubicBezTo>
                    <a:pt x="4647" y="21149"/>
                    <a:pt x="4685" y="21170"/>
                    <a:pt x="4724" y="21170"/>
                  </a:cubicBezTo>
                  <a:cubicBezTo>
                    <a:pt x="4782" y="21170"/>
                    <a:pt x="4842" y="21122"/>
                    <a:pt x="4906" y="21086"/>
                  </a:cubicBezTo>
                  <a:cubicBezTo>
                    <a:pt x="4981" y="21038"/>
                    <a:pt x="5056" y="21005"/>
                    <a:pt x="5132" y="21005"/>
                  </a:cubicBezTo>
                  <a:cubicBezTo>
                    <a:pt x="5225" y="21005"/>
                    <a:pt x="5320" y="21056"/>
                    <a:pt x="5418" y="21194"/>
                  </a:cubicBezTo>
                  <a:cubicBezTo>
                    <a:pt x="5457" y="21254"/>
                    <a:pt x="5496" y="21282"/>
                    <a:pt x="5534" y="21282"/>
                  </a:cubicBezTo>
                  <a:cubicBezTo>
                    <a:pt x="5579" y="21282"/>
                    <a:pt x="5624" y="21245"/>
                    <a:pt x="5668" y="21182"/>
                  </a:cubicBezTo>
                  <a:cubicBezTo>
                    <a:pt x="5740" y="21086"/>
                    <a:pt x="5811" y="21075"/>
                    <a:pt x="5871" y="20932"/>
                  </a:cubicBezTo>
                  <a:cubicBezTo>
                    <a:pt x="5902" y="20850"/>
                    <a:pt x="5934" y="20831"/>
                    <a:pt x="5966" y="20831"/>
                  </a:cubicBezTo>
                  <a:cubicBezTo>
                    <a:pt x="5995" y="20831"/>
                    <a:pt x="6024" y="20847"/>
                    <a:pt x="6052" y="20847"/>
                  </a:cubicBezTo>
                  <a:cubicBezTo>
                    <a:pt x="6075" y="20847"/>
                    <a:pt x="6098" y="20837"/>
                    <a:pt x="6121" y="20801"/>
                  </a:cubicBezTo>
                  <a:cubicBezTo>
                    <a:pt x="6299" y="21051"/>
                    <a:pt x="6490" y="20967"/>
                    <a:pt x="6680" y="21003"/>
                  </a:cubicBezTo>
                  <a:cubicBezTo>
                    <a:pt x="6703" y="21006"/>
                    <a:pt x="6726" y="21009"/>
                    <a:pt x="6749" y="21009"/>
                  </a:cubicBezTo>
                  <a:cubicBezTo>
                    <a:pt x="6825" y="21009"/>
                    <a:pt x="6905" y="20979"/>
                    <a:pt x="6978" y="20825"/>
                  </a:cubicBezTo>
                  <a:cubicBezTo>
                    <a:pt x="6989" y="20792"/>
                    <a:pt x="7001" y="20779"/>
                    <a:pt x="7014" y="20779"/>
                  </a:cubicBezTo>
                  <a:cubicBezTo>
                    <a:pt x="7042" y="20779"/>
                    <a:pt x="7072" y="20843"/>
                    <a:pt x="7097" y="20884"/>
                  </a:cubicBezTo>
                  <a:cubicBezTo>
                    <a:pt x="7118" y="20912"/>
                    <a:pt x="7156" y="20949"/>
                    <a:pt x="7194" y="20949"/>
                  </a:cubicBezTo>
                  <a:cubicBezTo>
                    <a:pt x="7219" y="20949"/>
                    <a:pt x="7244" y="20932"/>
                    <a:pt x="7264" y="20884"/>
                  </a:cubicBezTo>
                  <a:cubicBezTo>
                    <a:pt x="7309" y="20772"/>
                    <a:pt x="7353" y="20715"/>
                    <a:pt x="7397" y="20715"/>
                  </a:cubicBezTo>
                  <a:cubicBezTo>
                    <a:pt x="7446" y="20715"/>
                    <a:pt x="7493" y="20787"/>
                    <a:pt x="7538" y="20932"/>
                  </a:cubicBezTo>
                  <a:cubicBezTo>
                    <a:pt x="7573" y="21027"/>
                    <a:pt x="7633" y="21110"/>
                    <a:pt x="7704" y="21170"/>
                  </a:cubicBezTo>
                  <a:cubicBezTo>
                    <a:pt x="7707" y="21171"/>
                    <a:pt x="7709" y="21172"/>
                    <a:pt x="7712" y="21172"/>
                  </a:cubicBezTo>
                  <a:cubicBezTo>
                    <a:pt x="7738" y="21172"/>
                    <a:pt x="7769" y="21092"/>
                    <a:pt x="7798" y="21092"/>
                  </a:cubicBezTo>
                  <a:cubicBezTo>
                    <a:pt x="7807" y="21092"/>
                    <a:pt x="7815" y="21101"/>
                    <a:pt x="7823" y="21122"/>
                  </a:cubicBezTo>
                  <a:cubicBezTo>
                    <a:pt x="7835" y="21146"/>
                    <a:pt x="7845" y="21156"/>
                    <a:pt x="7855" y="21156"/>
                  </a:cubicBezTo>
                  <a:cubicBezTo>
                    <a:pt x="7875" y="21156"/>
                    <a:pt x="7891" y="21111"/>
                    <a:pt x="7907" y="21039"/>
                  </a:cubicBezTo>
                  <a:cubicBezTo>
                    <a:pt x="7919" y="20920"/>
                    <a:pt x="7942" y="20848"/>
                    <a:pt x="7954" y="20765"/>
                  </a:cubicBezTo>
                  <a:cubicBezTo>
                    <a:pt x="7978" y="20848"/>
                    <a:pt x="8002" y="20920"/>
                    <a:pt x="8014" y="21015"/>
                  </a:cubicBezTo>
                  <a:cubicBezTo>
                    <a:pt x="8025" y="21078"/>
                    <a:pt x="8037" y="21110"/>
                    <a:pt x="8048" y="21110"/>
                  </a:cubicBezTo>
                  <a:cubicBezTo>
                    <a:pt x="8060" y="21110"/>
                    <a:pt x="8073" y="21072"/>
                    <a:pt x="8085" y="20991"/>
                  </a:cubicBezTo>
                  <a:cubicBezTo>
                    <a:pt x="8094" y="20874"/>
                    <a:pt x="8110" y="20708"/>
                    <a:pt x="8138" y="20708"/>
                  </a:cubicBezTo>
                  <a:cubicBezTo>
                    <a:pt x="8147" y="20708"/>
                    <a:pt x="8157" y="20725"/>
                    <a:pt x="8169" y="20765"/>
                  </a:cubicBezTo>
                  <a:cubicBezTo>
                    <a:pt x="8232" y="20987"/>
                    <a:pt x="8296" y="21167"/>
                    <a:pt x="8366" y="21167"/>
                  </a:cubicBezTo>
                  <a:cubicBezTo>
                    <a:pt x="8401" y="21167"/>
                    <a:pt x="8438" y="21122"/>
                    <a:pt x="8478" y="21015"/>
                  </a:cubicBezTo>
                  <a:cubicBezTo>
                    <a:pt x="8500" y="20955"/>
                    <a:pt x="8527" y="20930"/>
                    <a:pt x="8555" y="20930"/>
                  </a:cubicBezTo>
                  <a:cubicBezTo>
                    <a:pt x="8587" y="20930"/>
                    <a:pt x="8619" y="20964"/>
                    <a:pt x="8645" y="21015"/>
                  </a:cubicBezTo>
                  <a:cubicBezTo>
                    <a:pt x="8671" y="21063"/>
                    <a:pt x="8697" y="21087"/>
                    <a:pt x="8723" y="21087"/>
                  </a:cubicBezTo>
                  <a:cubicBezTo>
                    <a:pt x="8767" y="21087"/>
                    <a:pt x="8810" y="21015"/>
                    <a:pt x="8847" y="20872"/>
                  </a:cubicBezTo>
                  <a:cubicBezTo>
                    <a:pt x="8863" y="20792"/>
                    <a:pt x="8885" y="20727"/>
                    <a:pt x="8912" y="20727"/>
                  </a:cubicBezTo>
                  <a:cubicBezTo>
                    <a:pt x="8925" y="20727"/>
                    <a:pt x="8939" y="20742"/>
                    <a:pt x="8954" y="20777"/>
                  </a:cubicBezTo>
                  <a:cubicBezTo>
                    <a:pt x="9006" y="20886"/>
                    <a:pt x="9061" y="20940"/>
                    <a:pt x="9115" y="20940"/>
                  </a:cubicBezTo>
                  <a:cubicBezTo>
                    <a:pt x="9162" y="20940"/>
                    <a:pt x="9208" y="20901"/>
                    <a:pt x="9252" y="20825"/>
                  </a:cubicBezTo>
                  <a:cubicBezTo>
                    <a:pt x="9287" y="20769"/>
                    <a:pt x="9317" y="20738"/>
                    <a:pt x="9349" y="20738"/>
                  </a:cubicBezTo>
                  <a:cubicBezTo>
                    <a:pt x="9371" y="20738"/>
                    <a:pt x="9394" y="20754"/>
                    <a:pt x="9419" y="20789"/>
                  </a:cubicBezTo>
                  <a:cubicBezTo>
                    <a:pt x="9464" y="20845"/>
                    <a:pt x="9511" y="20880"/>
                    <a:pt x="9559" y="20880"/>
                  </a:cubicBezTo>
                  <a:cubicBezTo>
                    <a:pt x="9612" y="20880"/>
                    <a:pt x="9666" y="20836"/>
                    <a:pt x="9716" y="20729"/>
                  </a:cubicBezTo>
                  <a:cubicBezTo>
                    <a:pt x="9737" y="20685"/>
                    <a:pt x="9758" y="20671"/>
                    <a:pt x="9779" y="20671"/>
                  </a:cubicBezTo>
                  <a:cubicBezTo>
                    <a:pt x="9816" y="20671"/>
                    <a:pt x="9853" y="20717"/>
                    <a:pt x="9890" y="20717"/>
                  </a:cubicBezTo>
                  <a:cubicBezTo>
                    <a:pt x="9915" y="20717"/>
                    <a:pt x="9941" y="20695"/>
                    <a:pt x="9966" y="20622"/>
                  </a:cubicBezTo>
                  <a:cubicBezTo>
                    <a:pt x="10074" y="20872"/>
                    <a:pt x="10193" y="20825"/>
                    <a:pt x="10300" y="20884"/>
                  </a:cubicBezTo>
                  <a:cubicBezTo>
                    <a:pt x="10381" y="20925"/>
                    <a:pt x="10468" y="21120"/>
                    <a:pt x="10552" y="21120"/>
                  </a:cubicBezTo>
                  <a:cubicBezTo>
                    <a:pt x="10592" y="21120"/>
                    <a:pt x="10631" y="21077"/>
                    <a:pt x="10669" y="20955"/>
                  </a:cubicBezTo>
                  <a:cubicBezTo>
                    <a:pt x="10675" y="20942"/>
                    <a:pt x="10686" y="20933"/>
                    <a:pt x="10695" y="20933"/>
                  </a:cubicBezTo>
                  <a:cubicBezTo>
                    <a:pt x="10703" y="20933"/>
                    <a:pt x="10711" y="20939"/>
                    <a:pt x="10717" y="20955"/>
                  </a:cubicBezTo>
                  <a:cubicBezTo>
                    <a:pt x="10871" y="21325"/>
                    <a:pt x="11062" y="21134"/>
                    <a:pt x="11217" y="21408"/>
                  </a:cubicBezTo>
                  <a:cubicBezTo>
                    <a:pt x="11244" y="21446"/>
                    <a:pt x="11271" y="21462"/>
                    <a:pt x="11297" y="21462"/>
                  </a:cubicBezTo>
                  <a:cubicBezTo>
                    <a:pt x="11328" y="21462"/>
                    <a:pt x="11358" y="21440"/>
                    <a:pt x="11383" y="21408"/>
                  </a:cubicBezTo>
                  <a:cubicBezTo>
                    <a:pt x="11443" y="21336"/>
                    <a:pt x="11502" y="21253"/>
                    <a:pt x="11550" y="21253"/>
                  </a:cubicBezTo>
                  <a:cubicBezTo>
                    <a:pt x="11645" y="21242"/>
                    <a:pt x="11739" y="21223"/>
                    <a:pt x="11833" y="21223"/>
                  </a:cubicBezTo>
                  <a:cubicBezTo>
                    <a:pt x="11939" y="21223"/>
                    <a:pt x="12044" y="21248"/>
                    <a:pt x="12145" y="21336"/>
                  </a:cubicBezTo>
                  <a:cubicBezTo>
                    <a:pt x="12156" y="21347"/>
                    <a:pt x="12172" y="21353"/>
                    <a:pt x="12186" y="21353"/>
                  </a:cubicBezTo>
                  <a:cubicBezTo>
                    <a:pt x="12205" y="21353"/>
                    <a:pt x="12222" y="21344"/>
                    <a:pt x="12229" y="21325"/>
                  </a:cubicBezTo>
                  <a:cubicBezTo>
                    <a:pt x="12294" y="21229"/>
                    <a:pt x="12360" y="21188"/>
                    <a:pt x="12426" y="21188"/>
                  </a:cubicBezTo>
                  <a:cubicBezTo>
                    <a:pt x="12515" y="21188"/>
                    <a:pt x="12604" y="21263"/>
                    <a:pt x="12693" y="21372"/>
                  </a:cubicBezTo>
                  <a:cubicBezTo>
                    <a:pt x="12735" y="21414"/>
                    <a:pt x="12782" y="21467"/>
                    <a:pt x="12823" y="21467"/>
                  </a:cubicBezTo>
                  <a:cubicBezTo>
                    <a:pt x="12841" y="21467"/>
                    <a:pt x="12857" y="21457"/>
                    <a:pt x="12872" y="21432"/>
                  </a:cubicBezTo>
                  <a:cubicBezTo>
                    <a:pt x="12905" y="21375"/>
                    <a:pt x="12938" y="21363"/>
                    <a:pt x="12972" y="21363"/>
                  </a:cubicBezTo>
                  <a:cubicBezTo>
                    <a:pt x="12994" y="21363"/>
                    <a:pt x="13016" y="21368"/>
                    <a:pt x="13038" y="21368"/>
                  </a:cubicBezTo>
                  <a:cubicBezTo>
                    <a:pt x="13066" y="21368"/>
                    <a:pt x="13094" y="21360"/>
                    <a:pt x="13122" y="21325"/>
                  </a:cubicBezTo>
                  <a:cubicBezTo>
                    <a:pt x="13189" y="21230"/>
                    <a:pt x="13260" y="21170"/>
                    <a:pt x="13333" y="21170"/>
                  </a:cubicBezTo>
                  <a:cubicBezTo>
                    <a:pt x="13389" y="21170"/>
                    <a:pt x="13446" y="21206"/>
                    <a:pt x="13503" y="21289"/>
                  </a:cubicBezTo>
                  <a:cubicBezTo>
                    <a:pt x="13574" y="21405"/>
                    <a:pt x="13643" y="21464"/>
                    <a:pt x="13712" y="21464"/>
                  </a:cubicBezTo>
                  <a:cubicBezTo>
                    <a:pt x="13792" y="21464"/>
                    <a:pt x="13872" y="21384"/>
                    <a:pt x="13955" y="21217"/>
                  </a:cubicBezTo>
                  <a:cubicBezTo>
                    <a:pt x="13970" y="21191"/>
                    <a:pt x="13984" y="21180"/>
                    <a:pt x="13997" y="21180"/>
                  </a:cubicBezTo>
                  <a:cubicBezTo>
                    <a:pt x="14026" y="21180"/>
                    <a:pt x="14053" y="21232"/>
                    <a:pt x="14086" y="21289"/>
                  </a:cubicBezTo>
                  <a:cubicBezTo>
                    <a:pt x="14097" y="21320"/>
                    <a:pt x="14109" y="21332"/>
                    <a:pt x="14122" y="21332"/>
                  </a:cubicBezTo>
                  <a:cubicBezTo>
                    <a:pt x="14158" y="21332"/>
                    <a:pt x="14198" y="21237"/>
                    <a:pt x="14239" y="21237"/>
                  </a:cubicBezTo>
                  <a:cubicBezTo>
                    <a:pt x="14243" y="21237"/>
                    <a:pt x="14248" y="21238"/>
                    <a:pt x="14253" y="21241"/>
                  </a:cubicBezTo>
                  <a:cubicBezTo>
                    <a:pt x="14300" y="21265"/>
                    <a:pt x="14384" y="21348"/>
                    <a:pt x="14455" y="21384"/>
                  </a:cubicBezTo>
                  <a:cubicBezTo>
                    <a:pt x="14457" y="21386"/>
                    <a:pt x="14458" y="21386"/>
                    <a:pt x="14460" y="21386"/>
                  </a:cubicBezTo>
                  <a:cubicBezTo>
                    <a:pt x="14470" y="21386"/>
                    <a:pt x="14482" y="21357"/>
                    <a:pt x="14503" y="21336"/>
                  </a:cubicBezTo>
                  <a:cubicBezTo>
                    <a:pt x="14520" y="21308"/>
                    <a:pt x="14538" y="21297"/>
                    <a:pt x="14556" y="21297"/>
                  </a:cubicBezTo>
                  <a:cubicBezTo>
                    <a:pt x="14607" y="21297"/>
                    <a:pt x="14659" y="21386"/>
                    <a:pt x="14713" y="21386"/>
                  </a:cubicBezTo>
                  <a:cubicBezTo>
                    <a:pt x="14742" y="21386"/>
                    <a:pt x="14771" y="21362"/>
                    <a:pt x="14800" y="21289"/>
                  </a:cubicBezTo>
                  <a:cubicBezTo>
                    <a:pt x="14804" y="21276"/>
                    <a:pt x="14808" y="21271"/>
                    <a:pt x="14814" y="21271"/>
                  </a:cubicBezTo>
                  <a:cubicBezTo>
                    <a:pt x="14830" y="21271"/>
                    <a:pt x="14854" y="21310"/>
                    <a:pt x="14872" y="21336"/>
                  </a:cubicBezTo>
                  <a:cubicBezTo>
                    <a:pt x="14933" y="21405"/>
                    <a:pt x="14991" y="21446"/>
                    <a:pt x="15047" y="21446"/>
                  </a:cubicBezTo>
                  <a:cubicBezTo>
                    <a:pt x="15088" y="21446"/>
                    <a:pt x="15129" y="21423"/>
                    <a:pt x="15169" y="21372"/>
                  </a:cubicBezTo>
                  <a:cubicBezTo>
                    <a:pt x="15199" y="21352"/>
                    <a:pt x="15220" y="21292"/>
                    <a:pt x="15240" y="21292"/>
                  </a:cubicBezTo>
                  <a:cubicBezTo>
                    <a:pt x="15245" y="21292"/>
                    <a:pt x="15249" y="21295"/>
                    <a:pt x="15253" y="21301"/>
                  </a:cubicBezTo>
                  <a:cubicBezTo>
                    <a:pt x="15362" y="21424"/>
                    <a:pt x="15468" y="21445"/>
                    <a:pt x="15574" y="21445"/>
                  </a:cubicBezTo>
                  <a:cubicBezTo>
                    <a:pt x="15629" y="21445"/>
                    <a:pt x="15683" y="21439"/>
                    <a:pt x="15738" y="21439"/>
                  </a:cubicBezTo>
                  <a:cubicBezTo>
                    <a:pt x="15763" y="21439"/>
                    <a:pt x="15787" y="21441"/>
                    <a:pt x="15812" y="21444"/>
                  </a:cubicBezTo>
                  <a:cubicBezTo>
                    <a:pt x="15884" y="21456"/>
                    <a:pt x="15955" y="21575"/>
                    <a:pt x="16027" y="21658"/>
                  </a:cubicBezTo>
                  <a:cubicBezTo>
                    <a:pt x="16039" y="21675"/>
                    <a:pt x="16054" y="21683"/>
                    <a:pt x="16068" y="21683"/>
                  </a:cubicBezTo>
                  <a:cubicBezTo>
                    <a:pt x="16095" y="21683"/>
                    <a:pt x="16123" y="21656"/>
                    <a:pt x="16146" y="21610"/>
                  </a:cubicBezTo>
                  <a:cubicBezTo>
                    <a:pt x="16182" y="21545"/>
                    <a:pt x="16217" y="21512"/>
                    <a:pt x="16251" y="21512"/>
                  </a:cubicBezTo>
                  <a:cubicBezTo>
                    <a:pt x="16286" y="21512"/>
                    <a:pt x="16318" y="21545"/>
                    <a:pt x="16348" y="21610"/>
                  </a:cubicBezTo>
                  <a:cubicBezTo>
                    <a:pt x="16385" y="21675"/>
                    <a:pt x="16422" y="21718"/>
                    <a:pt x="16453" y="21718"/>
                  </a:cubicBezTo>
                  <a:cubicBezTo>
                    <a:pt x="16462" y="21718"/>
                    <a:pt x="16471" y="21714"/>
                    <a:pt x="16479" y="21706"/>
                  </a:cubicBezTo>
                  <a:cubicBezTo>
                    <a:pt x="16545" y="21639"/>
                    <a:pt x="16612" y="21615"/>
                    <a:pt x="16678" y="21615"/>
                  </a:cubicBezTo>
                  <a:cubicBezTo>
                    <a:pt x="16780" y="21615"/>
                    <a:pt x="16883" y="21672"/>
                    <a:pt x="16991" y="21729"/>
                  </a:cubicBezTo>
                  <a:cubicBezTo>
                    <a:pt x="17014" y="21741"/>
                    <a:pt x="17037" y="21749"/>
                    <a:pt x="17060" y="21749"/>
                  </a:cubicBezTo>
                  <a:cubicBezTo>
                    <a:pt x="17108" y="21749"/>
                    <a:pt x="17153" y="21715"/>
                    <a:pt x="17194" y="21610"/>
                  </a:cubicBezTo>
                  <a:cubicBezTo>
                    <a:pt x="17204" y="21579"/>
                    <a:pt x="17223" y="21548"/>
                    <a:pt x="17236" y="21548"/>
                  </a:cubicBezTo>
                  <a:cubicBezTo>
                    <a:pt x="17238" y="21548"/>
                    <a:pt x="17240" y="21549"/>
                    <a:pt x="17241" y="21551"/>
                  </a:cubicBezTo>
                  <a:cubicBezTo>
                    <a:pt x="17265" y="21598"/>
                    <a:pt x="17289" y="21646"/>
                    <a:pt x="17313" y="21682"/>
                  </a:cubicBezTo>
                  <a:cubicBezTo>
                    <a:pt x="17381" y="21788"/>
                    <a:pt x="17449" y="21903"/>
                    <a:pt x="17520" y="21903"/>
                  </a:cubicBezTo>
                  <a:cubicBezTo>
                    <a:pt x="17561" y="21903"/>
                    <a:pt x="17603" y="21865"/>
                    <a:pt x="17646" y="21765"/>
                  </a:cubicBezTo>
                  <a:cubicBezTo>
                    <a:pt x="17694" y="21658"/>
                    <a:pt x="17753" y="21658"/>
                    <a:pt x="17813" y="21563"/>
                  </a:cubicBezTo>
                  <a:cubicBezTo>
                    <a:pt x="17840" y="21507"/>
                    <a:pt x="17864" y="21476"/>
                    <a:pt x="17886" y="21476"/>
                  </a:cubicBezTo>
                  <a:cubicBezTo>
                    <a:pt x="17902" y="21476"/>
                    <a:pt x="17917" y="21492"/>
                    <a:pt x="17932" y="21527"/>
                  </a:cubicBezTo>
                  <a:cubicBezTo>
                    <a:pt x="17979" y="21646"/>
                    <a:pt x="18098" y="21717"/>
                    <a:pt x="18229" y="21717"/>
                  </a:cubicBezTo>
                  <a:cubicBezTo>
                    <a:pt x="18331" y="21723"/>
                    <a:pt x="18432" y="21726"/>
                    <a:pt x="18533" y="21726"/>
                  </a:cubicBezTo>
                  <a:cubicBezTo>
                    <a:pt x="18634" y="21726"/>
                    <a:pt x="18735" y="21723"/>
                    <a:pt x="18837" y="21717"/>
                  </a:cubicBezTo>
                  <a:cubicBezTo>
                    <a:pt x="18896" y="21717"/>
                    <a:pt x="18944" y="21622"/>
                    <a:pt x="19003" y="21575"/>
                  </a:cubicBezTo>
                  <a:cubicBezTo>
                    <a:pt x="19021" y="21566"/>
                    <a:pt x="19045" y="21538"/>
                    <a:pt x="19066" y="21538"/>
                  </a:cubicBezTo>
                  <a:cubicBezTo>
                    <a:pt x="19073" y="21538"/>
                    <a:pt x="19080" y="21541"/>
                    <a:pt x="19087" y="21551"/>
                  </a:cubicBezTo>
                  <a:cubicBezTo>
                    <a:pt x="19156" y="21689"/>
                    <a:pt x="19229" y="21713"/>
                    <a:pt x="19302" y="21713"/>
                  </a:cubicBezTo>
                  <a:cubicBezTo>
                    <a:pt x="19342" y="21713"/>
                    <a:pt x="19382" y="21706"/>
                    <a:pt x="19420" y="21706"/>
                  </a:cubicBezTo>
                  <a:cubicBezTo>
                    <a:pt x="19452" y="21709"/>
                    <a:pt x="19484" y="21710"/>
                    <a:pt x="19515" y="21710"/>
                  </a:cubicBezTo>
                  <a:cubicBezTo>
                    <a:pt x="19602" y="21710"/>
                    <a:pt x="19687" y="21699"/>
                    <a:pt x="19765" y="21682"/>
                  </a:cubicBezTo>
                  <a:cubicBezTo>
                    <a:pt x="19809" y="21666"/>
                    <a:pt x="19853" y="21659"/>
                    <a:pt x="19896" y="21659"/>
                  </a:cubicBezTo>
                  <a:cubicBezTo>
                    <a:pt x="20018" y="21659"/>
                    <a:pt x="20132" y="21719"/>
                    <a:pt x="20194" y="21825"/>
                  </a:cubicBezTo>
                  <a:cubicBezTo>
                    <a:pt x="20213" y="21847"/>
                    <a:pt x="20231" y="21858"/>
                    <a:pt x="20250" y="21858"/>
                  </a:cubicBezTo>
                  <a:cubicBezTo>
                    <a:pt x="20290" y="21858"/>
                    <a:pt x="20328" y="21807"/>
                    <a:pt x="20361" y="21717"/>
                  </a:cubicBezTo>
                  <a:cubicBezTo>
                    <a:pt x="20468" y="21432"/>
                    <a:pt x="20587" y="21479"/>
                    <a:pt x="20694" y="21467"/>
                  </a:cubicBezTo>
                  <a:cubicBezTo>
                    <a:pt x="20734" y="21467"/>
                    <a:pt x="20768" y="21494"/>
                    <a:pt x="20804" y="21494"/>
                  </a:cubicBezTo>
                  <a:cubicBezTo>
                    <a:pt x="20822" y="21494"/>
                    <a:pt x="20841" y="21487"/>
                    <a:pt x="20861" y="21467"/>
                  </a:cubicBezTo>
                  <a:cubicBezTo>
                    <a:pt x="20982" y="21628"/>
                    <a:pt x="21103" y="21673"/>
                    <a:pt x="21225" y="21673"/>
                  </a:cubicBezTo>
                  <a:cubicBezTo>
                    <a:pt x="21384" y="21673"/>
                    <a:pt x="21542" y="21595"/>
                    <a:pt x="21701" y="21595"/>
                  </a:cubicBezTo>
                  <a:cubicBezTo>
                    <a:pt x="21719" y="21595"/>
                    <a:pt x="21736" y="21596"/>
                    <a:pt x="21754" y="21598"/>
                  </a:cubicBezTo>
                  <a:cubicBezTo>
                    <a:pt x="21801" y="21598"/>
                    <a:pt x="21837" y="21539"/>
                    <a:pt x="21885" y="21456"/>
                  </a:cubicBezTo>
                  <a:cubicBezTo>
                    <a:pt x="21937" y="21339"/>
                    <a:pt x="21989" y="21283"/>
                    <a:pt x="22041" y="21283"/>
                  </a:cubicBezTo>
                  <a:cubicBezTo>
                    <a:pt x="22096" y="21283"/>
                    <a:pt x="22151" y="21345"/>
                    <a:pt x="22206" y="21467"/>
                  </a:cubicBezTo>
                  <a:cubicBezTo>
                    <a:pt x="22238" y="21522"/>
                    <a:pt x="22269" y="21567"/>
                    <a:pt x="22297" y="21567"/>
                  </a:cubicBezTo>
                  <a:cubicBezTo>
                    <a:pt x="22311" y="21567"/>
                    <a:pt x="22325" y="21555"/>
                    <a:pt x="22337" y="21527"/>
                  </a:cubicBezTo>
                  <a:cubicBezTo>
                    <a:pt x="22468" y="21206"/>
                    <a:pt x="22611" y="21301"/>
                    <a:pt x="22754" y="21265"/>
                  </a:cubicBezTo>
                  <a:cubicBezTo>
                    <a:pt x="22757" y="21264"/>
                    <a:pt x="22761" y="21264"/>
                    <a:pt x="22764" y="21264"/>
                  </a:cubicBezTo>
                  <a:cubicBezTo>
                    <a:pt x="22807" y="21264"/>
                    <a:pt x="22840" y="21330"/>
                    <a:pt x="22873" y="21396"/>
                  </a:cubicBezTo>
                  <a:cubicBezTo>
                    <a:pt x="22913" y="21477"/>
                    <a:pt x="22954" y="21528"/>
                    <a:pt x="22995" y="21528"/>
                  </a:cubicBezTo>
                  <a:cubicBezTo>
                    <a:pt x="23025" y="21528"/>
                    <a:pt x="23056" y="21499"/>
                    <a:pt x="23087" y="21432"/>
                  </a:cubicBezTo>
                  <a:cubicBezTo>
                    <a:pt x="23136" y="21327"/>
                    <a:pt x="23195" y="21299"/>
                    <a:pt x="23254" y="21299"/>
                  </a:cubicBezTo>
                  <a:cubicBezTo>
                    <a:pt x="23282" y="21299"/>
                    <a:pt x="23310" y="21305"/>
                    <a:pt x="23337" y="21313"/>
                  </a:cubicBezTo>
                  <a:cubicBezTo>
                    <a:pt x="23373" y="21313"/>
                    <a:pt x="23397" y="21432"/>
                    <a:pt x="23373" y="21563"/>
                  </a:cubicBezTo>
                  <a:cubicBezTo>
                    <a:pt x="23362" y="21681"/>
                    <a:pt x="23371" y="21830"/>
                    <a:pt x="23399" y="21830"/>
                  </a:cubicBezTo>
                  <a:cubicBezTo>
                    <a:pt x="23402" y="21830"/>
                    <a:pt x="23405" y="21828"/>
                    <a:pt x="23409" y="21825"/>
                  </a:cubicBezTo>
                  <a:cubicBezTo>
                    <a:pt x="23592" y="21676"/>
                    <a:pt x="23786" y="21538"/>
                    <a:pt x="23980" y="21538"/>
                  </a:cubicBezTo>
                  <a:cubicBezTo>
                    <a:pt x="23988" y="21538"/>
                    <a:pt x="23996" y="21538"/>
                    <a:pt x="24004" y="21539"/>
                  </a:cubicBezTo>
                  <a:cubicBezTo>
                    <a:pt x="24013" y="21540"/>
                    <a:pt x="24022" y="21541"/>
                    <a:pt x="24031" y="21541"/>
                  </a:cubicBezTo>
                  <a:cubicBezTo>
                    <a:pt x="24090" y="21541"/>
                    <a:pt x="24139" y="21506"/>
                    <a:pt x="24171" y="21444"/>
                  </a:cubicBezTo>
                  <a:cubicBezTo>
                    <a:pt x="24228" y="21345"/>
                    <a:pt x="24284" y="21295"/>
                    <a:pt x="24337" y="21295"/>
                  </a:cubicBezTo>
                  <a:cubicBezTo>
                    <a:pt x="24394" y="21295"/>
                    <a:pt x="24449" y="21351"/>
                    <a:pt x="24504" y="21467"/>
                  </a:cubicBezTo>
                  <a:lnTo>
                    <a:pt x="24671" y="21348"/>
                  </a:lnTo>
                  <a:cubicBezTo>
                    <a:pt x="24739" y="21473"/>
                    <a:pt x="24806" y="21527"/>
                    <a:pt x="24873" y="21527"/>
                  </a:cubicBezTo>
                  <a:cubicBezTo>
                    <a:pt x="24947" y="21527"/>
                    <a:pt x="25019" y="21461"/>
                    <a:pt x="25087" y="21348"/>
                  </a:cubicBezTo>
                  <a:cubicBezTo>
                    <a:pt x="25108" y="21365"/>
                    <a:pt x="25129" y="21372"/>
                    <a:pt x="25150" y="21372"/>
                  </a:cubicBezTo>
                  <a:cubicBezTo>
                    <a:pt x="25218" y="21372"/>
                    <a:pt x="25287" y="21300"/>
                    <a:pt x="25353" y="21300"/>
                  </a:cubicBezTo>
                  <a:cubicBezTo>
                    <a:pt x="25392" y="21300"/>
                    <a:pt x="25431" y="21325"/>
                    <a:pt x="25468" y="21408"/>
                  </a:cubicBezTo>
                  <a:cubicBezTo>
                    <a:pt x="25489" y="21370"/>
                    <a:pt x="25509" y="21356"/>
                    <a:pt x="25530" y="21356"/>
                  </a:cubicBezTo>
                  <a:cubicBezTo>
                    <a:pt x="25593" y="21356"/>
                    <a:pt x="25656" y="21491"/>
                    <a:pt x="25718" y="21491"/>
                  </a:cubicBezTo>
                  <a:cubicBezTo>
                    <a:pt x="25826" y="21467"/>
                    <a:pt x="25921" y="21408"/>
                    <a:pt x="25980" y="21313"/>
                  </a:cubicBezTo>
                  <a:cubicBezTo>
                    <a:pt x="25982" y="21311"/>
                    <a:pt x="25983" y="21311"/>
                    <a:pt x="25984" y="21311"/>
                  </a:cubicBezTo>
                  <a:cubicBezTo>
                    <a:pt x="25995" y="21311"/>
                    <a:pt x="26005" y="21352"/>
                    <a:pt x="26016" y="21384"/>
                  </a:cubicBezTo>
                  <a:cubicBezTo>
                    <a:pt x="26057" y="21465"/>
                    <a:pt x="26097" y="21500"/>
                    <a:pt x="26138" y="21500"/>
                  </a:cubicBezTo>
                  <a:cubicBezTo>
                    <a:pt x="26169" y="21500"/>
                    <a:pt x="26199" y="21480"/>
                    <a:pt x="26230" y="21444"/>
                  </a:cubicBezTo>
                  <a:cubicBezTo>
                    <a:pt x="26269" y="21383"/>
                    <a:pt x="26297" y="21341"/>
                    <a:pt x="26328" y="21341"/>
                  </a:cubicBezTo>
                  <a:cubicBezTo>
                    <a:pt x="26345" y="21341"/>
                    <a:pt x="26364" y="21354"/>
                    <a:pt x="26385" y="21384"/>
                  </a:cubicBezTo>
                  <a:cubicBezTo>
                    <a:pt x="26409" y="21408"/>
                    <a:pt x="26421" y="21432"/>
                    <a:pt x="26445" y="21444"/>
                  </a:cubicBezTo>
                  <a:lnTo>
                    <a:pt x="26945" y="20944"/>
                  </a:lnTo>
                  <a:cubicBezTo>
                    <a:pt x="27028" y="20860"/>
                    <a:pt x="27028" y="20777"/>
                    <a:pt x="26909" y="20694"/>
                  </a:cubicBezTo>
                  <a:cubicBezTo>
                    <a:pt x="26850" y="20658"/>
                    <a:pt x="26814" y="20610"/>
                    <a:pt x="26885" y="20574"/>
                  </a:cubicBezTo>
                  <a:cubicBezTo>
                    <a:pt x="27111" y="20420"/>
                    <a:pt x="27207" y="20277"/>
                    <a:pt x="27088" y="20110"/>
                  </a:cubicBezTo>
                  <a:cubicBezTo>
                    <a:pt x="27064" y="20074"/>
                    <a:pt x="27266" y="20027"/>
                    <a:pt x="27183" y="19991"/>
                  </a:cubicBezTo>
                  <a:cubicBezTo>
                    <a:pt x="26909" y="19836"/>
                    <a:pt x="26957" y="19670"/>
                    <a:pt x="27088" y="19515"/>
                  </a:cubicBezTo>
                  <a:cubicBezTo>
                    <a:pt x="27195" y="19408"/>
                    <a:pt x="27111" y="19301"/>
                    <a:pt x="27242" y="19181"/>
                  </a:cubicBezTo>
                  <a:cubicBezTo>
                    <a:pt x="27361" y="19074"/>
                    <a:pt x="27052" y="18991"/>
                    <a:pt x="27183" y="18884"/>
                  </a:cubicBezTo>
                  <a:cubicBezTo>
                    <a:pt x="27302" y="18777"/>
                    <a:pt x="27231" y="18681"/>
                    <a:pt x="27242" y="18586"/>
                  </a:cubicBezTo>
                  <a:cubicBezTo>
                    <a:pt x="27254" y="18515"/>
                    <a:pt x="27350" y="18443"/>
                    <a:pt x="27219" y="18372"/>
                  </a:cubicBezTo>
                  <a:cubicBezTo>
                    <a:pt x="27123" y="18324"/>
                    <a:pt x="27100" y="18265"/>
                    <a:pt x="27183" y="18205"/>
                  </a:cubicBezTo>
                  <a:cubicBezTo>
                    <a:pt x="27278" y="18158"/>
                    <a:pt x="27302" y="18062"/>
                    <a:pt x="27231" y="18003"/>
                  </a:cubicBezTo>
                  <a:cubicBezTo>
                    <a:pt x="27159" y="17931"/>
                    <a:pt x="26969" y="17836"/>
                    <a:pt x="26992" y="17741"/>
                  </a:cubicBezTo>
                  <a:cubicBezTo>
                    <a:pt x="27004" y="17657"/>
                    <a:pt x="27219" y="17586"/>
                    <a:pt x="27100" y="17491"/>
                  </a:cubicBezTo>
                  <a:cubicBezTo>
                    <a:pt x="27207" y="17443"/>
                    <a:pt x="27266" y="17312"/>
                    <a:pt x="27231" y="17193"/>
                  </a:cubicBezTo>
                  <a:cubicBezTo>
                    <a:pt x="27219" y="16931"/>
                    <a:pt x="27207" y="16681"/>
                    <a:pt x="27195" y="16419"/>
                  </a:cubicBezTo>
                  <a:cubicBezTo>
                    <a:pt x="27195" y="16264"/>
                    <a:pt x="27123" y="16122"/>
                    <a:pt x="26992" y="16026"/>
                  </a:cubicBezTo>
                  <a:cubicBezTo>
                    <a:pt x="26909" y="15967"/>
                    <a:pt x="26885" y="15860"/>
                    <a:pt x="26945" y="15776"/>
                  </a:cubicBezTo>
                  <a:cubicBezTo>
                    <a:pt x="26980" y="15681"/>
                    <a:pt x="27195" y="15586"/>
                    <a:pt x="26969" y="15491"/>
                  </a:cubicBezTo>
                  <a:cubicBezTo>
                    <a:pt x="27040" y="15371"/>
                    <a:pt x="27326" y="15264"/>
                    <a:pt x="26969" y="15157"/>
                  </a:cubicBezTo>
                  <a:cubicBezTo>
                    <a:pt x="26909" y="15133"/>
                    <a:pt x="26957" y="15098"/>
                    <a:pt x="26980" y="15074"/>
                  </a:cubicBezTo>
                  <a:cubicBezTo>
                    <a:pt x="27278" y="14848"/>
                    <a:pt x="27242" y="14609"/>
                    <a:pt x="27076" y="14383"/>
                  </a:cubicBezTo>
                  <a:cubicBezTo>
                    <a:pt x="27028" y="14324"/>
                    <a:pt x="27004" y="14276"/>
                    <a:pt x="27076" y="14217"/>
                  </a:cubicBezTo>
                  <a:cubicBezTo>
                    <a:pt x="27135" y="14157"/>
                    <a:pt x="27088" y="14074"/>
                    <a:pt x="26992" y="14002"/>
                  </a:cubicBezTo>
                  <a:cubicBezTo>
                    <a:pt x="26945" y="13967"/>
                    <a:pt x="26873" y="13907"/>
                    <a:pt x="26945" y="13883"/>
                  </a:cubicBezTo>
                  <a:cubicBezTo>
                    <a:pt x="27278" y="13764"/>
                    <a:pt x="27064" y="13621"/>
                    <a:pt x="27278" y="13502"/>
                  </a:cubicBezTo>
                  <a:cubicBezTo>
                    <a:pt x="27492" y="13383"/>
                    <a:pt x="27504" y="13276"/>
                    <a:pt x="27373" y="13169"/>
                  </a:cubicBezTo>
                  <a:cubicBezTo>
                    <a:pt x="27302" y="13109"/>
                    <a:pt x="27373" y="13062"/>
                    <a:pt x="27350" y="13002"/>
                  </a:cubicBezTo>
                  <a:cubicBezTo>
                    <a:pt x="27326" y="12943"/>
                    <a:pt x="27338" y="12883"/>
                    <a:pt x="27373" y="12835"/>
                  </a:cubicBezTo>
                  <a:cubicBezTo>
                    <a:pt x="27540" y="12609"/>
                    <a:pt x="27576" y="12383"/>
                    <a:pt x="27266" y="12157"/>
                  </a:cubicBezTo>
                  <a:cubicBezTo>
                    <a:pt x="27183" y="12097"/>
                    <a:pt x="27219" y="12038"/>
                    <a:pt x="27326" y="11990"/>
                  </a:cubicBezTo>
                  <a:cubicBezTo>
                    <a:pt x="27397" y="11942"/>
                    <a:pt x="27445" y="11907"/>
                    <a:pt x="27361" y="11859"/>
                  </a:cubicBezTo>
                  <a:cubicBezTo>
                    <a:pt x="27219" y="11800"/>
                    <a:pt x="27231" y="11728"/>
                    <a:pt x="27278" y="11657"/>
                  </a:cubicBezTo>
                  <a:cubicBezTo>
                    <a:pt x="27326" y="11585"/>
                    <a:pt x="27314" y="11490"/>
                    <a:pt x="27373" y="11407"/>
                  </a:cubicBezTo>
                  <a:cubicBezTo>
                    <a:pt x="27457" y="11288"/>
                    <a:pt x="27492" y="11169"/>
                    <a:pt x="27278" y="11061"/>
                  </a:cubicBezTo>
                  <a:cubicBezTo>
                    <a:pt x="27064" y="10954"/>
                    <a:pt x="27100" y="10871"/>
                    <a:pt x="27266" y="10764"/>
                  </a:cubicBezTo>
                  <a:cubicBezTo>
                    <a:pt x="27350" y="10716"/>
                    <a:pt x="27052" y="10668"/>
                    <a:pt x="27147" y="10609"/>
                  </a:cubicBezTo>
                  <a:cubicBezTo>
                    <a:pt x="27219" y="10561"/>
                    <a:pt x="27290" y="10502"/>
                    <a:pt x="27361" y="10442"/>
                  </a:cubicBezTo>
                  <a:cubicBezTo>
                    <a:pt x="27385" y="10395"/>
                    <a:pt x="27385" y="10347"/>
                    <a:pt x="27314" y="10311"/>
                  </a:cubicBezTo>
                  <a:cubicBezTo>
                    <a:pt x="27016" y="10145"/>
                    <a:pt x="27064" y="9978"/>
                    <a:pt x="27278" y="9811"/>
                  </a:cubicBezTo>
                  <a:cubicBezTo>
                    <a:pt x="27326" y="9764"/>
                    <a:pt x="27361" y="9716"/>
                    <a:pt x="27361" y="9680"/>
                  </a:cubicBezTo>
                  <a:cubicBezTo>
                    <a:pt x="27350" y="9633"/>
                    <a:pt x="27231" y="9573"/>
                    <a:pt x="27242" y="9514"/>
                  </a:cubicBezTo>
                  <a:cubicBezTo>
                    <a:pt x="27254" y="9454"/>
                    <a:pt x="27373" y="9371"/>
                    <a:pt x="27409" y="9299"/>
                  </a:cubicBezTo>
                  <a:cubicBezTo>
                    <a:pt x="27469" y="9204"/>
                    <a:pt x="27409" y="9097"/>
                    <a:pt x="27266" y="9002"/>
                  </a:cubicBezTo>
                  <a:cubicBezTo>
                    <a:pt x="27207" y="8966"/>
                    <a:pt x="27159" y="8930"/>
                    <a:pt x="27231" y="8883"/>
                  </a:cubicBezTo>
                  <a:cubicBezTo>
                    <a:pt x="27314" y="8811"/>
                    <a:pt x="27171" y="8740"/>
                    <a:pt x="27231" y="8668"/>
                  </a:cubicBezTo>
                  <a:cubicBezTo>
                    <a:pt x="27290" y="8597"/>
                    <a:pt x="27040" y="8537"/>
                    <a:pt x="27195" y="8466"/>
                  </a:cubicBezTo>
                  <a:cubicBezTo>
                    <a:pt x="27338" y="8383"/>
                    <a:pt x="27076" y="8323"/>
                    <a:pt x="27088" y="8252"/>
                  </a:cubicBezTo>
                  <a:cubicBezTo>
                    <a:pt x="27088" y="8240"/>
                    <a:pt x="27076" y="8228"/>
                    <a:pt x="27088" y="8204"/>
                  </a:cubicBezTo>
                  <a:cubicBezTo>
                    <a:pt x="27111" y="8168"/>
                    <a:pt x="27135" y="8144"/>
                    <a:pt x="27171" y="8132"/>
                  </a:cubicBezTo>
                  <a:cubicBezTo>
                    <a:pt x="27278" y="8073"/>
                    <a:pt x="27421" y="8025"/>
                    <a:pt x="27409" y="7966"/>
                  </a:cubicBezTo>
                  <a:cubicBezTo>
                    <a:pt x="27385" y="7775"/>
                    <a:pt x="27350" y="7597"/>
                    <a:pt x="27314" y="7406"/>
                  </a:cubicBezTo>
                  <a:cubicBezTo>
                    <a:pt x="26909" y="7216"/>
                    <a:pt x="27028" y="7013"/>
                    <a:pt x="27040" y="6811"/>
                  </a:cubicBezTo>
                  <a:cubicBezTo>
                    <a:pt x="27040" y="6739"/>
                    <a:pt x="27088" y="6668"/>
                    <a:pt x="27159" y="6644"/>
                  </a:cubicBezTo>
                  <a:cubicBezTo>
                    <a:pt x="27361" y="6537"/>
                    <a:pt x="27350" y="6454"/>
                    <a:pt x="27135" y="6347"/>
                  </a:cubicBezTo>
                  <a:cubicBezTo>
                    <a:pt x="27004" y="6299"/>
                    <a:pt x="27004" y="6239"/>
                    <a:pt x="27052" y="6180"/>
                  </a:cubicBezTo>
                  <a:cubicBezTo>
                    <a:pt x="27088" y="6120"/>
                    <a:pt x="27266" y="6073"/>
                    <a:pt x="27147" y="6013"/>
                  </a:cubicBezTo>
                  <a:cubicBezTo>
                    <a:pt x="27028" y="5954"/>
                    <a:pt x="27302" y="5870"/>
                    <a:pt x="27100" y="5811"/>
                  </a:cubicBezTo>
                  <a:cubicBezTo>
                    <a:pt x="27147" y="5739"/>
                    <a:pt x="27314" y="5668"/>
                    <a:pt x="27171" y="5596"/>
                  </a:cubicBezTo>
                  <a:cubicBezTo>
                    <a:pt x="27028" y="5525"/>
                    <a:pt x="27254" y="5430"/>
                    <a:pt x="27052" y="5346"/>
                  </a:cubicBezTo>
                  <a:cubicBezTo>
                    <a:pt x="26969" y="5323"/>
                    <a:pt x="26957" y="5263"/>
                    <a:pt x="27016" y="5227"/>
                  </a:cubicBezTo>
                  <a:cubicBezTo>
                    <a:pt x="27171" y="5132"/>
                    <a:pt x="27088" y="5061"/>
                    <a:pt x="26992" y="4977"/>
                  </a:cubicBezTo>
                  <a:cubicBezTo>
                    <a:pt x="26897" y="4894"/>
                    <a:pt x="26933" y="4823"/>
                    <a:pt x="27064" y="4763"/>
                  </a:cubicBezTo>
                  <a:cubicBezTo>
                    <a:pt x="27385" y="4584"/>
                    <a:pt x="27231" y="4394"/>
                    <a:pt x="27111" y="4215"/>
                  </a:cubicBezTo>
                  <a:cubicBezTo>
                    <a:pt x="26754" y="4061"/>
                    <a:pt x="27028" y="3858"/>
                    <a:pt x="26635" y="3703"/>
                  </a:cubicBezTo>
                  <a:cubicBezTo>
                    <a:pt x="26588" y="3691"/>
                    <a:pt x="26623" y="3656"/>
                    <a:pt x="26671" y="3632"/>
                  </a:cubicBezTo>
                  <a:cubicBezTo>
                    <a:pt x="26850" y="3549"/>
                    <a:pt x="26897" y="3465"/>
                    <a:pt x="26861" y="3370"/>
                  </a:cubicBezTo>
                  <a:cubicBezTo>
                    <a:pt x="26826" y="3287"/>
                    <a:pt x="26873" y="3227"/>
                    <a:pt x="27016" y="3168"/>
                  </a:cubicBezTo>
                  <a:cubicBezTo>
                    <a:pt x="27100" y="3120"/>
                    <a:pt x="27028" y="3084"/>
                    <a:pt x="26980" y="3037"/>
                  </a:cubicBezTo>
                  <a:cubicBezTo>
                    <a:pt x="26933" y="3001"/>
                    <a:pt x="26969" y="2953"/>
                    <a:pt x="27040" y="2918"/>
                  </a:cubicBezTo>
                  <a:cubicBezTo>
                    <a:pt x="27231" y="2810"/>
                    <a:pt x="27266" y="2691"/>
                    <a:pt x="27076" y="2584"/>
                  </a:cubicBezTo>
                  <a:cubicBezTo>
                    <a:pt x="26861" y="2453"/>
                    <a:pt x="26826" y="2334"/>
                    <a:pt x="26861" y="2203"/>
                  </a:cubicBezTo>
                  <a:cubicBezTo>
                    <a:pt x="26909" y="2001"/>
                    <a:pt x="26945" y="1798"/>
                    <a:pt x="26707" y="1608"/>
                  </a:cubicBezTo>
                  <a:cubicBezTo>
                    <a:pt x="26671" y="1572"/>
                    <a:pt x="26659" y="1548"/>
                    <a:pt x="26719" y="1525"/>
                  </a:cubicBezTo>
                  <a:cubicBezTo>
                    <a:pt x="26909" y="1441"/>
                    <a:pt x="26814" y="1346"/>
                    <a:pt x="26861" y="1263"/>
                  </a:cubicBezTo>
                  <a:cubicBezTo>
                    <a:pt x="26933" y="1155"/>
                    <a:pt x="27004" y="1060"/>
                    <a:pt x="27088" y="965"/>
                  </a:cubicBezTo>
                  <a:cubicBezTo>
                    <a:pt x="27100" y="953"/>
                    <a:pt x="27100" y="941"/>
                    <a:pt x="27088" y="929"/>
                  </a:cubicBezTo>
                  <a:cubicBezTo>
                    <a:pt x="27064" y="870"/>
                    <a:pt x="26980" y="810"/>
                    <a:pt x="26992" y="763"/>
                  </a:cubicBezTo>
                  <a:cubicBezTo>
                    <a:pt x="26992" y="703"/>
                    <a:pt x="27111" y="643"/>
                    <a:pt x="27123" y="596"/>
                  </a:cubicBezTo>
                  <a:cubicBezTo>
                    <a:pt x="27147" y="489"/>
                    <a:pt x="27159" y="393"/>
                    <a:pt x="27135" y="298"/>
                  </a:cubicBezTo>
                  <a:cubicBezTo>
                    <a:pt x="27135" y="215"/>
                    <a:pt x="27028" y="155"/>
                    <a:pt x="26897" y="84"/>
                  </a:cubicBezTo>
                  <a:cubicBezTo>
                    <a:pt x="26802" y="43"/>
                    <a:pt x="26727" y="22"/>
                    <a:pt x="26605" y="22"/>
                  </a:cubicBezTo>
                  <a:cubicBezTo>
                    <a:pt x="26513" y="22"/>
                    <a:pt x="26393" y="34"/>
                    <a:pt x="26218" y="60"/>
                  </a:cubicBezTo>
                  <a:cubicBezTo>
                    <a:pt x="26076" y="78"/>
                    <a:pt x="26004" y="87"/>
                    <a:pt x="25952" y="87"/>
                  </a:cubicBezTo>
                  <a:cubicBezTo>
                    <a:pt x="25900" y="87"/>
                    <a:pt x="25867" y="78"/>
                    <a:pt x="25802" y="60"/>
                  </a:cubicBezTo>
                  <a:lnTo>
                    <a:pt x="255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5"/>
          <p:cNvGrpSpPr/>
          <p:nvPr/>
        </p:nvGrpSpPr>
        <p:grpSpPr>
          <a:xfrm>
            <a:off x="1781806" y="2328181"/>
            <a:ext cx="2448658" cy="777802"/>
            <a:chOff x="1117431" y="2326519"/>
            <a:chExt cx="2448658" cy="777802"/>
          </a:xfrm>
        </p:grpSpPr>
        <p:sp>
          <p:nvSpPr>
            <p:cNvPr id="259" name="Google Shape;259;p35"/>
            <p:cNvSpPr/>
            <p:nvPr/>
          </p:nvSpPr>
          <p:spPr>
            <a:xfrm>
              <a:off x="1117431" y="2326519"/>
              <a:ext cx="2448658" cy="777802"/>
            </a:xfrm>
            <a:custGeom>
              <a:avLst/>
              <a:gdLst/>
              <a:ahLst/>
              <a:cxnLst/>
              <a:rect l="l" t="t" r="r" b="b"/>
              <a:pathLst>
                <a:path w="82690" h="26266" extrusionOk="0">
                  <a:moveTo>
                    <a:pt x="11991" y="1"/>
                  </a:moveTo>
                  <a:lnTo>
                    <a:pt x="11610" y="322"/>
                  </a:lnTo>
                  <a:cubicBezTo>
                    <a:pt x="11361" y="192"/>
                    <a:pt x="11110" y="140"/>
                    <a:pt x="10858" y="140"/>
                  </a:cubicBezTo>
                  <a:cubicBezTo>
                    <a:pt x="10578" y="140"/>
                    <a:pt x="10296" y="204"/>
                    <a:pt x="10014" y="298"/>
                  </a:cubicBezTo>
                  <a:cubicBezTo>
                    <a:pt x="9961" y="316"/>
                    <a:pt x="9901" y="325"/>
                    <a:pt x="9841" y="325"/>
                  </a:cubicBezTo>
                  <a:cubicBezTo>
                    <a:pt x="9782" y="325"/>
                    <a:pt x="9722" y="316"/>
                    <a:pt x="9669" y="298"/>
                  </a:cubicBezTo>
                  <a:cubicBezTo>
                    <a:pt x="9312" y="227"/>
                    <a:pt x="8954" y="191"/>
                    <a:pt x="8585" y="144"/>
                  </a:cubicBezTo>
                  <a:cubicBezTo>
                    <a:pt x="8562" y="142"/>
                    <a:pt x="8538" y="142"/>
                    <a:pt x="8515" y="142"/>
                  </a:cubicBezTo>
                  <a:cubicBezTo>
                    <a:pt x="8300" y="142"/>
                    <a:pt x="8088" y="191"/>
                    <a:pt x="7895" y="298"/>
                  </a:cubicBezTo>
                  <a:cubicBezTo>
                    <a:pt x="7815" y="334"/>
                    <a:pt x="7717" y="375"/>
                    <a:pt x="7637" y="375"/>
                  </a:cubicBezTo>
                  <a:cubicBezTo>
                    <a:pt x="7609" y="375"/>
                    <a:pt x="7583" y="370"/>
                    <a:pt x="7561" y="358"/>
                  </a:cubicBezTo>
                  <a:cubicBezTo>
                    <a:pt x="7251" y="212"/>
                    <a:pt x="6934" y="174"/>
                    <a:pt x="6614" y="174"/>
                  </a:cubicBezTo>
                  <a:cubicBezTo>
                    <a:pt x="6332" y="174"/>
                    <a:pt x="6048" y="204"/>
                    <a:pt x="5764" y="215"/>
                  </a:cubicBezTo>
                  <a:cubicBezTo>
                    <a:pt x="5347" y="215"/>
                    <a:pt x="4918" y="251"/>
                    <a:pt x="4502" y="298"/>
                  </a:cubicBezTo>
                  <a:cubicBezTo>
                    <a:pt x="4222" y="348"/>
                    <a:pt x="3949" y="488"/>
                    <a:pt x="3665" y="488"/>
                  </a:cubicBezTo>
                  <a:cubicBezTo>
                    <a:pt x="3538" y="488"/>
                    <a:pt x="3408" y="459"/>
                    <a:pt x="3275" y="382"/>
                  </a:cubicBezTo>
                  <a:lnTo>
                    <a:pt x="2894" y="727"/>
                  </a:lnTo>
                  <a:cubicBezTo>
                    <a:pt x="2763" y="608"/>
                    <a:pt x="2644" y="465"/>
                    <a:pt x="2513" y="346"/>
                  </a:cubicBezTo>
                  <a:cubicBezTo>
                    <a:pt x="2466" y="310"/>
                    <a:pt x="2406" y="298"/>
                    <a:pt x="2346" y="298"/>
                  </a:cubicBezTo>
                  <a:cubicBezTo>
                    <a:pt x="2168" y="298"/>
                    <a:pt x="1981" y="273"/>
                    <a:pt x="1800" y="273"/>
                  </a:cubicBezTo>
                  <a:cubicBezTo>
                    <a:pt x="1680" y="273"/>
                    <a:pt x="1563" y="284"/>
                    <a:pt x="1454" y="322"/>
                  </a:cubicBezTo>
                  <a:cubicBezTo>
                    <a:pt x="1346" y="358"/>
                    <a:pt x="1215" y="382"/>
                    <a:pt x="1096" y="394"/>
                  </a:cubicBezTo>
                  <a:lnTo>
                    <a:pt x="1" y="525"/>
                  </a:lnTo>
                  <a:lnTo>
                    <a:pt x="632" y="1263"/>
                  </a:lnTo>
                  <a:cubicBezTo>
                    <a:pt x="811" y="1501"/>
                    <a:pt x="953" y="1751"/>
                    <a:pt x="1073" y="2013"/>
                  </a:cubicBezTo>
                  <a:cubicBezTo>
                    <a:pt x="1239" y="2406"/>
                    <a:pt x="1454" y="2775"/>
                    <a:pt x="1704" y="3108"/>
                  </a:cubicBezTo>
                  <a:cubicBezTo>
                    <a:pt x="2251" y="3751"/>
                    <a:pt x="2513" y="4620"/>
                    <a:pt x="3239" y="5120"/>
                  </a:cubicBezTo>
                  <a:cubicBezTo>
                    <a:pt x="3323" y="5180"/>
                    <a:pt x="3335" y="5335"/>
                    <a:pt x="3394" y="5430"/>
                  </a:cubicBezTo>
                  <a:cubicBezTo>
                    <a:pt x="3561" y="5751"/>
                    <a:pt x="3716" y="6085"/>
                    <a:pt x="3906" y="6394"/>
                  </a:cubicBezTo>
                  <a:cubicBezTo>
                    <a:pt x="4323" y="7061"/>
                    <a:pt x="4704" y="7752"/>
                    <a:pt x="5323" y="8276"/>
                  </a:cubicBezTo>
                  <a:cubicBezTo>
                    <a:pt x="5490" y="8954"/>
                    <a:pt x="5918" y="9442"/>
                    <a:pt x="6490" y="9847"/>
                  </a:cubicBezTo>
                  <a:cubicBezTo>
                    <a:pt x="6668" y="9978"/>
                    <a:pt x="6788" y="10216"/>
                    <a:pt x="6930" y="10419"/>
                  </a:cubicBezTo>
                  <a:lnTo>
                    <a:pt x="8047" y="12077"/>
                  </a:lnTo>
                  <a:lnTo>
                    <a:pt x="7716" y="12693"/>
                  </a:lnTo>
                  <a:cubicBezTo>
                    <a:pt x="7585" y="12907"/>
                    <a:pt x="7490" y="13133"/>
                    <a:pt x="7454" y="13371"/>
                  </a:cubicBezTo>
                  <a:cubicBezTo>
                    <a:pt x="7419" y="13705"/>
                    <a:pt x="7216" y="13895"/>
                    <a:pt x="6990" y="14110"/>
                  </a:cubicBezTo>
                  <a:cubicBezTo>
                    <a:pt x="6799" y="14276"/>
                    <a:pt x="6692" y="14526"/>
                    <a:pt x="6704" y="14776"/>
                  </a:cubicBezTo>
                  <a:cubicBezTo>
                    <a:pt x="6716" y="14967"/>
                    <a:pt x="6633" y="15134"/>
                    <a:pt x="6490" y="15241"/>
                  </a:cubicBezTo>
                  <a:cubicBezTo>
                    <a:pt x="6252" y="15431"/>
                    <a:pt x="6049" y="15681"/>
                    <a:pt x="5918" y="15955"/>
                  </a:cubicBezTo>
                  <a:cubicBezTo>
                    <a:pt x="5180" y="17265"/>
                    <a:pt x="4430" y="18586"/>
                    <a:pt x="3751" y="19944"/>
                  </a:cubicBezTo>
                  <a:cubicBezTo>
                    <a:pt x="3335" y="20765"/>
                    <a:pt x="2918" y="21563"/>
                    <a:pt x="2263" y="22218"/>
                  </a:cubicBezTo>
                  <a:cubicBezTo>
                    <a:pt x="2144" y="22361"/>
                    <a:pt x="2061" y="22515"/>
                    <a:pt x="2001" y="22694"/>
                  </a:cubicBezTo>
                  <a:cubicBezTo>
                    <a:pt x="1823" y="23063"/>
                    <a:pt x="1620" y="23432"/>
                    <a:pt x="1382" y="23766"/>
                  </a:cubicBezTo>
                  <a:cubicBezTo>
                    <a:pt x="1120" y="24170"/>
                    <a:pt x="870" y="24563"/>
                    <a:pt x="632" y="24956"/>
                  </a:cubicBezTo>
                  <a:lnTo>
                    <a:pt x="191" y="25694"/>
                  </a:lnTo>
                  <a:lnTo>
                    <a:pt x="1084" y="25718"/>
                  </a:lnTo>
                  <a:cubicBezTo>
                    <a:pt x="1334" y="25718"/>
                    <a:pt x="1596" y="25730"/>
                    <a:pt x="1858" y="25730"/>
                  </a:cubicBezTo>
                  <a:cubicBezTo>
                    <a:pt x="2263" y="25734"/>
                    <a:pt x="2669" y="25735"/>
                    <a:pt x="3076" y="25735"/>
                  </a:cubicBezTo>
                  <a:cubicBezTo>
                    <a:pt x="3889" y="25735"/>
                    <a:pt x="4704" y="25730"/>
                    <a:pt x="5514" y="25730"/>
                  </a:cubicBezTo>
                  <a:cubicBezTo>
                    <a:pt x="5616" y="25730"/>
                    <a:pt x="5726" y="25737"/>
                    <a:pt x="5835" y="25737"/>
                  </a:cubicBezTo>
                  <a:cubicBezTo>
                    <a:pt x="5979" y="25737"/>
                    <a:pt x="6119" y="25725"/>
                    <a:pt x="6228" y="25671"/>
                  </a:cubicBezTo>
                  <a:cubicBezTo>
                    <a:pt x="6379" y="25597"/>
                    <a:pt x="6522" y="25568"/>
                    <a:pt x="6663" y="25568"/>
                  </a:cubicBezTo>
                  <a:cubicBezTo>
                    <a:pt x="6866" y="25568"/>
                    <a:pt x="7065" y="25629"/>
                    <a:pt x="7276" y="25706"/>
                  </a:cubicBezTo>
                  <a:cubicBezTo>
                    <a:pt x="7561" y="25825"/>
                    <a:pt x="7859" y="25897"/>
                    <a:pt x="8169" y="25921"/>
                  </a:cubicBezTo>
                  <a:cubicBezTo>
                    <a:pt x="8395" y="25921"/>
                    <a:pt x="8633" y="25778"/>
                    <a:pt x="8859" y="25754"/>
                  </a:cubicBezTo>
                  <a:cubicBezTo>
                    <a:pt x="8969" y="25745"/>
                    <a:pt x="9082" y="25743"/>
                    <a:pt x="9196" y="25743"/>
                  </a:cubicBezTo>
                  <a:cubicBezTo>
                    <a:pt x="9321" y="25743"/>
                    <a:pt x="9447" y="25746"/>
                    <a:pt x="9571" y="25746"/>
                  </a:cubicBezTo>
                  <a:cubicBezTo>
                    <a:pt x="9640" y="25746"/>
                    <a:pt x="9709" y="25745"/>
                    <a:pt x="9776" y="25742"/>
                  </a:cubicBezTo>
                  <a:cubicBezTo>
                    <a:pt x="9784" y="25742"/>
                    <a:pt x="9791" y="25742"/>
                    <a:pt x="9799" y="25742"/>
                  </a:cubicBezTo>
                  <a:cubicBezTo>
                    <a:pt x="10086" y="25742"/>
                    <a:pt x="10373" y="25913"/>
                    <a:pt x="10637" y="25913"/>
                  </a:cubicBezTo>
                  <a:cubicBezTo>
                    <a:pt x="10705" y="25913"/>
                    <a:pt x="10771" y="25902"/>
                    <a:pt x="10836" y="25873"/>
                  </a:cubicBezTo>
                  <a:cubicBezTo>
                    <a:pt x="10958" y="25825"/>
                    <a:pt x="11074" y="25807"/>
                    <a:pt x="11185" y="25807"/>
                  </a:cubicBezTo>
                  <a:cubicBezTo>
                    <a:pt x="11432" y="25807"/>
                    <a:pt x="11661" y="25895"/>
                    <a:pt x="11907" y="25944"/>
                  </a:cubicBezTo>
                  <a:cubicBezTo>
                    <a:pt x="12086" y="25980"/>
                    <a:pt x="12276" y="25968"/>
                    <a:pt x="12455" y="25980"/>
                  </a:cubicBezTo>
                  <a:cubicBezTo>
                    <a:pt x="12536" y="25992"/>
                    <a:pt x="12615" y="25997"/>
                    <a:pt x="12694" y="25997"/>
                  </a:cubicBezTo>
                  <a:cubicBezTo>
                    <a:pt x="13102" y="25997"/>
                    <a:pt x="13484" y="25861"/>
                    <a:pt x="13884" y="25802"/>
                  </a:cubicBezTo>
                  <a:cubicBezTo>
                    <a:pt x="14309" y="25927"/>
                    <a:pt x="14759" y="25990"/>
                    <a:pt x="15206" y="25990"/>
                  </a:cubicBezTo>
                  <a:cubicBezTo>
                    <a:pt x="15309" y="25990"/>
                    <a:pt x="15412" y="25987"/>
                    <a:pt x="15515" y="25980"/>
                  </a:cubicBezTo>
                  <a:cubicBezTo>
                    <a:pt x="15546" y="25981"/>
                    <a:pt x="15577" y="25982"/>
                    <a:pt x="15608" y="25982"/>
                  </a:cubicBezTo>
                  <a:cubicBezTo>
                    <a:pt x="15884" y="25982"/>
                    <a:pt x="16151" y="25935"/>
                    <a:pt x="16408" y="25849"/>
                  </a:cubicBezTo>
                  <a:cubicBezTo>
                    <a:pt x="16813" y="25682"/>
                    <a:pt x="17229" y="25706"/>
                    <a:pt x="17646" y="25682"/>
                  </a:cubicBezTo>
                  <a:cubicBezTo>
                    <a:pt x="18503" y="25647"/>
                    <a:pt x="19349" y="25635"/>
                    <a:pt x="20206" y="25623"/>
                  </a:cubicBezTo>
                  <a:cubicBezTo>
                    <a:pt x="20386" y="25620"/>
                    <a:pt x="20566" y="25618"/>
                    <a:pt x="20747" y="25618"/>
                  </a:cubicBezTo>
                  <a:cubicBezTo>
                    <a:pt x="21413" y="25618"/>
                    <a:pt x="22082" y="25652"/>
                    <a:pt x="22766" y="25849"/>
                  </a:cubicBezTo>
                  <a:cubicBezTo>
                    <a:pt x="23004" y="25897"/>
                    <a:pt x="23254" y="25932"/>
                    <a:pt x="23492" y="25932"/>
                  </a:cubicBezTo>
                  <a:cubicBezTo>
                    <a:pt x="24599" y="26004"/>
                    <a:pt x="25683" y="25944"/>
                    <a:pt x="26802" y="26206"/>
                  </a:cubicBezTo>
                  <a:cubicBezTo>
                    <a:pt x="27013" y="26247"/>
                    <a:pt x="27225" y="26265"/>
                    <a:pt x="27437" y="26265"/>
                  </a:cubicBezTo>
                  <a:cubicBezTo>
                    <a:pt x="27535" y="26265"/>
                    <a:pt x="27633" y="26261"/>
                    <a:pt x="27731" y="26254"/>
                  </a:cubicBezTo>
                  <a:cubicBezTo>
                    <a:pt x="27872" y="26250"/>
                    <a:pt x="28015" y="26248"/>
                    <a:pt x="28158" y="26248"/>
                  </a:cubicBezTo>
                  <a:cubicBezTo>
                    <a:pt x="28608" y="26248"/>
                    <a:pt x="29062" y="26264"/>
                    <a:pt x="29514" y="26264"/>
                  </a:cubicBezTo>
                  <a:cubicBezTo>
                    <a:pt x="30076" y="26264"/>
                    <a:pt x="30634" y="26239"/>
                    <a:pt x="31172" y="26123"/>
                  </a:cubicBezTo>
                  <a:cubicBezTo>
                    <a:pt x="31225" y="26112"/>
                    <a:pt x="31281" y="26106"/>
                    <a:pt x="31336" y="26106"/>
                  </a:cubicBezTo>
                  <a:cubicBezTo>
                    <a:pt x="31403" y="26106"/>
                    <a:pt x="31470" y="26115"/>
                    <a:pt x="31529" y="26135"/>
                  </a:cubicBezTo>
                  <a:cubicBezTo>
                    <a:pt x="31708" y="26188"/>
                    <a:pt x="31881" y="26206"/>
                    <a:pt x="32051" y="26206"/>
                  </a:cubicBezTo>
                  <a:cubicBezTo>
                    <a:pt x="32400" y="26206"/>
                    <a:pt x="32734" y="26130"/>
                    <a:pt x="33077" y="26130"/>
                  </a:cubicBezTo>
                  <a:cubicBezTo>
                    <a:pt x="33163" y="26130"/>
                    <a:pt x="33250" y="26135"/>
                    <a:pt x="33338" y="26147"/>
                  </a:cubicBezTo>
                  <a:cubicBezTo>
                    <a:pt x="33612" y="26180"/>
                    <a:pt x="33879" y="26189"/>
                    <a:pt x="34145" y="26189"/>
                  </a:cubicBezTo>
                  <a:cubicBezTo>
                    <a:pt x="34445" y="26189"/>
                    <a:pt x="34743" y="26177"/>
                    <a:pt x="35043" y="26177"/>
                  </a:cubicBezTo>
                  <a:cubicBezTo>
                    <a:pt x="35149" y="26177"/>
                    <a:pt x="35256" y="26179"/>
                    <a:pt x="35363" y="26183"/>
                  </a:cubicBezTo>
                  <a:cubicBezTo>
                    <a:pt x="35485" y="26185"/>
                    <a:pt x="35607" y="26188"/>
                    <a:pt x="35728" y="26188"/>
                  </a:cubicBezTo>
                  <a:cubicBezTo>
                    <a:pt x="36092" y="26188"/>
                    <a:pt x="36449" y="26162"/>
                    <a:pt x="36779" y="26028"/>
                  </a:cubicBezTo>
                  <a:cubicBezTo>
                    <a:pt x="36821" y="26015"/>
                    <a:pt x="36867" y="26010"/>
                    <a:pt x="36914" y="26010"/>
                  </a:cubicBezTo>
                  <a:cubicBezTo>
                    <a:pt x="37042" y="26010"/>
                    <a:pt x="37185" y="26046"/>
                    <a:pt x="37315" y="26063"/>
                  </a:cubicBezTo>
                  <a:cubicBezTo>
                    <a:pt x="37506" y="26111"/>
                    <a:pt x="37684" y="26135"/>
                    <a:pt x="37875" y="26147"/>
                  </a:cubicBezTo>
                  <a:cubicBezTo>
                    <a:pt x="38150" y="26113"/>
                    <a:pt x="38421" y="26099"/>
                    <a:pt x="38691" y="26099"/>
                  </a:cubicBezTo>
                  <a:cubicBezTo>
                    <a:pt x="38900" y="26099"/>
                    <a:pt x="39107" y="26107"/>
                    <a:pt x="39315" y="26123"/>
                  </a:cubicBezTo>
                  <a:cubicBezTo>
                    <a:pt x="39641" y="26144"/>
                    <a:pt x="39962" y="26156"/>
                    <a:pt x="40281" y="26156"/>
                  </a:cubicBezTo>
                  <a:cubicBezTo>
                    <a:pt x="40512" y="26156"/>
                    <a:pt x="40741" y="26150"/>
                    <a:pt x="40970" y="26135"/>
                  </a:cubicBezTo>
                  <a:cubicBezTo>
                    <a:pt x="41339" y="26135"/>
                    <a:pt x="41685" y="26075"/>
                    <a:pt x="42054" y="26063"/>
                  </a:cubicBezTo>
                  <a:cubicBezTo>
                    <a:pt x="42158" y="26060"/>
                    <a:pt x="42263" y="26059"/>
                    <a:pt x="42368" y="26059"/>
                  </a:cubicBezTo>
                  <a:cubicBezTo>
                    <a:pt x="42620" y="26059"/>
                    <a:pt x="42873" y="26067"/>
                    <a:pt x="43125" y="26075"/>
                  </a:cubicBezTo>
                  <a:cubicBezTo>
                    <a:pt x="43614" y="26087"/>
                    <a:pt x="44102" y="26111"/>
                    <a:pt x="44578" y="26111"/>
                  </a:cubicBezTo>
                  <a:cubicBezTo>
                    <a:pt x="47269" y="26111"/>
                    <a:pt x="49960" y="26111"/>
                    <a:pt x="52638" y="26099"/>
                  </a:cubicBezTo>
                  <a:cubicBezTo>
                    <a:pt x="54222" y="26099"/>
                    <a:pt x="55806" y="26052"/>
                    <a:pt x="57377" y="26040"/>
                  </a:cubicBezTo>
                  <a:cubicBezTo>
                    <a:pt x="58056" y="26040"/>
                    <a:pt x="58711" y="26004"/>
                    <a:pt x="59306" y="25813"/>
                  </a:cubicBezTo>
                  <a:cubicBezTo>
                    <a:pt x="59483" y="25758"/>
                    <a:pt x="59670" y="25729"/>
                    <a:pt x="59856" y="25729"/>
                  </a:cubicBezTo>
                  <a:cubicBezTo>
                    <a:pt x="60033" y="25729"/>
                    <a:pt x="60209" y="25755"/>
                    <a:pt x="60378" y="25813"/>
                  </a:cubicBezTo>
                  <a:cubicBezTo>
                    <a:pt x="60601" y="25894"/>
                    <a:pt x="60834" y="25933"/>
                    <a:pt x="61065" y="25933"/>
                  </a:cubicBezTo>
                  <a:cubicBezTo>
                    <a:pt x="61313" y="25933"/>
                    <a:pt x="61560" y="25888"/>
                    <a:pt x="61794" y="25802"/>
                  </a:cubicBezTo>
                  <a:cubicBezTo>
                    <a:pt x="61997" y="25730"/>
                    <a:pt x="62259" y="25754"/>
                    <a:pt x="62509" y="25742"/>
                  </a:cubicBezTo>
                  <a:lnTo>
                    <a:pt x="65759" y="25659"/>
                  </a:lnTo>
                  <a:cubicBezTo>
                    <a:pt x="65759" y="25647"/>
                    <a:pt x="65747" y="25635"/>
                    <a:pt x="65747" y="25623"/>
                  </a:cubicBezTo>
                  <a:lnTo>
                    <a:pt x="69391" y="25587"/>
                  </a:lnTo>
                  <a:cubicBezTo>
                    <a:pt x="69438" y="25587"/>
                    <a:pt x="69486" y="25563"/>
                    <a:pt x="69522" y="25516"/>
                  </a:cubicBezTo>
                  <a:cubicBezTo>
                    <a:pt x="69533" y="25504"/>
                    <a:pt x="69474" y="25432"/>
                    <a:pt x="69438" y="25397"/>
                  </a:cubicBezTo>
                  <a:cubicBezTo>
                    <a:pt x="69331" y="25301"/>
                    <a:pt x="69212" y="25218"/>
                    <a:pt x="69117" y="25123"/>
                  </a:cubicBezTo>
                  <a:cubicBezTo>
                    <a:pt x="68867" y="24885"/>
                    <a:pt x="68533" y="24754"/>
                    <a:pt x="68200" y="24730"/>
                  </a:cubicBezTo>
                  <a:cubicBezTo>
                    <a:pt x="68141" y="24729"/>
                    <a:pt x="68083" y="24729"/>
                    <a:pt x="68024" y="24729"/>
                  </a:cubicBezTo>
                  <a:cubicBezTo>
                    <a:pt x="67571" y="24729"/>
                    <a:pt x="67129" y="24754"/>
                    <a:pt x="66682" y="24754"/>
                  </a:cubicBezTo>
                  <a:cubicBezTo>
                    <a:pt x="66463" y="24754"/>
                    <a:pt x="66244" y="24748"/>
                    <a:pt x="66021" y="24730"/>
                  </a:cubicBezTo>
                  <a:cubicBezTo>
                    <a:pt x="65749" y="24710"/>
                    <a:pt x="65482" y="24703"/>
                    <a:pt x="65219" y="24703"/>
                  </a:cubicBezTo>
                  <a:cubicBezTo>
                    <a:pt x="64621" y="24703"/>
                    <a:pt x="64040" y="24739"/>
                    <a:pt x="63448" y="24739"/>
                  </a:cubicBezTo>
                  <a:cubicBezTo>
                    <a:pt x="63216" y="24739"/>
                    <a:pt x="62983" y="24733"/>
                    <a:pt x="62747" y="24718"/>
                  </a:cubicBezTo>
                  <a:cubicBezTo>
                    <a:pt x="62611" y="24704"/>
                    <a:pt x="62475" y="24698"/>
                    <a:pt x="62339" y="24698"/>
                  </a:cubicBezTo>
                  <a:cubicBezTo>
                    <a:pt x="62000" y="24698"/>
                    <a:pt x="61665" y="24740"/>
                    <a:pt x="61342" y="24825"/>
                  </a:cubicBezTo>
                  <a:cubicBezTo>
                    <a:pt x="61232" y="24854"/>
                    <a:pt x="61116" y="24865"/>
                    <a:pt x="60999" y="24865"/>
                  </a:cubicBezTo>
                  <a:cubicBezTo>
                    <a:pt x="60676" y="24865"/>
                    <a:pt x="60334" y="24785"/>
                    <a:pt x="60023" y="24785"/>
                  </a:cubicBezTo>
                  <a:cubicBezTo>
                    <a:pt x="59982" y="24785"/>
                    <a:pt x="59941" y="24786"/>
                    <a:pt x="59901" y="24789"/>
                  </a:cubicBezTo>
                  <a:cubicBezTo>
                    <a:pt x="59473" y="24838"/>
                    <a:pt x="59095" y="25001"/>
                    <a:pt x="58651" y="25001"/>
                  </a:cubicBezTo>
                  <a:cubicBezTo>
                    <a:pt x="58439" y="25001"/>
                    <a:pt x="58214" y="24964"/>
                    <a:pt x="57961" y="24861"/>
                  </a:cubicBezTo>
                  <a:cubicBezTo>
                    <a:pt x="57928" y="24847"/>
                    <a:pt x="57893" y="24842"/>
                    <a:pt x="57856" y="24842"/>
                  </a:cubicBezTo>
                  <a:cubicBezTo>
                    <a:pt x="57732" y="24842"/>
                    <a:pt x="57589" y="24905"/>
                    <a:pt x="57461" y="24932"/>
                  </a:cubicBezTo>
                  <a:cubicBezTo>
                    <a:pt x="57234" y="24980"/>
                    <a:pt x="57032" y="25051"/>
                    <a:pt x="56806" y="25075"/>
                  </a:cubicBezTo>
                  <a:cubicBezTo>
                    <a:pt x="56556" y="25111"/>
                    <a:pt x="56294" y="25115"/>
                    <a:pt x="56031" y="25115"/>
                  </a:cubicBezTo>
                  <a:cubicBezTo>
                    <a:pt x="55956" y="25115"/>
                    <a:pt x="55881" y="25115"/>
                    <a:pt x="55806" y="25115"/>
                  </a:cubicBezTo>
                  <a:cubicBezTo>
                    <a:pt x="55356" y="25115"/>
                    <a:pt x="54913" y="25126"/>
                    <a:pt x="54532" y="25290"/>
                  </a:cubicBezTo>
                  <a:cubicBezTo>
                    <a:pt x="54282" y="25218"/>
                    <a:pt x="54032" y="25159"/>
                    <a:pt x="53781" y="25123"/>
                  </a:cubicBezTo>
                  <a:cubicBezTo>
                    <a:pt x="53555" y="25123"/>
                    <a:pt x="53365" y="25266"/>
                    <a:pt x="53139" y="25290"/>
                  </a:cubicBezTo>
                  <a:cubicBezTo>
                    <a:pt x="53117" y="25292"/>
                    <a:pt x="53095" y="25293"/>
                    <a:pt x="53073" y="25293"/>
                  </a:cubicBezTo>
                  <a:cubicBezTo>
                    <a:pt x="52869" y="25293"/>
                    <a:pt x="52640" y="25189"/>
                    <a:pt x="52437" y="25189"/>
                  </a:cubicBezTo>
                  <a:cubicBezTo>
                    <a:pt x="52370" y="25189"/>
                    <a:pt x="52305" y="25200"/>
                    <a:pt x="52246" y="25230"/>
                  </a:cubicBezTo>
                  <a:cubicBezTo>
                    <a:pt x="52149" y="25282"/>
                    <a:pt x="52039" y="25311"/>
                    <a:pt x="51929" y="25311"/>
                  </a:cubicBezTo>
                  <a:cubicBezTo>
                    <a:pt x="51863" y="25311"/>
                    <a:pt x="51797" y="25300"/>
                    <a:pt x="51734" y="25278"/>
                  </a:cubicBezTo>
                  <a:cubicBezTo>
                    <a:pt x="51484" y="25194"/>
                    <a:pt x="51222" y="25194"/>
                    <a:pt x="50984" y="25099"/>
                  </a:cubicBezTo>
                  <a:cubicBezTo>
                    <a:pt x="50756" y="25023"/>
                    <a:pt x="50544" y="24971"/>
                    <a:pt x="50345" y="24971"/>
                  </a:cubicBezTo>
                  <a:cubicBezTo>
                    <a:pt x="50202" y="24971"/>
                    <a:pt x="50066" y="24998"/>
                    <a:pt x="49936" y="25063"/>
                  </a:cubicBezTo>
                  <a:cubicBezTo>
                    <a:pt x="49759" y="25001"/>
                    <a:pt x="49593" y="24979"/>
                    <a:pt x="49432" y="24979"/>
                  </a:cubicBezTo>
                  <a:cubicBezTo>
                    <a:pt x="49193" y="24979"/>
                    <a:pt x="48963" y="25028"/>
                    <a:pt x="48721" y="25063"/>
                  </a:cubicBezTo>
                  <a:cubicBezTo>
                    <a:pt x="48407" y="25107"/>
                    <a:pt x="48087" y="25140"/>
                    <a:pt x="47760" y="25140"/>
                  </a:cubicBezTo>
                  <a:cubicBezTo>
                    <a:pt x="47368" y="25140"/>
                    <a:pt x="46964" y="25092"/>
                    <a:pt x="46542" y="24956"/>
                  </a:cubicBezTo>
                  <a:cubicBezTo>
                    <a:pt x="46378" y="24900"/>
                    <a:pt x="46206" y="24873"/>
                    <a:pt x="46034" y="24873"/>
                  </a:cubicBezTo>
                  <a:cubicBezTo>
                    <a:pt x="45843" y="24873"/>
                    <a:pt x="45652" y="24906"/>
                    <a:pt x="45471" y="24968"/>
                  </a:cubicBezTo>
                  <a:cubicBezTo>
                    <a:pt x="45209" y="25063"/>
                    <a:pt x="44888" y="25075"/>
                    <a:pt x="44673" y="25218"/>
                  </a:cubicBezTo>
                  <a:cubicBezTo>
                    <a:pt x="44561" y="25295"/>
                    <a:pt x="44431" y="25313"/>
                    <a:pt x="44297" y="25313"/>
                  </a:cubicBezTo>
                  <a:cubicBezTo>
                    <a:pt x="44170" y="25313"/>
                    <a:pt x="44040" y="25297"/>
                    <a:pt x="43917" y="25297"/>
                  </a:cubicBezTo>
                  <a:cubicBezTo>
                    <a:pt x="43826" y="25297"/>
                    <a:pt x="43740" y="25306"/>
                    <a:pt x="43661" y="25337"/>
                  </a:cubicBezTo>
                  <a:cubicBezTo>
                    <a:pt x="42828" y="25099"/>
                    <a:pt x="42066" y="25182"/>
                    <a:pt x="41280" y="25147"/>
                  </a:cubicBezTo>
                  <a:cubicBezTo>
                    <a:pt x="41179" y="25144"/>
                    <a:pt x="41077" y="25141"/>
                    <a:pt x="40976" y="25141"/>
                  </a:cubicBezTo>
                  <a:cubicBezTo>
                    <a:pt x="40649" y="25141"/>
                    <a:pt x="40329" y="25171"/>
                    <a:pt x="40065" y="25325"/>
                  </a:cubicBezTo>
                  <a:cubicBezTo>
                    <a:pt x="40015" y="25354"/>
                    <a:pt x="39963" y="25366"/>
                    <a:pt x="39910" y="25366"/>
                  </a:cubicBezTo>
                  <a:cubicBezTo>
                    <a:pt x="39790" y="25366"/>
                    <a:pt x="39666" y="25307"/>
                    <a:pt x="39542" y="25266"/>
                  </a:cubicBezTo>
                  <a:cubicBezTo>
                    <a:pt x="39402" y="25226"/>
                    <a:pt x="39254" y="25193"/>
                    <a:pt x="39118" y="25193"/>
                  </a:cubicBezTo>
                  <a:cubicBezTo>
                    <a:pt x="39011" y="25193"/>
                    <a:pt x="38911" y="25213"/>
                    <a:pt x="38827" y="25266"/>
                  </a:cubicBezTo>
                  <a:cubicBezTo>
                    <a:pt x="38654" y="25372"/>
                    <a:pt x="38483" y="25426"/>
                    <a:pt x="38303" y="25426"/>
                  </a:cubicBezTo>
                  <a:cubicBezTo>
                    <a:pt x="38099" y="25426"/>
                    <a:pt x="37883" y="25357"/>
                    <a:pt x="37637" y="25218"/>
                  </a:cubicBezTo>
                  <a:cubicBezTo>
                    <a:pt x="37410" y="25099"/>
                    <a:pt x="37160" y="25016"/>
                    <a:pt x="36910" y="24980"/>
                  </a:cubicBezTo>
                  <a:cubicBezTo>
                    <a:pt x="36899" y="24978"/>
                    <a:pt x="36888" y="24978"/>
                    <a:pt x="36877" y="24978"/>
                  </a:cubicBezTo>
                  <a:cubicBezTo>
                    <a:pt x="36761" y="24978"/>
                    <a:pt x="36654" y="25057"/>
                    <a:pt x="36527" y="25057"/>
                  </a:cubicBezTo>
                  <a:cubicBezTo>
                    <a:pt x="36487" y="25057"/>
                    <a:pt x="36444" y="25049"/>
                    <a:pt x="36398" y="25028"/>
                  </a:cubicBezTo>
                  <a:cubicBezTo>
                    <a:pt x="36363" y="25004"/>
                    <a:pt x="36325" y="24994"/>
                    <a:pt x="36286" y="24994"/>
                  </a:cubicBezTo>
                  <a:cubicBezTo>
                    <a:pt x="36208" y="24994"/>
                    <a:pt x="36133" y="25039"/>
                    <a:pt x="36101" y="25111"/>
                  </a:cubicBezTo>
                  <a:cubicBezTo>
                    <a:pt x="36053" y="25206"/>
                    <a:pt x="35982" y="25290"/>
                    <a:pt x="35922" y="25385"/>
                  </a:cubicBezTo>
                  <a:cubicBezTo>
                    <a:pt x="35827" y="25301"/>
                    <a:pt x="35732" y="25218"/>
                    <a:pt x="35636" y="25135"/>
                  </a:cubicBezTo>
                  <a:cubicBezTo>
                    <a:pt x="35574" y="25072"/>
                    <a:pt x="35519" y="25039"/>
                    <a:pt x="35474" y="25039"/>
                  </a:cubicBezTo>
                  <a:cubicBezTo>
                    <a:pt x="35425" y="25039"/>
                    <a:pt x="35387" y="25078"/>
                    <a:pt x="35363" y="25159"/>
                  </a:cubicBezTo>
                  <a:cubicBezTo>
                    <a:pt x="35327" y="25275"/>
                    <a:pt x="35298" y="25431"/>
                    <a:pt x="35184" y="25431"/>
                  </a:cubicBezTo>
                  <a:cubicBezTo>
                    <a:pt x="35147" y="25431"/>
                    <a:pt x="35100" y="25414"/>
                    <a:pt x="35041" y="25373"/>
                  </a:cubicBezTo>
                  <a:cubicBezTo>
                    <a:pt x="34732" y="25159"/>
                    <a:pt x="34439" y="24987"/>
                    <a:pt x="34141" y="24987"/>
                  </a:cubicBezTo>
                  <a:cubicBezTo>
                    <a:pt x="33991" y="24987"/>
                    <a:pt x="33839" y="25031"/>
                    <a:pt x="33684" y="25135"/>
                  </a:cubicBezTo>
                  <a:cubicBezTo>
                    <a:pt x="33601" y="25195"/>
                    <a:pt x="33496" y="25220"/>
                    <a:pt x="33383" y="25220"/>
                  </a:cubicBezTo>
                  <a:cubicBezTo>
                    <a:pt x="33252" y="25220"/>
                    <a:pt x="33110" y="25186"/>
                    <a:pt x="32981" y="25135"/>
                  </a:cubicBezTo>
                  <a:cubicBezTo>
                    <a:pt x="32853" y="25086"/>
                    <a:pt x="32738" y="25062"/>
                    <a:pt x="32633" y="25062"/>
                  </a:cubicBezTo>
                  <a:cubicBezTo>
                    <a:pt x="32455" y="25062"/>
                    <a:pt x="32306" y="25131"/>
                    <a:pt x="32172" y="25266"/>
                  </a:cubicBezTo>
                  <a:cubicBezTo>
                    <a:pt x="32102" y="25358"/>
                    <a:pt x="31994" y="25411"/>
                    <a:pt x="31883" y="25411"/>
                  </a:cubicBezTo>
                  <a:cubicBezTo>
                    <a:pt x="31823" y="25411"/>
                    <a:pt x="31762" y="25395"/>
                    <a:pt x="31707" y="25361"/>
                  </a:cubicBezTo>
                  <a:cubicBezTo>
                    <a:pt x="31491" y="25256"/>
                    <a:pt x="31257" y="25202"/>
                    <a:pt x="31023" y="25202"/>
                  </a:cubicBezTo>
                  <a:cubicBezTo>
                    <a:pt x="30831" y="25202"/>
                    <a:pt x="30639" y="25238"/>
                    <a:pt x="30457" y="25313"/>
                  </a:cubicBezTo>
                  <a:cubicBezTo>
                    <a:pt x="30327" y="25371"/>
                    <a:pt x="30189" y="25403"/>
                    <a:pt x="30050" y="25403"/>
                  </a:cubicBezTo>
                  <a:cubicBezTo>
                    <a:pt x="29959" y="25403"/>
                    <a:pt x="29868" y="25389"/>
                    <a:pt x="29778" y="25361"/>
                  </a:cubicBezTo>
                  <a:cubicBezTo>
                    <a:pt x="29574" y="25300"/>
                    <a:pt x="29372" y="25265"/>
                    <a:pt x="29178" y="25265"/>
                  </a:cubicBezTo>
                  <a:cubicBezTo>
                    <a:pt x="28953" y="25265"/>
                    <a:pt x="28738" y="25312"/>
                    <a:pt x="28540" y="25421"/>
                  </a:cubicBezTo>
                  <a:cubicBezTo>
                    <a:pt x="28465" y="25461"/>
                    <a:pt x="28384" y="25474"/>
                    <a:pt x="28300" y="25474"/>
                  </a:cubicBezTo>
                  <a:cubicBezTo>
                    <a:pt x="28142" y="25474"/>
                    <a:pt x="27973" y="25427"/>
                    <a:pt x="27816" y="25427"/>
                  </a:cubicBezTo>
                  <a:cubicBezTo>
                    <a:pt x="27713" y="25427"/>
                    <a:pt x="27614" y="25447"/>
                    <a:pt x="27528" y="25516"/>
                  </a:cubicBezTo>
                  <a:cubicBezTo>
                    <a:pt x="27040" y="25266"/>
                    <a:pt x="26552" y="25325"/>
                    <a:pt x="26064" y="25266"/>
                  </a:cubicBezTo>
                  <a:cubicBezTo>
                    <a:pt x="25701" y="25217"/>
                    <a:pt x="25334" y="25027"/>
                    <a:pt x="24979" y="25027"/>
                  </a:cubicBezTo>
                  <a:cubicBezTo>
                    <a:pt x="24809" y="25027"/>
                    <a:pt x="24642" y="25071"/>
                    <a:pt x="24480" y="25194"/>
                  </a:cubicBezTo>
                  <a:cubicBezTo>
                    <a:pt x="24450" y="25206"/>
                    <a:pt x="24421" y="25212"/>
                    <a:pt x="24391" y="25212"/>
                  </a:cubicBezTo>
                  <a:cubicBezTo>
                    <a:pt x="24361" y="25212"/>
                    <a:pt x="24331" y="25206"/>
                    <a:pt x="24302" y="25194"/>
                  </a:cubicBezTo>
                  <a:cubicBezTo>
                    <a:pt x="23599" y="24825"/>
                    <a:pt x="22849" y="25016"/>
                    <a:pt x="22135" y="24742"/>
                  </a:cubicBezTo>
                  <a:cubicBezTo>
                    <a:pt x="22030" y="24703"/>
                    <a:pt x="21919" y="24685"/>
                    <a:pt x="21809" y="24685"/>
                  </a:cubicBezTo>
                  <a:cubicBezTo>
                    <a:pt x="21681" y="24685"/>
                    <a:pt x="21553" y="24709"/>
                    <a:pt x="21432" y="24754"/>
                  </a:cubicBezTo>
                  <a:cubicBezTo>
                    <a:pt x="21206" y="24837"/>
                    <a:pt x="20980" y="24885"/>
                    <a:pt x="20742" y="24897"/>
                  </a:cubicBezTo>
                  <a:cubicBezTo>
                    <a:pt x="20332" y="24908"/>
                    <a:pt x="19922" y="24931"/>
                    <a:pt x="19510" y="24931"/>
                  </a:cubicBezTo>
                  <a:cubicBezTo>
                    <a:pt x="19074" y="24931"/>
                    <a:pt x="18635" y="24905"/>
                    <a:pt x="18194" y="24813"/>
                  </a:cubicBezTo>
                  <a:cubicBezTo>
                    <a:pt x="18146" y="24803"/>
                    <a:pt x="18095" y="24797"/>
                    <a:pt x="18044" y="24797"/>
                  </a:cubicBezTo>
                  <a:cubicBezTo>
                    <a:pt x="17982" y="24797"/>
                    <a:pt x="17919" y="24806"/>
                    <a:pt x="17860" y="24825"/>
                  </a:cubicBezTo>
                  <a:cubicBezTo>
                    <a:pt x="17584" y="24922"/>
                    <a:pt x="17306" y="24962"/>
                    <a:pt x="17026" y="24962"/>
                  </a:cubicBezTo>
                  <a:cubicBezTo>
                    <a:pt x="16653" y="24962"/>
                    <a:pt x="16276" y="24891"/>
                    <a:pt x="15896" y="24789"/>
                  </a:cubicBezTo>
                  <a:cubicBezTo>
                    <a:pt x="15728" y="24739"/>
                    <a:pt x="15538" y="24683"/>
                    <a:pt x="15373" y="24683"/>
                  </a:cubicBezTo>
                  <a:cubicBezTo>
                    <a:pt x="15303" y="24683"/>
                    <a:pt x="15238" y="24693"/>
                    <a:pt x="15181" y="24718"/>
                  </a:cubicBezTo>
                  <a:cubicBezTo>
                    <a:pt x="15046" y="24779"/>
                    <a:pt x="14906" y="24792"/>
                    <a:pt x="14765" y="24792"/>
                  </a:cubicBezTo>
                  <a:cubicBezTo>
                    <a:pt x="14657" y="24792"/>
                    <a:pt x="14550" y="24784"/>
                    <a:pt x="14445" y="24784"/>
                  </a:cubicBezTo>
                  <a:cubicBezTo>
                    <a:pt x="14337" y="24784"/>
                    <a:pt x="14233" y="24792"/>
                    <a:pt x="14134" y="24825"/>
                  </a:cubicBezTo>
                  <a:cubicBezTo>
                    <a:pt x="13861" y="24927"/>
                    <a:pt x="13574" y="24978"/>
                    <a:pt x="13287" y="24978"/>
                  </a:cubicBezTo>
                  <a:cubicBezTo>
                    <a:pt x="13035" y="24978"/>
                    <a:pt x="12783" y="24939"/>
                    <a:pt x="12538" y="24861"/>
                  </a:cubicBezTo>
                  <a:cubicBezTo>
                    <a:pt x="12258" y="24742"/>
                    <a:pt x="11961" y="24685"/>
                    <a:pt x="11664" y="24685"/>
                  </a:cubicBezTo>
                  <a:cubicBezTo>
                    <a:pt x="11303" y="24685"/>
                    <a:pt x="10942" y="24769"/>
                    <a:pt x="10609" y="24932"/>
                  </a:cubicBezTo>
                  <a:cubicBezTo>
                    <a:pt x="10557" y="24959"/>
                    <a:pt x="10502" y="24970"/>
                    <a:pt x="10446" y="24970"/>
                  </a:cubicBezTo>
                  <a:cubicBezTo>
                    <a:pt x="10325" y="24970"/>
                    <a:pt x="10200" y="24918"/>
                    <a:pt x="10086" y="24861"/>
                  </a:cubicBezTo>
                  <a:cubicBezTo>
                    <a:pt x="10028" y="24833"/>
                    <a:pt x="9971" y="24823"/>
                    <a:pt x="9916" y="24823"/>
                  </a:cubicBezTo>
                  <a:cubicBezTo>
                    <a:pt x="9754" y="24823"/>
                    <a:pt x="9603" y="24913"/>
                    <a:pt x="9442" y="24913"/>
                  </a:cubicBezTo>
                  <a:cubicBezTo>
                    <a:pt x="9422" y="24913"/>
                    <a:pt x="9403" y="24912"/>
                    <a:pt x="9383" y="24909"/>
                  </a:cubicBezTo>
                  <a:cubicBezTo>
                    <a:pt x="9085" y="24873"/>
                    <a:pt x="8788" y="24801"/>
                    <a:pt x="8490" y="24766"/>
                  </a:cubicBezTo>
                  <a:cubicBezTo>
                    <a:pt x="8431" y="24766"/>
                    <a:pt x="8371" y="24789"/>
                    <a:pt x="8323" y="24813"/>
                  </a:cubicBezTo>
                  <a:cubicBezTo>
                    <a:pt x="8245" y="24846"/>
                    <a:pt x="8166" y="24858"/>
                    <a:pt x="8085" y="24858"/>
                  </a:cubicBezTo>
                  <a:cubicBezTo>
                    <a:pt x="7872" y="24858"/>
                    <a:pt x="7651" y="24776"/>
                    <a:pt x="7436" y="24776"/>
                  </a:cubicBezTo>
                  <a:cubicBezTo>
                    <a:pt x="7321" y="24776"/>
                    <a:pt x="7207" y="24799"/>
                    <a:pt x="7097" y="24873"/>
                  </a:cubicBezTo>
                  <a:cubicBezTo>
                    <a:pt x="7082" y="24881"/>
                    <a:pt x="7062" y="24884"/>
                    <a:pt x="7039" y="24884"/>
                  </a:cubicBezTo>
                  <a:cubicBezTo>
                    <a:pt x="6956" y="24884"/>
                    <a:pt x="6836" y="24841"/>
                    <a:pt x="6752" y="24813"/>
                  </a:cubicBezTo>
                  <a:cubicBezTo>
                    <a:pt x="6529" y="24741"/>
                    <a:pt x="6296" y="24705"/>
                    <a:pt x="6063" y="24705"/>
                  </a:cubicBezTo>
                  <a:cubicBezTo>
                    <a:pt x="5873" y="24705"/>
                    <a:pt x="5684" y="24729"/>
                    <a:pt x="5502" y="24778"/>
                  </a:cubicBezTo>
                  <a:cubicBezTo>
                    <a:pt x="5403" y="24797"/>
                    <a:pt x="5296" y="24858"/>
                    <a:pt x="5209" y="24858"/>
                  </a:cubicBezTo>
                  <a:cubicBezTo>
                    <a:pt x="5190" y="24858"/>
                    <a:pt x="5173" y="24855"/>
                    <a:pt x="5156" y="24849"/>
                  </a:cubicBezTo>
                  <a:cubicBezTo>
                    <a:pt x="4704" y="24726"/>
                    <a:pt x="4252" y="24705"/>
                    <a:pt x="3800" y="24705"/>
                  </a:cubicBezTo>
                  <a:cubicBezTo>
                    <a:pt x="3569" y="24705"/>
                    <a:pt x="3338" y="24710"/>
                    <a:pt x="3107" y="24710"/>
                  </a:cubicBezTo>
                  <a:cubicBezTo>
                    <a:pt x="3004" y="24710"/>
                    <a:pt x="2902" y="24709"/>
                    <a:pt x="2799" y="24706"/>
                  </a:cubicBezTo>
                  <a:cubicBezTo>
                    <a:pt x="2622" y="24685"/>
                    <a:pt x="2446" y="24655"/>
                    <a:pt x="2274" y="24613"/>
                  </a:cubicBezTo>
                  <a:lnTo>
                    <a:pt x="2274" y="24613"/>
                  </a:lnTo>
                  <a:cubicBezTo>
                    <a:pt x="2275" y="24612"/>
                    <a:pt x="2275" y="24611"/>
                    <a:pt x="2275" y="24611"/>
                  </a:cubicBezTo>
                  <a:cubicBezTo>
                    <a:pt x="2477" y="23908"/>
                    <a:pt x="2918" y="23337"/>
                    <a:pt x="3347" y="22765"/>
                  </a:cubicBezTo>
                  <a:cubicBezTo>
                    <a:pt x="3537" y="22527"/>
                    <a:pt x="3656" y="22230"/>
                    <a:pt x="3668" y="21920"/>
                  </a:cubicBezTo>
                  <a:cubicBezTo>
                    <a:pt x="3656" y="21872"/>
                    <a:pt x="3668" y="21813"/>
                    <a:pt x="3704" y="21753"/>
                  </a:cubicBezTo>
                  <a:cubicBezTo>
                    <a:pt x="3787" y="21670"/>
                    <a:pt x="3882" y="21611"/>
                    <a:pt x="3978" y="21527"/>
                  </a:cubicBezTo>
                  <a:cubicBezTo>
                    <a:pt x="4335" y="21206"/>
                    <a:pt x="4728" y="20920"/>
                    <a:pt x="4728" y="20360"/>
                  </a:cubicBezTo>
                  <a:cubicBezTo>
                    <a:pt x="4728" y="20122"/>
                    <a:pt x="4859" y="19896"/>
                    <a:pt x="4883" y="19658"/>
                  </a:cubicBezTo>
                  <a:cubicBezTo>
                    <a:pt x="4883" y="19479"/>
                    <a:pt x="4966" y="19301"/>
                    <a:pt x="5097" y="19182"/>
                  </a:cubicBezTo>
                  <a:cubicBezTo>
                    <a:pt x="5454" y="18908"/>
                    <a:pt x="5656" y="18539"/>
                    <a:pt x="5871" y="18182"/>
                  </a:cubicBezTo>
                  <a:cubicBezTo>
                    <a:pt x="6299" y="17443"/>
                    <a:pt x="6716" y="16705"/>
                    <a:pt x="7121" y="15955"/>
                  </a:cubicBezTo>
                  <a:cubicBezTo>
                    <a:pt x="7216" y="15729"/>
                    <a:pt x="7288" y="15503"/>
                    <a:pt x="7347" y="15265"/>
                  </a:cubicBezTo>
                  <a:cubicBezTo>
                    <a:pt x="7383" y="15157"/>
                    <a:pt x="7407" y="15014"/>
                    <a:pt x="7490" y="14955"/>
                  </a:cubicBezTo>
                  <a:cubicBezTo>
                    <a:pt x="7907" y="14657"/>
                    <a:pt x="8085" y="14205"/>
                    <a:pt x="8323" y="13776"/>
                  </a:cubicBezTo>
                  <a:cubicBezTo>
                    <a:pt x="8562" y="13360"/>
                    <a:pt x="8812" y="12943"/>
                    <a:pt x="9014" y="12490"/>
                  </a:cubicBezTo>
                  <a:cubicBezTo>
                    <a:pt x="9026" y="12467"/>
                    <a:pt x="9038" y="12443"/>
                    <a:pt x="9050" y="12407"/>
                  </a:cubicBezTo>
                  <a:lnTo>
                    <a:pt x="9252" y="11966"/>
                  </a:lnTo>
                  <a:lnTo>
                    <a:pt x="9026" y="11657"/>
                  </a:lnTo>
                  <a:cubicBezTo>
                    <a:pt x="8669" y="11204"/>
                    <a:pt x="8395" y="10693"/>
                    <a:pt x="8216" y="10145"/>
                  </a:cubicBezTo>
                  <a:cubicBezTo>
                    <a:pt x="8145" y="9907"/>
                    <a:pt x="7966" y="9716"/>
                    <a:pt x="7740" y="9621"/>
                  </a:cubicBezTo>
                  <a:cubicBezTo>
                    <a:pt x="7264" y="9419"/>
                    <a:pt x="7038" y="8990"/>
                    <a:pt x="6764" y="8597"/>
                  </a:cubicBezTo>
                  <a:cubicBezTo>
                    <a:pt x="6633" y="8407"/>
                    <a:pt x="6561" y="8168"/>
                    <a:pt x="6371" y="8002"/>
                  </a:cubicBezTo>
                  <a:cubicBezTo>
                    <a:pt x="6014" y="6740"/>
                    <a:pt x="5061" y="5835"/>
                    <a:pt x="4406" y="4763"/>
                  </a:cubicBezTo>
                  <a:cubicBezTo>
                    <a:pt x="4299" y="4608"/>
                    <a:pt x="4156" y="4489"/>
                    <a:pt x="4001" y="4406"/>
                  </a:cubicBezTo>
                  <a:cubicBezTo>
                    <a:pt x="3561" y="4180"/>
                    <a:pt x="3275" y="3739"/>
                    <a:pt x="3239" y="3239"/>
                  </a:cubicBezTo>
                  <a:cubicBezTo>
                    <a:pt x="3216" y="3049"/>
                    <a:pt x="3156" y="2846"/>
                    <a:pt x="3001" y="2775"/>
                  </a:cubicBezTo>
                  <a:cubicBezTo>
                    <a:pt x="2418" y="2477"/>
                    <a:pt x="2168" y="1906"/>
                    <a:pt x="1799" y="1429"/>
                  </a:cubicBezTo>
                  <a:cubicBezTo>
                    <a:pt x="1794" y="1422"/>
                    <a:pt x="1790" y="1415"/>
                    <a:pt x="1785" y="1407"/>
                  </a:cubicBezTo>
                  <a:lnTo>
                    <a:pt x="1785" y="1407"/>
                  </a:lnTo>
                  <a:cubicBezTo>
                    <a:pt x="1972" y="1327"/>
                    <a:pt x="2164" y="1308"/>
                    <a:pt x="2357" y="1308"/>
                  </a:cubicBezTo>
                  <a:cubicBezTo>
                    <a:pt x="2493" y="1308"/>
                    <a:pt x="2629" y="1318"/>
                    <a:pt x="2763" y="1322"/>
                  </a:cubicBezTo>
                  <a:cubicBezTo>
                    <a:pt x="2918" y="1334"/>
                    <a:pt x="2989" y="1441"/>
                    <a:pt x="2942" y="1572"/>
                  </a:cubicBezTo>
                  <a:cubicBezTo>
                    <a:pt x="2886" y="1705"/>
                    <a:pt x="2903" y="1849"/>
                    <a:pt x="3021" y="1849"/>
                  </a:cubicBezTo>
                  <a:cubicBezTo>
                    <a:pt x="3030" y="1849"/>
                    <a:pt x="3039" y="1848"/>
                    <a:pt x="3049" y="1846"/>
                  </a:cubicBezTo>
                  <a:cubicBezTo>
                    <a:pt x="3870" y="1656"/>
                    <a:pt x="4716" y="1560"/>
                    <a:pt x="5561" y="1560"/>
                  </a:cubicBezTo>
                  <a:cubicBezTo>
                    <a:pt x="5591" y="1562"/>
                    <a:pt x="5622" y="1563"/>
                    <a:pt x="5652" y="1563"/>
                  </a:cubicBezTo>
                  <a:cubicBezTo>
                    <a:pt x="5862" y="1563"/>
                    <a:pt x="6078" y="1528"/>
                    <a:pt x="6276" y="1465"/>
                  </a:cubicBezTo>
                  <a:cubicBezTo>
                    <a:pt x="6487" y="1362"/>
                    <a:pt x="6717" y="1312"/>
                    <a:pt x="6949" y="1312"/>
                  </a:cubicBezTo>
                  <a:cubicBezTo>
                    <a:pt x="7200" y="1312"/>
                    <a:pt x="7451" y="1371"/>
                    <a:pt x="7680" y="1489"/>
                  </a:cubicBezTo>
                  <a:lnTo>
                    <a:pt x="8395" y="1370"/>
                  </a:lnTo>
                  <a:cubicBezTo>
                    <a:pt x="8674" y="1493"/>
                    <a:pt x="8952" y="1548"/>
                    <a:pt x="9227" y="1548"/>
                  </a:cubicBezTo>
                  <a:cubicBezTo>
                    <a:pt x="9538" y="1548"/>
                    <a:pt x="9848" y="1478"/>
                    <a:pt x="10157" y="1358"/>
                  </a:cubicBezTo>
                  <a:cubicBezTo>
                    <a:pt x="10243" y="1376"/>
                    <a:pt x="10329" y="1382"/>
                    <a:pt x="10416" y="1382"/>
                  </a:cubicBezTo>
                  <a:cubicBezTo>
                    <a:pt x="10691" y="1382"/>
                    <a:pt x="10968" y="1315"/>
                    <a:pt x="11244" y="1315"/>
                  </a:cubicBezTo>
                  <a:cubicBezTo>
                    <a:pt x="11410" y="1315"/>
                    <a:pt x="11576" y="1339"/>
                    <a:pt x="11741" y="1418"/>
                  </a:cubicBezTo>
                  <a:cubicBezTo>
                    <a:pt x="11831" y="1380"/>
                    <a:pt x="11919" y="1365"/>
                    <a:pt x="12007" y="1365"/>
                  </a:cubicBezTo>
                  <a:cubicBezTo>
                    <a:pt x="12275" y="1365"/>
                    <a:pt x="12534" y="1501"/>
                    <a:pt x="12812" y="1501"/>
                  </a:cubicBezTo>
                  <a:cubicBezTo>
                    <a:pt x="13169" y="1489"/>
                    <a:pt x="13526" y="1441"/>
                    <a:pt x="13872" y="1334"/>
                  </a:cubicBezTo>
                  <a:cubicBezTo>
                    <a:pt x="13877" y="1333"/>
                    <a:pt x="13882" y="1332"/>
                    <a:pt x="13888" y="1332"/>
                  </a:cubicBezTo>
                  <a:cubicBezTo>
                    <a:pt x="13935" y="1332"/>
                    <a:pt x="13997" y="1373"/>
                    <a:pt x="14050" y="1394"/>
                  </a:cubicBezTo>
                  <a:cubicBezTo>
                    <a:pt x="14208" y="1476"/>
                    <a:pt x="14377" y="1515"/>
                    <a:pt x="14550" y="1515"/>
                  </a:cubicBezTo>
                  <a:cubicBezTo>
                    <a:pt x="14677" y="1515"/>
                    <a:pt x="14805" y="1494"/>
                    <a:pt x="14931" y="1453"/>
                  </a:cubicBezTo>
                  <a:cubicBezTo>
                    <a:pt x="15067" y="1393"/>
                    <a:pt x="15217" y="1361"/>
                    <a:pt x="15366" y="1361"/>
                  </a:cubicBezTo>
                  <a:cubicBezTo>
                    <a:pt x="15453" y="1361"/>
                    <a:pt x="15539" y="1372"/>
                    <a:pt x="15622" y="1394"/>
                  </a:cubicBezTo>
                  <a:cubicBezTo>
                    <a:pt x="15841" y="1478"/>
                    <a:pt x="16071" y="1520"/>
                    <a:pt x="16300" y="1520"/>
                  </a:cubicBezTo>
                  <a:cubicBezTo>
                    <a:pt x="16494" y="1520"/>
                    <a:pt x="16687" y="1490"/>
                    <a:pt x="16872" y="1429"/>
                  </a:cubicBezTo>
                  <a:cubicBezTo>
                    <a:pt x="16967" y="1382"/>
                    <a:pt x="17066" y="1362"/>
                    <a:pt x="17166" y="1362"/>
                  </a:cubicBezTo>
                  <a:cubicBezTo>
                    <a:pt x="17242" y="1362"/>
                    <a:pt x="17319" y="1373"/>
                    <a:pt x="17396" y="1394"/>
                  </a:cubicBezTo>
                  <a:cubicBezTo>
                    <a:pt x="17820" y="1565"/>
                    <a:pt x="18267" y="1647"/>
                    <a:pt x="18714" y="1647"/>
                  </a:cubicBezTo>
                  <a:cubicBezTo>
                    <a:pt x="18918" y="1647"/>
                    <a:pt x="19123" y="1630"/>
                    <a:pt x="19325" y="1596"/>
                  </a:cubicBezTo>
                  <a:cubicBezTo>
                    <a:pt x="19333" y="1595"/>
                    <a:pt x="19342" y="1594"/>
                    <a:pt x="19351" y="1594"/>
                  </a:cubicBezTo>
                  <a:cubicBezTo>
                    <a:pt x="19476" y="1594"/>
                    <a:pt x="19615" y="1719"/>
                    <a:pt x="19756" y="1719"/>
                  </a:cubicBezTo>
                  <a:cubicBezTo>
                    <a:pt x="19783" y="1719"/>
                    <a:pt x="19810" y="1714"/>
                    <a:pt x="19837" y="1703"/>
                  </a:cubicBezTo>
                  <a:cubicBezTo>
                    <a:pt x="20188" y="1556"/>
                    <a:pt x="20543" y="1499"/>
                    <a:pt x="20897" y="1499"/>
                  </a:cubicBezTo>
                  <a:cubicBezTo>
                    <a:pt x="21203" y="1499"/>
                    <a:pt x="21510" y="1542"/>
                    <a:pt x="21813" y="1608"/>
                  </a:cubicBezTo>
                  <a:cubicBezTo>
                    <a:pt x="22278" y="1703"/>
                    <a:pt x="22754" y="1632"/>
                    <a:pt x="23230" y="1751"/>
                  </a:cubicBezTo>
                  <a:cubicBezTo>
                    <a:pt x="23296" y="1768"/>
                    <a:pt x="23362" y="1775"/>
                    <a:pt x="23428" y="1775"/>
                  </a:cubicBezTo>
                  <a:cubicBezTo>
                    <a:pt x="23693" y="1775"/>
                    <a:pt x="23958" y="1662"/>
                    <a:pt x="24243" y="1662"/>
                  </a:cubicBezTo>
                  <a:cubicBezTo>
                    <a:pt x="24321" y="1662"/>
                    <a:pt x="24399" y="1670"/>
                    <a:pt x="24480" y="1691"/>
                  </a:cubicBezTo>
                  <a:cubicBezTo>
                    <a:pt x="24688" y="1754"/>
                    <a:pt x="24910" y="1767"/>
                    <a:pt x="25136" y="1767"/>
                  </a:cubicBezTo>
                  <a:cubicBezTo>
                    <a:pt x="25293" y="1767"/>
                    <a:pt x="25453" y="1761"/>
                    <a:pt x="25612" y="1761"/>
                  </a:cubicBezTo>
                  <a:cubicBezTo>
                    <a:pt x="25655" y="1761"/>
                    <a:pt x="25699" y="1762"/>
                    <a:pt x="25742" y="1763"/>
                  </a:cubicBezTo>
                  <a:cubicBezTo>
                    <a:pt x="25919" y="1770"/>
                    <a:pt x="26101" y="1802"/>
                    <a:pt x="26279" y="1802"/>
                  </a:cubicBezTo>
                  <a:cubicBezTo>
                    <a:pt x="26400" y="1802"/>
                    <a:pt x="26519" y="1787"/>
                    <a:pt x="26635" y="1739"/>
                  </a:cubicBezTo>
                  <a:cubicBezTo>
                    <a:pt x="26762" y="1679"/>
                    <a:pt x="26897" y="1649"/>
                    <a:pt x="27031" y="1649"/>
                  </a:cubicBezTo>
                  <a:cubicBezTo>
                    <a:pt x="27135" y="1649"/>
                    <a:pt x="27239" y="1667"/>
                    <a:pt x="27338" y="1703"/>
                  </a:cubicBezTo>
                  <a:cubicBezTo>
                    <a:pt x="27504" y="1759"/>
                    <a:pt x="27678" y="1790"/>
                    <a:pt x="27854" y="1790"/>
                  </a:cubicBezTo>
                  <a:cubicBezTo>
                    <a:pt x="27980" y="1790"/>
                    <a:pt x="28106" y="1774"/>
                    <a:pt x="28231" y="1739"/>
                  </a:cubicBezTo>
                  <a:cubicBezTo>
                    <a:pt x="28564" y="1659"/>
                    <a:pt x="28887" y="1500"/>
                    <a:pt x="29251" y="1500"/>
                  </a:cubicBezTo>
                  <a:cubicBezTo>
                    <a:pt x="29264" y="1500"/>
                    <a:pt x="29277" y="1501"/>
                    <a:pt x="29290" y="1501"/>
                  </a:cubicBezTo>
                  <a:cubicBezTo>
                    <a:pt x="29568" y="1510"/>
                    <a:pt x="29831" y="1649"/>
                    <a:pt x="30108" y="1649"/>
                  </a:cubicBezTo>
                  <a:cubicBezTo>
                    <a:pt x="30187" y="1649"/>
                    <a:pt x="30268" y="1637"/>
                    <a:pt x="30350" y="1608"/>
                  </a:cubicBezTo>
                  <a:cubicBezTo>
                    <a:pt x="30650" y="1732"/>
                    <a:pt x="30964" y="1757"/>
                    <a:pt x="31276" y="1757"/>
                  </a:cubicBezTo>
                  <a:cubicBezTo>
                    <a:pt x="31384" y="1757"/>
                    <a:pt x="31493" y="1754"/>
                    <a:pt x="31600" y="1751"/>
                  </a:cubicBezTo>
                  <a:lnTo>
                    <a:pt x="34874" y="1703"/>
                  </a:lnTo>
                  <a:cubicBezTo>
                    <a:pt x="34920" y="1704"/>
                    <a:pt x="34965" y="1705"/>
                    <a:pt x="35010" y="1705"/>
                  </a:cubicBezTo>
                  <a:cubicBezTo>
                    <a:pt x="35513" y="1705"/>
                    <a:pt x="36013" y="1644"/>
                    <a:pt x="36494" y="1513"/>
                  </a:cubicBezTo>
                  <a:cubicBezTo>
                    <a:pt x="36716" y="1461"/>
                    <a:pt x="36943" y="1432"/>
                    <a:pt x="37169" y="1432"/>
                  </a:cubicBezTo>
                  <a:cubicBezTo>
                    <a:pt x="37306" y="1432"/>
                    <a:pt x="37442" y="1443"/>
                    <a:pt x="37577" y="1465"/>
                  </a:cubicBezTo>
                  <a:cubicBezTo>
                    <a:pt x="37849" y="1488"/>
                    <a:pt x="38110" y="1583"/>
                    <a:pt x="38375" y="1583"/>
                  </a:cubicBezTo>
                  <a:cubicBezTo>
                    <a:pt x="38516" y="1583"/>
                    <a:pt x="38658" y="1556"/>
                    <a:pt x="38803" y="1477"/>
                  </a:cubicBezTo>
                  <a:cubicBezTo>
                    <a:pt x="39097" y="1530"/>
                    <a:pt x="39387" y="1659"/>
                    <a:pt x="39680" y="1659"/>
                  </a:cubicBezTo>
                  <a:cubicBezTo>
                    <a:pt x="39850" y="1659"/>
                    <a:pt x="40022" y="1616"/>
                    <a:pt x="40196" y="1489"/>
                  </a:cubicBezTo>
                  <a:cubicBezTo>
                    <a:pt x="40225" y="1473"/>
                    <a:pt x="40263" y="1466"/>
                    <a:pt x="40304" y="1466"/>
                  </a:cubicBezTo>
                  <a:cubicBezTo>
                    <a:pt x="40382" y="1466"/>
                    <a:pt x="40476" y="1489"/>
                    <a:pt x="40554" y="1513"/>
                  </a:cubicBezTo>
                  <a:cubicBezTo>
                    <a:pt x="41054" y="1669"/>
                    <a:pt x="41558" y="1734"/>
                    <a:pt x="42061" y="1734"/>
                  </a:cubicBezTo>
                  <a:cubicBezTo>
                    <a:pt x="42516" y="1734"/>
                    <a:pt x="42971" y="1681"/>
                    <a:pt x="43423" y="1596"/>
                  </a:cubicBezTo>
                  <a:cubicBezTo>
                    <a:pt x="43542" y="1566"/>
                    <a:pt x="43661" y="1552"/>
                    <a:pt x="43780" y="1552"/>
                  </a:cubicBezTo>
                  <a:cubicBezTo>
                    <a:pt x="43899" y="1552"/>
                    <a:pt x="44018" y="1566"/>
                    <a:pt x="44137" y="1596"/>
                  </a:cubicBezTo>
                  <a:cubicBezTo>
                    <a:pt x="44230" y="1626"/>
                    <a:pt x="44323" y="1638"/>
                    <a:pt x="44416" y="1638"/>
                  </a:cubicBezTo>
                  <a:cubicBezTo>
                    <a:pt x="44621" y="1638"/>
                    <a:pt x="44826" y="1578"/>
                    <a:pt x="45030" y="1513"/>
                  </a:cubicBezTo>
                  <a:cubicBezTo>
                    <a:pt x="45146" y="1480"/>
                    <a:pt x="45297" y="1435"/>
                    <a:pt x="45414" y="1435"/>
                  </a:cubicBezTo>
                  <a:cubicBezTo>
                    <a:pt x="45465" y="1435"/>
                    <a:pt x="45510" y="1443"/>
                    <a:pt x="45542" y="1465"/>
                  </a:cubicBezTo>
                  <a:cubicBezTo>
                    <a:pt x="46042" y="1799"/>
                    <a:pt x="46638" y="1584"/>
                    <a:pt x="47138" y="1799"/>
                  </a:cubicBezTo>
                  <a:cubicBezTo>
                    <a:pt x="47405" y="1918"/>
                    <a:pt x="47688" y="1975"/>
                    <a:pt x="47971" y="1975"/>
                  </a:cubicBezTo>
                  <a:cubicBezTo>
                    <a:pt x="48168" y="1975"/>
                    <a:pt x="48364" y="1948"/>
                    <a:pt x="48555" y="1894"/>
                  </a:cubicBezTo>
                  <a:cubicBezTo>
                    <a:pt x="48643" y="1868"/>
                    <a:pt x="48729" y="1861"/>
                    <a:pt x="48813" y="1861"/>
                  </a:cubicBezTo>
                  <a:cubicBezTo>
                    <a:pt x="48929" y="1861"/>
                    <a:pt x="49041" y="1875"/>
                    <a:pt x="49152" y="1875"/>
                  </a:cubicBezTo>
                  <a:cubicBezTo>
                    <a:pt x="49187" y="1875"/>
                    <a:pt x="49222" y="1874"/>
                    <a:pt x="49257" y="1870"/>
                  </a:cubicBezTo>
                  <a:cubicBezTo>
                    <a:pt x="49341" y="1862"/>
                    <a:pt x="49424" y="1858"/>
                    <a:pt x="49506" y="1858"/>
                  </a:cubicBezTo>
                  <a:cubicBezTo>
                    <a:pt x="49655" y="1858"/>
                    <a:pt x="49802" y="1871"/>
                    <a:pt x="49948" y="1894"/>
                  </a:cubicBezTo>
                  <a:cubicBezTo>
                    <a:pt x="50393" y="1971"/>
                    <a:pt x="50841" y="2020"/>
                    <a:pt x="51287" y="2020"/>
                  </a:cubicBezTo>
                  <a:cubicBezTo>
                    <a:pt x="51806" y="2020"/>
                    <a:pt x="52323" y="1953"/>
                    <a:pt x="52829" y="1787"/>
                  </a:cubicBezTo>
                  <a:cubicBezTo>
                    <a:pt x="52925" y="1758"/>
                    <a:pt x="53024" y="1742"/>
                    <a:pt x="53121" y="1742"/>
                  </a:cubicBezTo>
                  <a:cubicBezTo>
                    <a:pt x="53264" y="1742"/>
                    <a:pt x="53404" y="1775"/>
                    <a:pt x="53531" y="1846"/>
                  </a:cubicBezTo>
                  <a:cubicBezTo>
                    <a:pt x="53629" y="1895"/>
                    <a:pt x="53734" y="1919"/>
                    <a:pt x="53838" y="1919"/>
                  </a:cubicBezTo>
                  <a:cubicBezTo>
                    <a:pt x="53912" y="1919"/>
                    <a:pt x="53986" y="1907"/>
                    <a:pt x="54055" y="1882"/>
                  </a:cubicBezTo>
                  <a:cubicBezTo>
                    <a:pt x="54234" y="1804"/>
                    <a:pt x="54428" y="1762"/>
                    <a:pt x="54624" y="1762"/>
                  </a:cubicBezTo>
                  <a:cubicBezTo>
                    <a:pt x="54729" y="1762"/>
                    <a:pt x="54833" y="1774"/>
                    <a:pt x="54936" y="1799"/>
                  </a:cubicBezTo>
                  <a:cubicBezTo>
                    <a:pt x="55282" y="1846"/>
                    <a:pt x="55627" y="1834"/>
                    <a:pt x="55984" y="1894"/>
                  </a:cubicBezTo>
                  <a:cubicBezTo>
                    <a:pt x="56198" y="1931"/>
                    <a:pt x="56416" y="1959"/>
                    <a:pt x="56633" y="1959"/>
                  </a:cubicBezTo>
                  <a:cubicBezTo>
                    <a:pt x="56901" y="1959"/>
                    <a:pt x="57169" y="1917"/>
                    <a:pt x="57425" y="1799"/>
                  </a:cubicBezTo>
                  <a:cubicBezTo>
                    <a:pt x="57625" y="1708"/>
                    <a:pt x="57837" y="1663"/>
                    <a:pt x="58049" y="1663"/>
                  </a:cubicBezTo>
                  <a:cubicBezTo>
                    <a:pt x="58253" y="1663"/>
                    <a:pt x="58458" y="1705"/>
                    <a:pt x="58651" y="1787"/>
                  </a:cubicBezTo>
                  <a:cubicBezTo>
                    <a:pt x="58678" y="1797"/>
                    <a:pt x="58705" y="1802"/>
                    <a:pt x="58731" y="1802"/>
                  </a:cubicBezTo>
                  <a:cubicBezTo>
                    <a:pt x="58887" y="1802"/>
                    <a:pt x="59042" y="1649"/>
                    <a:pt x="59223" y="1649"/>
                  </a:cubicBezTo>
                  <a:cubicBezTo>
                    <a:pt x="59257" y="1649"/>
                    <a:pt x="59293" y="1654"/>
                    <a:pt x="59330" y="1668"/>
                  </a:cubicBezTo>
                  <a:cubicBezTo>
                    <a:pt x="59556" y="1763"/>
                    <a:pt x="59782" y="1834"/>
                    <a:pt x="60020" y="1882"/>
                  </a:cubicBezTo>
                  <a:cubicBezTo>
                    <a:pt x="60077" y="1889"/>
                    <a:pt x="60135" y="1893"/>
                    <a:pt x="60192" y="1893"/>
                  </a:cubicBezTo>
                  <a:cubicBezTo>
                    <a:pt x="60317" y="1893"/>
                    <a:pt x="60442" y="1875"/>
                    <a:pt x="60556" y="1834"/>
                  </a:cubicBezTo>
                  <a:cubicBezTo>
                    <a:pt x="60909" y="1687"/>
                    <a:pt x="61259" y="1624"/>
                    <a:pt x="61609" y="1624"/>
                  </a:cubicBezTo>
                  <a:cubicBezTo>
                    <a:pt x="61968" y="1624"/>
                    <a:pt x="62326" y="1690"/>
                    <a:pt x="62687" y="1799"/>
                  </a:cubicBezTo>
                  <a:cubicBezTo>
                    <a:pt x="62866" y="1858"/>
                    <a:pt x="63045" y="1882"/>
                    <a:pt x="63223" y="1882"/>
                  </a:cubicBezTo>
                  <a:cubicBezTo>
                    <a:pt x="63449" y="1859"/>
                    <a:pt x="63664" y="1762"/>
                    <a:pt x="63888" y="1762"/>
                  </a:cubicBezTo>
                  <a:cubicBezTo>
                    <a:pt x="63901" y="1762"/>
                    <a:pt x="63913" y="1762"/>
                    <a:pt x="63926" y="1763"/>
                  </a:cubicBezTo>
                  <a:cubicBezTo>
                    <a:pt x="64223" y="1775"/>
                    <a:pt x="64521" y="1894"/>
                    <a:pt x="64819" y="1930"/>
                  </a:cubicBezTo>
                  <a:cubicBezTo>
                    <a:pt x="64938" y="1946"/>
                    <a:pt x="65057" y="1954"/>
                    <a:pt x="65175" y="1954"/>
                  </a:cubicBezTo>
                  <a:cubicBezTo>
                    <a:pt x="65483" y="1954"/>
                    <a:pt x="65785" y="1898"/>
                    <a:pt x="66069" y="1787"/>
                  </a:cubicBezTo>
                  <a:cubicBezTo>
                    <a:pt x="66169" y="1744"/>
                    <a:pt x="66277" y="1722"/>
                    <a:pt x="66384" y="1722"/>
                  </a:cubicBezTo>
                  <a:cubicBezTo>
                    <a:pt x="66455" y="1722"/>
                    <a:pt x="66526" y="1732"/>
                    <a:pt x="66593" y="1751"/>
                  </a:cubicBezTo>
                  <a:cubicBezTo>
                    <a:pt x="66663" y="1771"/>
                    <a:pt x="66733" y="1778"/>
                    <a:pt x="66803" y="1778"/>
                  </a:cubicBezTo>
                  <a:cubicBezTo>
                    <a:pt x="66974" y="1778"/>
                    <a:pt x="67143" y="1736"/>
                    <a:pt x="67319" y="1736"/>
                  </a:cubicBezTo>
                  <a:cubicBezTo>
                    <a:pt x="67374" y="1736"/>
                    <a:pt x="67429" y="1740"/>
                    <a:pt x="67486" y="1751"/>
                  </a:cubicBezTo>
                  <a:cubicBezTo>
                    <a:pt x="67511" y="1755"/>
                    <a:pt x="67537" y="1757"/>
                    <a:pt x="67563" y="1757"/>
                  </a:cubicBezTo>
                  <a:cubicBezTo>
                    <a:pt x="67745" y="1757"/>
                    <a:pt x="67937" y="1662"/>
                    <a:pt x="68135" y="1662"/>
                  </a:cubicBezTo>
                  <a:cubicBezTo>
                    <a:pt x="68212" y="1662"/>
                    <a:pt x="68289" y="1676"/>
                    <a:pt x="68367" y="1715"/>
                  </a:cubicBezTo>
                  <a:cubicBezTo>
                    <a:pt x="68433" y="1746"/>
                    <a:pt x="68498" y="1758"/>
                    <a:pt x="68561" y="1758"/>
                  </a:cubicBezTo>
                  <a:cubicBezTo>
                    <a:pt x="68733" y="1758"/>
                    <a:pt x="68896" y="1669"/>
                    <a:pt x="69068" y="1628"/>
                  </a:cubicBezTo>
                  <a:lnTo>
                    <a:pt x="69068" y="1628"/>
                  </a:lnTo>
                  <a:cubicBezTo>
                    <a:pt x="69090" y="1669"/>
                    <a:pt x="69110" y="1710"/>
                    <a:pt x="69129" y="1751"/>
                  </a:cubicBezTo>
                  <a:cubicBezTo>
                    <a:pt x="69212" y="1977"/>
                    <a:pt x="69260" y="2227"/>
                    <a:pt x="69450" y="2394"/>
                  </a:cubicBezTo>
                  <a:cubicBezTo>
                    <a:pt x="70022" y="2930"/>
                    <a:pt x="70617" y="3454"/>
                    <a:pt x="71200" y="3977"/>
                  </a:cubicBezTo>
                  <a:cubicBezTo>
                    <a:pt x="72058" y="4251"/>
                    <a:pt x="72581" y="4942"/>
                    <a:pt x="73177" y="5537"/>
                  </a:cubicBezTo>
                  <a:cubicBezTo>
                    <a:pt x="73355" y="5704"/>
                    <a:pt x="73498" y="5906"/>
                    <a:pt x="73593" y="6132"/>
                  </a:cubicBezTo>
                  <a:cubicBezTo>
                    <a:pt x="73724" y="6537"/>
                    <a:pt x="74070" y="6859"/>
                    <a:pt x="74486" y="6954"/>
                  </a:cubicBezTo>
                  <a:cubicBezTo>
                    <a:pt x="74725" y="7037"/>
                    <a:pt x="74927" y="7192"/>
                    <a:pt x="75058" y="7394"/>
                  </a:cubicBezTo>
                  <a:cubicBezTo>
                    <a:pt x="75189" y="7585"/>
                    <a:pt x="75201" y="7859"/>
                    <a:pt x="75475" y="7954"/>
                  </a:cubicBezTo>
                  <a:cubicBezTo>
                    <a:pt x="75772" y="8061"/>
                    <a:pt x="75784" y="8478"/>
                    <a:pt x="76130" y="8526"/>
                  </a:cubicBezTo>
                  <a:cubicBezTo>
                    <a:pt x="76296" y="8764"/>
                    <a:pt x="76380" y="9073"/>
                    <a:pt x="76701" y="9192"/>
                  </a:cubicBezTo>
                  <a:cubicBezTo>
                    <a:pt x="77046" y="9323"/>
                    <a:pt x="77153" y="9752"/>
                    <a:pt x="77534" y="9847"/>
                  </a:cubicBezTo>
                  <a:cubicBezTo>
                    <a:pt x="77713" y="9907"/>
                    <a:pt x="77856" y="10026"/>
                    <a:pt x="77939" y="10192"/>
                  </a:cubicBezTo>
                  <a:cubicBezTo>
                    <a:pt x="78082" y="10562"/>
                    <a:pt x="78380" y="10740"/>
                    <a:pt x="78713" y="10919"/>
                  </a:cubicBezTo>
                  <a:cubicBezTo>
                    <a:pt x="78975" y="11074"/>
                    <a:pt x="79178" y="11324"/>
                    <a:pt x="79285" y="11609"/>
                  </a:cubicBezTo>
                  <a:cubicBezTo>
                    <a:pt x="79590" y="12371"/>
                    <a:pt x="80241" y="12799"/>
                    <a:pt x="80875" y="13255"/>
                  </a:cubicBezTo>
                  <a:lnTo>
                    <a:pt x="80875" y="13255"/>
                  </a:lnTo>
                  <a:cubicBezTo>
                    <a:pt x="80652" y="13506"/>
                    <a:pt x="80440" y="13767"/>
                    <a:pt x="80356" y="14110"/>
                  </a:cubicBezTo>
                  <a:cubicBezTo>
                    <a:pt x="80332" y="14205"/>
                    <a:pt x="80190" y="14300"/>
                    <a:pt x="80082" y="14336"/>
                  </a:cubicBezTo>
                  <a:cubicBezTo>
                    <a:pt x="79737" y="14431"/>
                    <a:pt x="79428" y="14645"/>
                    <a:pt x="79201" y="14931"/>
                  </a:cubicBezTo>
                  <a:cubicBezTo>
                    <a:pt x="79023" y="15157"/>
                    <a:pt x="78773" y="15336"/>
                    <a:pt x="78487" y="15431"/>
                  </a:cubicBezTo>
                  <a:cubicBezTo>
                    <a:pt x="78296" y="15491"/>
                    <a:pt x="78225" y="15657"/>
                    <a:pt x="78142" y="15812"/>
                  </a:cubicBezTo>
                  <a:cubicBezTo>
                    <a:pt x="78046" y="15967"/>
                    <a:pt x="77904" y="16074"/>
                    <a:pt x="77737" y="16134"/>
                  </a:cubicBezTo>
                  <a:cubicBezTo>
                    <a:pt x="77284" y="16300"/>
                    <a:pt x="76915" y="16646"/>
                    <a:pt x="76713" y="17086"/>
                  </a:cubicBezTo>
                  <a:cubicBezTo>
                    <a:pt x="76487" y="17586"/>
                    <a:pt x="76141" y="18027"/>
                    <a:pt x="75725" y="18384"/>
                  </a:cubicBezTo>
                  <a:cubicBezTo>
                    <a:pt x="75094" y="18932"/>
                    <a:pt x="74475" y="19479"/>
                    <a:pt x="74022" y="20277"/>
                  </a:cubicBezTo>
                  <a:cubicBezTo>
                    <a:pt x="73951" y="20396"/>
                    <a:pt x="73891" y="20479"/>
                    <a:pt x="73760" y="20503"/>
                  </a:cubicBezTo>
                  <a:cubicBezTo>
                    <a:pt x="73427" y="20575"/>
                    <a:pt x="73224" y="20920"/>
                    <a:pt x="72951" y="21134"/>
                  </a:cubicBezTo>
                  <a:cubicBezTo>
                    <a:pt x="72629" y="21372"/>
                    <a:pt x="72284" y="21575"/>
                    <a:pt x="71962" y="21789"/>
                  </a:cubicBezTo>
                  <a:cubicBezTo>
                    <a:pt x="71915" y="21825"/>
                    <a:pt x="71867" y="21872"/>
                    <a:pt x="71831" y="21920"/>
                  </a:cubicBezTo>
                  <a:cubicBezTo>
                    <a:pt x="71700" y="22122"/>
                    <a:pt x="71558" y="22325"/>
                    <a:pt x="71391" y="22503"/>
                  </a:cubicBezTo>
                  <a:cubicBezTo>
                    <a:pt x="71224" y="22658"/>
                    <a:pt x="71010" y="22718"/>
                    <a:pt x="70831" y="22873"/>
                  </a:cubicBezTo>
                  <a:cubicBezTo>
                    <a:pt x="70522" y="23135"/>
                    <a:pt x="70224" y="23444"/>
                    <a:pt x="69938" y="23742"/>
                  </a:cubicBezTo>
                  <a:cubicBezTo>
                    <a:pt x="69724" y="23992"/>
                    <a:pt x="69557" y="24266"/>
                    <a:pt x="69426" y="24575"/>
                  </a:cubicBezTo>
                  <a:cubicBezTo>
                    <a:pt x="69260" y="24956"/>
                    <a:pt x="69283" y="25075"/>
                    <a:pt x="69617" y="25266"/>
                  </a:cubicBezTo>
                  <a:cubicBezTo>
                    <a:pt x="69879" y="25397"/>
                    <a:pt x="69879" y="25397"/>
                    <a:pt x="69819" y="25635"/>
                  </a:cubicBezTo>
                  <a:lnTo>
                    <a:pt x="69712" y="26028"/>
                  </a:lnTo>
                  <a:cubicBezTo>
                    <a:pt x="69807" y="25992"/>
                    <a:pt x="69914" y="25992"/>
                    <a:pt x="69986" y="25921"/>
                  </a:cubicBezTo>
                  <a:cubicBezTo>
                    <a:pt x="70557" y="25349"/>
                    <a:pt x="71177" y="24849"/>
                    <a:pt x="71593" y="24027"/>
                  </a:cubicBezTo>
                  <a:cubicBezTo>
                    <a:pt x="71712" y="23813"/>
                    <a:pt x="71903" y="23658"/>
                    <a:pt x="72141" y="23587"/>
                  </a:cubicBezTo>
                  <a:cubicBezTo>
                    <a:pt x="72677" y="23396"/>
                    <a:pt x="73105" y="22968"/>
                    <a:pt x="73379" y="22277"/>
                  </a:cubicBezTo>
                  <a:cubicBezTo>
                    <a:pt x="73463" y="22122"/>
                    <a:pt x="73617" y="22003"/>
                    <a:pt x="73796" y="21980"/>
                  </a:cubicBezTo>
                  <a:cubicBezTo>
                    <a:pt x="74022" y="21932"/>
                    <a:pt x="74236" y="21789"/>
                    <a:pt x="74367" y="21587"/>
                  </a:cubicBezTo>
                  <a:cubicBezTo>
                    <a:pt x="74594" y="21277"/>
                    <a:pt x="74760" y="20920"/>
                    <a:pt x="75117" y="20813"/>
                  </a:cubicBezTo>
                  <a:lnTo>
                    <a:pt x="76713" y="19241"/>
                  </a:lnTo>
                  <a:cubicBezTo>
                    <a:pt x="76844" y="19110"/>
                    <a:pt x="76903" y="18908"/>
                    <a:pt x="76856" y="18717"/>
                  </a:cubicBezTo>
                  <a:cubicBezTo>
                    <a:pt x="76796" y="18420"/>
                    <a:pt x="76892" y="18205"/>
                    <a:pt x="77130" y="18086"/>
                  </a:cubicBezTo>
                  <a:cubicBezTo>
                    <a:pt x="77951" y="17705"/>
                    <a:pt x="77939" y="17681"/>
                    <a:pt x="78654" y="16979"/>
                  </a:cubicBezTo>
                  <a:cubicBezTo>
                    <a:pt x="78951" y="16693"/>
                    <a:pt x="79404" y="16610"/>
                    <a:pt x="79570" y="16157"/>
                  </a:cubicBezTo>
                  <a:cubicBezTo>
                    <a:pt x="79820" y="15979"/>
                    <a:pt x="80094" y="15860"/>
                    <a:pt x="80309" y="15634"/>
                  </a:cubicBezTo>
                  <a:cubicBezTo>
                    <a:pt x="80523" y="15419"/>
                    <a:pt x="80630" y="15098"/>
                    <a:pt x="80821" y="14860"/>
                  </a:cubicBezTo>
                  <a:cubicBezTo>
                    <a:pt x="81047" y="14574"/>
                    <a:pt x="81261" y="14264"/>
                    <a:pt x="81630" y="14122"/>
                  </a:cubicBezTo>
                  <a:cubicBezTo>
                    <a:pt x="81868" y="14014"/>
                    <a:pt x="81987" y="13752"/>
                    <a:pt x="82190" y="13586"/>
                  </a:cubicBezTo>
                  <a:lnTo>
                    <a:pt x="82690" y="13169"/>
                  </a:lnTo>
                  <a:lnTo>
                    <a:pt x="82190" y="12574"/>
                  </a:lnTo>
                  <a:cubicBezTo>
                    <a:pt x="82130" y="12502"/>
                    <a:pt x="82083" y="12419"/>
                    <a:pt x="82059" y="12324"/>
                  </a:cubicBezTo>
                  <a:cubicBezTo>
                    <a:pt x="81975" y="12038"/>
                    <a:pt x="81535" y="12038"/>
                    <a:pt x="81416" y="11716"/>
                  </a:cubicBezTo>
                  <a:cubicBezTo>
                    <a:pt x="81285" y="11371"/>
                    <a:pt x="80963" y="11157"/>
                    <a:pt x="80713" y="10895"/>
                  </a:cubicBezTo>
                  <a:cubicBezTo>
                    <a:pt x="80440" y="10562"/>
                    <a:pt x="80070" y="10323"/>
                    <a:pt x="79666" y="10204"/>
                  </a:cubicBezTo>
                  <a:cubicBezTo>
                    <a:pt x="79416" y="10145"/>
                    <a:pt x="79344" y="9871"/>
                    <a:pt x="79237" y="9657"/>
                  </a:cubicBezTo>
                  <a:cubicBezTo>
                    <a:pt x="79205" y="9584"/>
                    <a:pt x="79135" y="9550"/>
                    <a:pt x="79052" y="9550"/>
                  </a:cubicBezTo>
                  <a:cubicBezTo>
                    <a:pt x="79012" y="9550"/>
                    <a:pt x="78970" y="9558"/>
                    <a:pt x="78927" y="9573"/>
                  </a:cubicBezTo>
                  <a:cubicBezTo>
                    <a:pt x="78892" y="9593"/>
                    <a:pt x="78855" y="9602"/>
                    <a:pt x="78818" y="9602"/>
                  </a:cubicBezTo>
                  <a:cubicBezTo>
                    <a:pt x="78745" y="9602"/>
                    <a:pt x="78673" y="9565"/>
                    <a:pt x="78618" y="9502"/>
                  </a:cubicBezTo>
                  <a:cubicBezTo>
                    <a:pt x="78511" y="9359"/>
                    <a:pt x="78439" y="9133"/>
                    <a:pt x="78296" y="9085"/>
                  </a:cubicBezTo>
                  <a:cubicBezTo>
                    <a:pt x="77904" y="8930"/>
                    <a:pt x="77761" y="8680"/>
                    <a:pt x="77701" y="8276"/>
                  </a:cubicBezTo>
                  <a:cubicBezTo>
                    <a:pt x="77642" y="7823"/>
                    <a:pt x="77284" y="7549"/>
                    <a:pt x="76927" y="7323"/>
                  </a:cubicBezTo>
                  <a:cubicBezTo>
                    <a:pt x="76856" y="7291"/>
                    <a:pt x="76779" y="7275"/>
                    <a:pt x="76701" y="7275"/>
                  </a:cubicBezTo>
                  <a:cubicBezTo>
                    <a:pt x="76661" y="7275"/>
                    <a:pt x="76622" y="7279"/>
                    <a:pt x="76582" y="7287"/>
                  </a:cubicBezTo>
                  <a:cubicBezTo>
                    <a:pt x="76531" y="7297"/>
                    <a:pt x="76480" y="7304"/>
                    <a:pt x="76434" y="7304"/>
                  </a:cubicBezTo>
                  <a:cubicBezTo>
                    <a:pt x="76361" y="7304"/>
                    <a:pt x="76301" y="7286"/>
                    <a:pt x="76272" y="7228"/>
                  </a:cubicBezTo>
                  <a:cubicBezTo>
                    <a:pt x="76082" y="6740"/>
                    <a:pt x="75713" y="6466"/>
                    <a:pt x="75225" y="6311"/>
                  </a:cubicBezTo>
                  <a:cubicBezTo>
                    <a:pt x="75046" y="6240"/>
                    <a:pt x="74951" y="6049"/>
                    <a:pt x="74998" y="5870"/>
                  </a:cubicBezTo>
                  <a:cubicBezTo>
                    <a:pt x="75058" y="5561"/>
                    <a:pt x="74927" y="5251"/>
                    <a:pt x="74665" y="5085"/>
                  </a:cubicBezTo>
                  <a:cubicBezTo>
                    <a:pt x="74427" y="4918"/>
                    <a:pt x="74117" y="4835"/>
                    <a:pt x="73986" y="4525"/>
                  </a:cubicBezTo>
                  <a:cubicBezTo>
                    <a:pt x="73974" y="4489"/>
                    <a:pt x="73879" y="4466"/>
                    <a:pt x="73832" y="4466"/>
                  </a:cubicBezTo>
                  <a:cubicBezTo>
                    <a:pt x="73742" y="4485"/>
                    <a:pt x="73643" y="4518"/>
                    <a:pt x="73566" y="4518"/>
                  </a:cubicBezTo>
                  <a:cubicBezTo>
                    <a:pt x="73457" y="4518"/>
                    <a:pt x="73393" y="4454"/>
                    <a:pt x="73463" y="4204"/>
                  </a:cubicBezTo>
                  <a:cubicBezTo>
                    <a:pt x="73474" y="4144"/>
                    <a:pt x="73463" y="4037"/>
                    <a:pt x="73439" y="4025"/>
                  </a:cubicBezTo>
                  <a:cubicBezTo>
                    <a:pt x="73034" y="3858"/>
                    <a:pt x="72903" y="3370"/>
                    <a:pt x="72546" y="3192"/>
                  </a:cubicBezTo>
                  <a:cubicBezTo>
                    <a:pt x="72117" y="2965"/>
                    <a:pt x="71736" y="2668"/>
                    <a:pt x="71391" y="2322"/>
                  </a:cubicBezTo>
                  <a:cubicBezTo>
                    <a:pt x="70819" y="1763"/>
                    <a:pt x="70248" y="1215"/>
                    <a:pt x="69688" y="656"/>
                  </a:cubicBezTo>
                  <a:lnTo>
                    <a:pt x="69557" y="537"/>
                  </a:lnTo>
                  <a:lnTo>
                    <a:pt x="69379" y="537"/>
                  </a:lnTo>
                  <a:lnTo>
                    <a:pt x="68117" y="525"/>
                  </a:lnTo>
                  <a:cubicBezTo>
                    <a:pt x="67759" y="525"/>
                    <a:pt x="67402" y="477"/>
                    <a:pt x="67045" y="382"/>
                  </a:cubicBezTo>
                  <a:cubicBezTo>
                    <a:pt x="66899" y="331"/>
                    <a:pt x="66748" y="306"/>
                    <a:pt x="66597" y="306"/>
                  </a:cubicBezTo>
                  <a:cubicBezTo>
                    <a:pt x="66393" y="306"/>
                    <a:pt x="66189" y="352"/>
                    <a:pt x="65997" y="441"/>
                  </a:cubicBezTo>
                  <a:cubicBezTo>
                    <a:pt x="65664" y="584"/>
                    <a:pt x="65319" y="667"/>
                    <a:pt x="64950" y="703"/>
                  </a:cubicBezTo>
                  <a:cubicBezTo>
                    <a:pt x="64935" y="705"/>
                    <a:pt x="64921" y="706"/>
                    <a:pt x="64907" y="706"/>
                  </a:cubicBezTo>
                  <a:cubicBezTo>
                    <a:pt x="64705" y="706"/>
                    <a:pt x="64493" y="558"/>
                    <a:pt x="64271" y="525"/>
                  </a:cubicBezTo>
                  <a:cubicBezTo>
                    <a:pt x="64178" y="513"/>
                    <a:pt x="64085" y="510"/>
                    <a:pt x="63990" y="510"/>
                  </a:cubicBezTo>
                  <a:cubicBezTo>
                    <a:pt x="63876" y="510"/>
                    <a:pt x="63761" y="515"/>
                    <a:pt x="63646" y="515"/>
                  </a:cubicBezTo>
                  <a:cubicBezTo>
                    <a:pt x="63552" y="515"/>
                    <a:pt x="63459" y="512"/>
                    <a:pt x="63366" y="501"/>
                  </a:cubicBezTo>
                  <a:cubicBezTo>
                    <a:pt x="63128" y="465"/>
                    <a:pt x="62902" y="298"/>
                    <a:pt x="62675" y="298"/>
                  </a:cubicBezTo>
                  <a:cubicBezTo>
                    <a:pt x="62378" y="334"/>
                    <a:pt x="62080" y="382"/>
                    <a:pt x="61794" y="477"/>
                  </a:cubicBezTo>
                  <a:cubicBezTo>
                    <a:pt x="61647" y="412"/>
                    <a:pt x="61503" y="389"/>
                    <a:pt x="61361" y="389"/>
                  </a:cubicBezTo>
                  <a:cubicBezTo>
                    <a:pt x="61031" y="389"/>
                    <a:pt x="60710" y="515"/>
                    <a:pt x="60378" y="548"/>
                  </a:cubicBezTo>
                  <a:cubicBezTo>
                    <a:pt x="60278" y="556"/>
                    <a:pt x="60178" y="560"/>
                    <a:pt x="60077" y="560"/>
                  </a:cubicBezTo>
                  <a:cubicBezTo>
                    <a:pt x="59875" y="560"/>
                    <a:pt x="59671" y="544"/>
                    <a:pt x="59473" y="513"/>
                  </a:cubicBezTo>
                  <a:cubicBezTo>
                    <a:pt x="59304" y="477"/>
                    <a:pt x="59149" y="416"/>
                    <a:pt x="58973" y="416"/>
                  </a:cubicBezTo>
                  <a:cubicBezTo>
                    <a:pt x="58913" y="416"/>
                    <a:pt x="58849" y="423"/>
                    <a:pt x="58782" y="441"/>
                  </a:cubicBezTo>
                  <a:cubicBezTo>
                    <a:pt x="58496" y="525"/>
                    <a:pt x="58199" y="560"/>
                    <a:pt x="57889" y="560"/>
                  </a:cubicBezTo>
                  <a:cubicBezTo>
                    <a:pt x="57131" y="590"/>
                    <a:pt x="56372" y="600"/>
                    <a:pt x="55613" y="600"/>
                  </a:cubicBezTo>
                  <a:cubicBezTo>
                    <a:pt x="54251" y="600"/>
                    <a:pt x="52888" y="568"/>
                    <a:pt x="51519" y="560"/>
                  </a:cubicBezTo>
                  <a:cubicBezTo>
                    <a:pt x="51341" y="548"/>
                    <a:pt x="51162" y="525"/>
                    <a:pt x="50984" y="477"/>
                  </a:cubicBezTo>
                  <a:cubicBezTo>
                    <a:pt x="50662" y="429"/>
                    <a:pt x="50338" y="406"/>
                    <a:pt x="50013" y="406"/>
                  </a:cubicBezTo>
                  <a:cubicBezTo>
                    <a:pt x="49689" y="406"/>
                    <a:pt x="49364" y="429"/>
                    <a:pt x="49043" y="477"/>
                  </a:cubicBezTo>
                  <a:cubicBezTo>
                    <a:pt x="48702" y="524"/>
                    <a:pt x="48359" y="548"/>
                    <a:pt x="48016" y="548"/>
                  </a:cubicBezTo>
                  <a:cubicBezTo>
                    <a:pt x="47579" y="548"/>
                    <a:pt x="47142" y="509"/>
                    <a:pt x="46709" y="429"/>
                  </a:cubicBezTo>
                  <a:cubicBezTo>
                    <a:pt x="46234" y="329"/>
                    <a:pt x="45750" y="280"/>
                    <a:pt x="45266" y="280"/>
                  </a:cubicBezTo>
                  <a:cubicBezTo>
                    <a:pt x="44600" y="280"/>
                    <a:pt x="43934" y="374"/>
                    <a:pt x="43292" y="560"/>
                  </a:cubicBezTo>
                  <a:cubicBezTo>
                    <a:pt x="43185" y="598"/>
                    <a:pt x="43075" y="616"/>
                    <a:pt x="42966" y="616"/>
                  </a:cubicBezTo>
                  <a:cubicBezTo>
                    <a:pt x="42834" y="616"/>
                    <a:pt x="42702" y="589"/>
                    <a:pt x="42578" y="537"/>
                  </a:cubicBezTo>
                  <a:cubicBezTo>
                    <a:pt x="42304" y="394"/>
                    <a:pt x="41994" y="334"/>
                    <a:pt x="41697" y="334"/>
                  </a:cubicBezTo>
                  <a:cubicBezTo>
                    <a:pt x="41658" y="335"/>
                    <a:pt x="41619" y="335"/>
                    <a:pt x="41580" y="335"/>
                  </a:cubicBezTo>
                  <a:cubicBezTo>
                    <a:pt x="41071" y="335"/>
                    <a:pt x="40564" y="263"/>
                    <a:pt x="40077" y="108"/>
                  </a:cubicBezTo>
                  <a:cubicBezTo>
                    <a:pt x="40044" y="94"/>
                    <a:pt x="40007" y="88"/>
                    <a:pt x="39968" y="88"/>
                  </a:cubicBezTo>
                  <a:cubicBezTo>
                    <a:pt x="39841" y="88"/>
                    <a:pt x="39690" y="146"/>
                    <a:pt x="39554" y="156"/>
                  </a:cubicBezTo>
                  <a:cubicBezTo>
                    <a:pt x="39414" y="174"/>
                    <a:pt x="39268" y="214"/>
                    <a:pt x="39137" y="214"/>
                  </a:cubicBezTo>
                  <a:cubicBezTo>
                    <a:pt x="39100" y="214"/>
                    <a:pt x="39064" y="211"/>
                    <a:pt x="39030" y="203"/>
                  </a:cubicBezTo>
                  <a:cubicBezTo>
                    <a:pt x="38830" y="145"/>
                    <a:pt x="38641" y="101"/>
                    <a:pt x="38453" y="101"/>
                  </a:cubicBezTo>
                  <a:cubicBezTo>
                    <a:pt x="38293" y="101"/>
                    <a:pt x="38134" y="133"/>
                    <a:pt x="37970" y="215"/>
                  </a:cubicBezTo>
                  <a:cubicBezTo>
                    <a:pt x="37904" y="252"/>
                    <a:pt x="37830" y="266"/>
                    <a:pt x="37754" y="266"/>
                  </a:cubicBezTo>
                  <a:cubicBezTo>
                    <a:pt x="37707" y="266"/>
                    <a:pt x="37659" y="260"/>
                    <a:pt x="37613" y="251"/>
                  </a:cubicBezTo>
                  <a:cubicBezTo>
                    <a:pt x="37276" y="95"/>
                    <a:pt x="36933" y="44"/>
                    <a:pt x="36589" y="44"/>
                  </a:cubicBezTo>
                  <a:cubicBezTo>
                    <a:pt x="36275" y="44"/>
                    <a:pt x="35960" y="86"/>
                    <a:pt x="35648" y="132"/>
                  </a:cubicBezTo>
                  <a:cubicBezTo>
                    <a:pt x="35580" y="142"/>
                    <a:pt x="35513" y="147"/>
                    <a:pt x="35447" y="147"/>
                  </a:cubicBezTo>
                  <a:cubicBezTo>
                    <a:pt x="35209" y="147"/>
                    <a:pt x="34983" y="93"/>
                    <a:pt x="34756" y="93"/>
                  </a:cubicBezTo>
                  <a:cubicBezTo>
                    <a:pt x="34692" y="93"/>
                    <a:pt x="34629" y="97"/>
                    <a:pt x="34565" y="108"/>
                  </a:cubicBezTo>
                  <a:cubicBezTo>
                    <a:pt x="34208" y="167"/>
                    <a:pt x="33850" y="263"/>
                    <a:pt x="33505" y="334"/>
                  </a:cubicBezTo>
                  <a:cubicBezTo>
                    <a:pt x="33418" y="352"/>
                    <a:pt x="33324" y="363"/>
                    <a:pt x="33234" y="363"/>
                  </a:cubicBezTo>
                  <a:cubicBezTo>
                    <a:pt x="33201" y="363"/>
                    <a:pt x="33168" y="361"/>
                    <a:pt x="33136" y="358"/>
                  </a:cubicBezTo>
                  <a:lnTo>
                    <a:pt x="30767" y="406"/>
                  </a:lnTo>
                  <a:cubicBezTo>
                    <a:pt x="30529" y="406"/>
                    <a:pt x="30290" y="346"/>
                    <a:pt x="30076" y="239"/>
                  </a:cubicBezTo>
                  <a:cubicBezTo>
                    <a:pt x="29966" y="182"/>
                    <a:pt x="29864" y="157"/>
                    <a:pt x="29768" y="157"/>
                  </a:cubicBezTo>
                  <a:cubicBezTo>
                    <a:pt x="29582" y="157"/>
                    <a:pt x="29415" y="249"/>
                    <a:pt x="29243" y="382"/>
                  </a:cubicBezTo>
                  <a:cubicBezTo>
                    <a:pt x="29100" y="477"/>
                    <a:pt x="28933" y="548"/>
                    <a:pt x="28766" y="608"/>
                  </a:cubicBezTo>
                  <a:cubicBezTo>
                    <a:pt x="28475" y="413"/>
                    <a:pt x="28163" y="373"/>
                    <a:pt x="27847" y="373"/>
                  </a:cubicBezTo>
                  <a:cubicBezTo>
                    <a:pt x="27622" y="373"/>
                    <a:pt x="27394" y="394"/>
                    <a:pt x="27171" y="394"/>
                  </a:cubicBezTo>
                  <a:cubicBezTo>
                    <a:pt x="25099" y="394"/>
                    <a:pt x="23040" y="429"/>
                    <a:pt x="20980" y="453"/>
                  </a:cubicBezTo>
                  <a:cubicBezTo>
                    <a:pt x="20182" y="453"/>
                    <a:pt x="19396" y="453"/>
                    <a:pt x="18610" y="441"/>
                  </a:cubicBezTo>
                  <a:cubicBezTo>
                    <a:pt x="18571" y="443"/>
                    <a:pt x="18532" y="444"/>
                    <a:pt x="18493" y="444"/>
                  </a:cubicBezTo>
                  <a:cubicBezTo>
                    <a:pt x="18285" y="444"/>
                    <a:pt x="18086" y="416"/>
                    <a:pt x="17896" y="346"/>
                  </a:cubicBezTo>
                  <a:cubicBezTo>
                    <a:pt x="17723" y="262"/>
                    <a:pt x="17549" y="239"/>
                    <a:pt x="17377" y="239"/>
                  </a:cubicBezTo>
                  <a:cubicBezTo>
                    <a:pt x="17181" y="239"/>
                    <a:pt x="16986" y="268"/>
                    <a:pt x="16794" y="268"/>
                  </a:cubicBezTo>
                  <a:cubicBezTo>
                    <a:pt x="16748" y="268"/>
                    <a:pt x="16703" y="267"/>
                    <a:pt x="16658" y="263"/>
                  </a:cubicBezTo>
                  <a:cubicBezTo>
                    <a:pt x="16607" y="258"/>
                    <a:pt x="16557" y="256"/>
                    <a:pt x="16506" y="256"/>
                  </a:cubicBezTo>
                  <a:cubicBezTo>
                    <a:pt x="16288" y="256"/>
                    <a:pt x="16071" y="293"/>
                    <a:pt x="15864" y="293"/>
                  </a:cubicBezTo>
                  <a:cubicBezTo>
                    <a:pt x="15769" y="293"/>
                    <a:pt x="15676" y="285"/>
                    <a:pt x="15586" y="263"/>
                  </a:cubicBezTo>
                  <a:cubicBezTo>
                    <a:pt x="15170" y="179"/>
                    <a:pt x="14753" y="132"/>
                    <a:pt x="14324" y="120"/>
                  </a:cubicBezTo>
                  <a:cubicBezTo>
                    <a:pt x="14236" y="114"/>
                    <a:pt x="14147" y="112"/>
                    <a:pt x="14059" y="112"/>
                  </a:cubicBezTo>
                  <a:cubicBezTo>
                    <a:pt x="13701" y="112"/>
                    <a:pt x="13342" y="148"/>
                    <a:pt x="12983" y="148"/>
                  </a:cubicBezTo>
                  <a:cubicBezTo>
                    <a:pt x="12652" y="148"/>
                    <a:pt x="12320" y="117"/>
                    <a:pt x="119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60" name="Google Shape;260;p35"/>
            <p:cNvSpPr txBox="1"/>
            <p:nvPr/>
          </p:nvSpPr>
          <p:spPr>
            <a:xfrm>
              <a:off x="1158575" y="2471675"/>
              <a:ext cx="1425000" cy="48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LOGIN</a:t>
              </a:r>
              <a:endParaRPr>
                <a:solidFill>
                  <a:srgbClr val="000000"/>
                </a:solidFill>
                <a:latin typeface="Roboto"/>
                <a:ea typeface="Roboto"/>
                <a:cs typeface="Roboto"/>
                <a:sym typeface="Roboto"/>
              </a:endParaRPr>
            </a:p>
          </p:txBody>
        </p:sp>
      </p:grpSp>
      <p:grpSp>
        <p:nvGrpSpPr>
          <p:cNvPr id="261" name="Google Shape;261;p35"/>
          <p:cNvGrpSpPr/>
          <p:nvPr/>
        </p:nvGrpSpPr>
        <p:grpSpPr>
          <a:xfrm>
            <a:off x="5958461" y="2327919"/>
            <a:ext cx="2448628" cy="777091"/>
            <a:chOff x="5958461" y="2327919"/>
            <a:chExt cx="2448628" cy="777091"/>
          </a:xfrm>
        </p:grpSpPr>
        <p:sp>
          <p:nvSpPr>
            <p:cNvPr id="262" name="Google Shape;262;p35"/>
            <p:cNvSpPr/>
            <p:nvPr/>
          </p:nvSpPr>
          <p:spPr>
            <a:xfrm>
              <a:off x="5958461" y="2327919"/>
              <a:ext cx="2448628" cy="777091"/>
            </a:xfrm>
            <a:custGeom>
              <a:avLst/>
              <a:gdLst/>
              <a:ahLst/>
              <a:cxnLst/>
              <a:rect l="l" t="t" r="r" b="b"/>
              <a:pathLst>
                <a:path w="82689" h="26242" extrusionOk="0">
                  <a:moveTo>
                    <a:pt x="11990" y="1"/>
                  </a:moveTo>
                  <a:lnTo>
                    <a:pt x="11597" y="322"/>
                  </a:lnTo>
                  <a:cubicBezTo>
                    <a:pt x="11348" y="192"/>
                    <a:pt x="11097" y="140"/>
                    <a:pt x="10846" y="140"/>
                  </a:cubicBezTo>
                  <a:cubicBezTo>
                    <a:pt x="10568" y="140"/>
                    <a:pt x="10289" y="204"/>
                    <a:pt x="10013" y="298"/>
                  </a:cubicBezTo>
                  <a:cubicBezTo>
                    <a:pt x="9954" y="316"/>
                    <a:pt x="9894" y="325"/>
                    <a:pt x="9835" y="325"/>
                  </a:cubicBezTo>
                  <a:cubicBezTo>
                    <a:pt x="9775" y="325"/>
                    <a:pt x="9716" y="316"/>
                    <a:pt x="9656" y="298"/>
                  </a:cubicBezTo>
                  <a:cubicBezTo>
                    <a:pt x="9311" y="227"/>
                    <a:pt x="8942" y="191"/>
                    <a:pt x="8585" y="144"/>
                  </a:cubicBezTo>
                  <a:cubicBezTo>
                    <a:pt x="8560" y="142"/>
                    <a:pt x="8535" y="142"/>
                    <a:pt x="8510" y="142"/>
                  </a:cubicBezTo>
                  <a:cubicBezTo>
                    <a:pt x="8287" y="142"/>
                    <a:pt x="8075" y="190"/>
                    <a:pt x="7882" y="286"/>
                  </a:cubicBezTo>
                  <a:cubicBezTo>
                    <a:pt x="7803" y="322"/>
                    <a:pt x="7704" y="364"/>
                    <a:pt x="7624" y="364"/>
                  </a:cubicBezTo>
                  <a:cubicBezTo>
                    <a:pt x="7596" y="364"/>
                    <a:pt x="7570" y="358"/>
                    <a:pt x="7549" y="346"/>
                  </a:cubicBezTo>
                  <a:cubicBezTo>
                    <a:pt x="7239" y="200"/>
                    <a:pt x="6922" y="163"/>
                    <a:pt x="6604" y="163"/>
                  </a:cubicBezTo>
                  <a:cubicBezTo>
                    <a:pt x="6323" y="163"/>
                    <a:pt x="6042" y="192"/>
                    <a:pt x="5763" y="203"/>
                  </a:cubicBezTo>
                  <a:cubicBezTo>
                    <a:pt x="5346" y="203"/>
                    <a:pt x="4917" y="239"/>
                    <a:pt x="4501" y="286"/>
                  </a:cubicBezTo>
                  <a:cubicBezTo>
                    <a:pt x="4213" y="336"/>
                    <a:pt x="3942" y="470"/>
                    <a:pt x="3661" y="470"/>
                  </a:cubicBezTo>
                  <a:cubicBezTo>
                    <a:pt x="3535" y="470"/>
                    <a:pt x="3407" y="443"/>
                    <a:pt x="3274" y="370"/>
                  </a:cubicBezTo>
                  <a:lnTo>
                    <a:pt x="2893" y="715"/>
                  </a:lnTo>
                  <a:cubicBezTo>
                    <a:pt x="2762" y="584"/>
                    <a:pt x="2643" y="453"/>
                    <a:pt x="2512" y="334"/>
                  </a:cubicBezTo>
                  <a:cubicBezTo>
                    <a:pt x="2465" y="298"/>
                    <a:pt x="2405" y="286"/>
                    <a:pt x="2346" y="286"/>
                  </a:cubicBezTo>
                  <a:cubicBezTo>
                    <a:pt x="2167" y="286"/>
                    <a:pt x="1976" y="261"/>
                    <a:pt x="1794" y="261"/>
                  </a:cubicBezTo>
                  <a:cubicBezTo>
                    <a:pt x="1674" y="261"/>
                    <a:pt x="1557" y="272"/>
                    <a:pt x="1453" y="310"/>
                  </a:cubicBezTo>
                  <a:cubicBezTo>
                    <a:pt x="1334" y="346"/>
                    <a:pt x="1215" y="370"/>
                    <a:pt x="1095" y="382"/>
                  </a:cubicBezTo>
                  <a:lnTo>
                    <a:pt x="0" y="513"/>
                  </a:lnTo>
                  <a:lnTo>
                    <a:pt x="631" y="1251"/>
                  </a:lnTo>
                  <a:cubicBezTo>
                    <a:pt x="810" y="1489"/>
                    <a:pt x="953" y="1739"/>
                    <a:pt x="1072" y="2001"/>
                  </a:cubicBezTo>
                  <a:cubicBezTo>
                    <a:pt x="1238" y="2394"/>
                    <a:pt x="1441" y="2763"/>
                    <a:pt x="1703" y="3096"/>
                  </a:cubicBezTo>
                  <a:cubicBezTo>
                    <a:pt x="2250" y="3739"/>
                    <a:pt x="2512" y="4608"/>
                    <a:pt x="3239" y="5108"/>
                  </a:cubicBezTo>
                  <a:cubicBezTo>
                    <a:pt x="3322" y="5168"/>
                    <a:pt x="3334" y="5323"/>
                    <a:pt x="3393" y="5418"/>
                  </a:cubicBezTo>
                  <a:cubicBezTo>
                    <a:pt x="3560" y="5740"/>
                    <a:pt x="3715" y="6073"/>
                    <a:pt x="3905" y="6382"/>
                  </a:cubicBezTo>
                  <a:cubicBezTo>
                    <a:pt x="4322" y="7049"/>
                    <a:pt x="4703" y="7740"/>
                    <a:pt x="5322" y="8264"/>
                  </a:cubicBezTo>
                  <a:cubicBezTo>
                    <a:pt x="5489" y="8942"/>
                    <a:pt x="5918" y="9430"/>
                    <a:pt x="6489" y="9835"/>
                  </a:cubicBezTo>
                  <a:cubicBezTo>
                    <a:pt x="6668" y="9966"/>
                    <a:pt x="6787" y="10204"/>
                    <a:pt x="6930" y="10407"/>
                  </a:cubicBezTo>
                  <a:lnTo>
                    <a:pt x="8046" y="12065"/>
                  </a:lnTo>
                  <a:lnTo>
                    <a:pt x="7715" y="12681"/>
                  </a:lnTo>
                  <a:cubicBezTo>
                    <a:pt x="7584" y="12895"/>
                    <a:pt x="7489" y="13121"/>
                    <a:pt x="7453" y="13360"/>
                  </a:cubicBezTo>
                  <a:cubicBezTo>
                    <a:pt x="7418" y="13693"/>
                    <a:pt x="7215" y="13883"/>
                    <a:pt x="6989" y="14098"/>
                  </a:cubicBezTo>
                  <a:cubicBezTo>
                    <a:pt x="6810" y="14264"/>
                    <a:pt x="6727" y="14503"/>
                    <a:pt x="6739" y="14753"/>
                  </a:cubicBezTo>
                  <a:cubicBezTo>
                    <a:pt x="6751" y="14931"/>
                    <a:pt x="6668" y="15110"/>
                    <a:pt x="6525" y="15217"/>
                  </a:cubicBezTo>
                  <a:cubicBezTo>
                    <a:pt x="6287" y="15407"/>
                    <a:pt x="6084" y="15646"/>
                    <a:pt x="5953" y="15919"/>
                  </a:cubicBezTo>
                  <a:cubicBezTo>
                    <a:pt x="5215" y="17241"/>
                    <a:pt x="4465" y="18563"/>
                    <a:pt x="3786" y="19920"/>
                  </a:cubicBezTo>
                  <a:cubicBezTo>
                    <a:pt x="3370" y="20729"/>
                    <a:pt x="2953" y="21539"/>
                    <a:pt x="2298" y="22194"/>
                  </a:cubicBezTo>
                  <a:cubicBezTo>
                    <a:pt x="2179" y="22337"/>
                    <a:pt x="2096" y="22492"/>
                    <a:pt x="2036" y="22670"/>
                  </a:cubicBezTo>
                  <a:cubicBezTo>
                    <a:pt x="1857" y="23039"/>
                    <a:pt x="1655" y="23396"/>
                    <a:pt x="1417" y="23742"/>
                  </a:cubicBezTo>
                  <a:cubicBezTo>
                    <a:pt x="1155" y="24135"/>
                    <a:pt x="905" y="24539"/>
                    <a:pt x="667" y="24932"/>
                  </a:cubicBezTo>
                  <a:lnTo>
                    <a:pt x="226" y="25671"/>
                  </a:lnTo>
                  <a:lnTo>
                    <a:pt x="1119" y="25694"/>
                  </a:lnTo>
                  <a:cubicBezTo>
                    <a:pt x="1381" y="25694"/>
                    <a:pt x="1631" y="25706"/>
                    <a:pt x="1893" y="25706"/>
                  </a:cubicBezTo>
                  <a:cubicBezTo>
                    <a:pt x="2249" y="25710"/>
                    <a:pt x="2606" y="25711"/>
                    <a:pt x="2963" y="25711"/>
                  </a:cubicBezTo>
                  <a:cubicBezTo>
                    <a:pt x="3825" y="25711"/>
                    <a:pt x="4690" y="25703"/>
                    <a:pt x="5548" y="25694"/>
                  </a:cubicBezTo>
                  <a:cubicBezTo>
                    <a:pt x="5673" y="25694"/>
                    <a:pt x="5804" y="25706"/>
                    <a:pt x="5929" y="25706"/>
                  </a:cubicBezTo>
                  <a:cubicBezTo>
                    <a:pt x="6054" y="25706"/>
                    <a:pt x="6173" y="25694"/>
                    <a:pt x="6275" y="25647"/>
                  </a:cubicBezTo>
                  <a:cubicBezTo>
                    <a:pt x="6426" y="25574"/>
                    <a:pt x="6567" y="25544"/>
                    <a:pt x="6706" y="25544"/>
                  </a:cubicBezTo>
                  <a:cubicBezTo>
                    <a:pt x="6905" y="25544"/>
                    <a:pt x="7100" y="25605"/>
                    <a:pt x="7311" y="25682"/>
                  </a:cubicBezTo>
                  <a:cubicBezTo>
                    <a:pt x="7596" y="25802"/>
                    <a:pt x="7894" y="25873"/>
                    <a:pt x="8204" y="25885"/>
                  </a:cubicBezTo>
                  <a:cubicBezTo>
                    <a:pt x="8213" y="25885"/>
                    <a:pt x="8222" y="25886"/>
                    <a:pt x="8231" y="25886"/>
                  </a:cubicBezTo>
                  <a:cubicBezTo>
                    <a:pt x="8449" y="25886"/>
                    <a:pt x="8677" y="25753"/>
                    <a:pt x="8906" y="25730"/>
                  </a:cubicBezTo>
                  <a:cubicBezTo>
                    <a:pt x="9012" y="25717"/>
                    <a:pt x="9119" y="25714"/>
                    <a:pt x="9226" y="25714"/>
                  </a:cubicBezTo>
                  <a:cubicBezTo>
                    <a:pt x="9375" y="25714"/>
                    <a:pt x="9524" y="25721"/>
                    <a:pt x="9672" y="25721"/>
                  </a:cubicBezTo>
                  <a:cubicBezTo>
                    <a:pt x="9718" y="25721"/>
                    <a:pt x="9765" y="25720"/>
                    <a:pt x="9811" y="25718"/>
                  </a:cubicBezTo>
                  <a:cubicBezTo>
                    <a:pt x="9818" y="25718"/>
                    <a:pt x="9826" y="25718"/>
                    <a:pt x="9834" y="25718"/>
                  </a:cubicBezTo>
                  <a:cubicBezTo>
                    <a:pt x="10121" y="25718"/>
                    <a:pt x="10408" y="25889"/>
                    <a:pt x="10678" y="25889"/>
                  </a:cubicBezTo>
                  <a:cubicBezTo>
                    <a:pt x="10747" y="25889"/>
                    <a:pt x="10815" y="25878"/>
                    <a:pt x="10882" y="25849"/>
                  </a:cubicBezTo>
                  <a:cubicBezTo>
                    <a:pt x="11003" y="25796"/>
                    <a:pt x="11117" y="25777"/>
                    <a:pt x="11229" y="25777"/>
                  </a:cubicBezTo>
                  <a:cubicBezTo>
                    <a:pt x="11470" y="25777"/>
                    <a:pt x="11698" y="25868"/>
                    <a:pt x="11942" y="25909"/>
                  </a:cubicBezTo>
                  <a:cubicBezTo>
                    <a:pt x="12121" y="25944"/>
                    <a:pt x="12311" y="25932"/>
                    <a:pt x="12490" y="25956"/>
                  </a:cubicBezTo>
                  <a:cubicBezTo>
                    <a:pt x="12563" y="25965"/>
                    <a:pt x="12636" y="25969"/>
                    <a:pt x="12707" y="25969"/>
                  </a:cubicBezTo>
                  <a:cubicBezTo>
                    <a:pt x="13123" y="25969"/>
                    <a:pt x="13512" y="25839"/>
                    <a:pt x="13919" y="25778"/>
                  </a:cubicBezTo>
                  <a:cubicBezTo>
                    <a:pt x="14333" y="25891"/>
                    <a:pt x="14770" y="25959"/>
                    <a:pt x="15206" y="25959"/>
                  </a:cubicBezTo>
                  <a:cubicBezTo>
                    <a:pt x="15321" y="25959"/>
                    <a:pt x="15435" y="25954"/>
                    <a:pt x="15550" y="25944"/>
                  </a:cubicBezTo>
                  <a:cubicBezTo>
                    <a:pt x="15603" y="25948"/>
                    <a:pt x="15656" y="25950"/>
                    <a:pt x="15708" y="25950"/>
                  </a:cubicBezTo>
                  <a:cubicBezTo>
                    <a:pt x="15961" y="25950"/>
                    <a:pt x="16206" y="25904"/>
                    <a:pt x="16443" y="25825"/>
                  </a:cubicBezTo>
                  <a:cubicBezTo>
                    <a:pt x="16847" y="25647"/>
                    <a:pt x="17264" y="25671"/>
                    <a:pt x="17693" y="25659"/>
                  </a:cubicBezTo>
                  <a:cubicBezTo>
                    <a:pt x="18538" y="25623"/>
                    <a:pt x="19383" y="25611"/>
                    <a:pt x="20241" y="25599"/>
                  </a:cubicBezTo>
                  <a:cubicBezTo>
                    <a:pt x="20452" y="25596"/>
                    <a:pt x="20663" y="25592"/>
                    <a:pt x="20875" y="25592"/>
                  </a:cubicBezTo>
                  <a:cubicBezTo>
                    <a:pt x="21510" y="25592"/>
                    <a:pt x="22149" y="25626"/>
                    <a:pt x="22801" y="25813"/>
                  </a:cubicBezTo>
                  <a:cubicBezTo>
                    <a:pt x="23039" y="25873"/>
                    <a:pt x="23289" y="25897"/>
                    <a:pt x="23527" y="25909"/>
                  </a:cubicBezTo>
                  <a:cubicBezTo>
                    <a:pt x="24634" y="25968"/>
                    <a:pt x="25730" y="25921"/>
                    <a:pt x="26837" y="26183"/>
                  </a:cubicBezTo>
                  <a:cubicBezTo>
                    <a:pt x="27048" y="26223"/>
                    <a:pt x="27260" y="26242"/>
                    <a:pt x="27471" y="26242"/>
                  </a:cubicBezTo>
                  <a:cubicBezTo>
                    <a:pt x="27569" y="26242"/>
                    <a:pt x="27667" y="26238"/>
                    <a:pt x="27765" y="26230"/>
                  </a:cubicBezTo>
                  <a:cubicBezTo>
                    <a:pt x="27907" y="26226"/>
                    <a:pt x="28050" y="26224"/>
                    <a:pt x="28193" y="26224"/>
                  </a:cubicBezTo>
                  <a:cubicBezTo>
                    <a:pt x="28643" y="26224"/>
                    <a:pt x="29097" y="26241"/>
                    <a:pt x="29550" y="26241"/>
                  </a:cubicBezTo>
                  <a:cubicBezTo>
                    <a:pt x="30114" y="26241"/>
                    <a:pt x="30675" y="26215"/>
                    <a:pt x="31218" y="26099"/>
                  </a:cubicBezTo>
                  <a:cubicBezTo>
                    <a:pt x="31266" y="26088"/>
                    <a:pt x="31319" y="26083"/>
                    <a:pt x="31374" y="26083"/>
                  </a:cubicBezTo>
                  <a:cubicBezTo>
                    <a:pt x="31441" y="26083"/>
                    <a:pt x="31510" y="26091"/>
                    <a:pt x="31575" y="26111"/>
                  </a:cubicBezTo>
                  <a:cubicBezTo>
                    <a:pt x="31748" y="26160"/>
                    <a:pt x="31916" y="26177"/>
                    <a:pt x="32081" y="26177"/>
                  </a:cubicBezTo>
                  <a:cubicBezTo>
                    <a:pt x="32438" y="26177"/>
                    <a:pt x="32782" y="26098"/>
                    <a:pt x="33137" y="26098"/>
                  </a:cubicBezTo>
                  <a:cubicBezTo>
                    <a:pt x="33215" y="26098"/>
                    <a:pt x="33294" y="26102"/>
                    <a:pt x="33373" y="26111"/>
                  </a:cubicBezTo>
                  <a:cubicBezTo>
                    <a:pt x="33672" y="26152"/>
                    <a:pt x="33965" y="26162"/>
                    <a:pt x="34255" y="26162"/>
                  </a:cubicBezTo>
                  <a:cubicBezTo>
                    <a:pt x="34528" y="26162"/>
                    <a:pt x="34799" y="26154"/>
                    <a:pt x="35072" y="26154"/>
                  </a:cubicBezTo>
                  <a:cubicBezTo>
                    <a:pt x="35180" y="26154"/>
                    <a:pt x="35289" y="26155"/>
                    <a:pt x="35397" y="26159"/>
                  </a:cubicBezTo>
                  <a:cubicBezTo>
                    <a:pt x="35500" y="26161"/>
                    <a:pt x="35603" y="26163"/>
                    <a:pt x="35706" y="26163"/>
                  </a:cubicBezTo>
                  <a:cubicBezTo>
                    <a:pt x="36089" y="26163"/>
                    <a:pt x="36467" y="26135"/>
                    <a:pt x="36814" y="26004"/>
                  </a:cubicBezTo>
                  <a:cubicBezTo>
                    <a:pt x="36856" y="25991"/>
                    <a:pt x="36902" y="25986"/>
                    <a:pt x="36950" y="25986"/>
                  </a:cubicBezTo>
                  <a:cubicBezTo>
                    <a:pt x="37078" y="25986"/>
                    <a:pt x="37223" y="26022"/>
                    <a:pt x="37362" y="26040"/>
                  </a:cubicBezTo>
                  <a:cubicBezTo>
                    <a:pt x="37541" y="26075"/>
                    <a:pt x="37719" y="26111"/>
                    <a:pt x="37910" y="26111"/>
                  </a:cubicBezTo>
                  <a:cubicBezTo>
                    <a:pt x="38184" y="26084"/>
                    <a:pt x="38454" y="26069"/>
                    <a:pt x="38725" y="26069"/>
                  </a:cubicBezTo>
                  <a:cubicBezTo>
                    <a:pt x="38936" y="26069"/>
                    <a:pt x="39148" y="26078"/>
                    <a:pt x="39362" y="26099"/>
                  </a:cubicBezTo>
                  <a:cubicBezTo>
                    <a:pt x="39664" y="26119"/>
                    <a:pt x="39965" y="26128"/>
                    <a:pt x="40267" y="26128"/>
                  </a:cubicBezTo>
                  <a:cubicBezTo>
                    <a:pt x="40513" y="26128"/>
                    <a:pt x="40759" y="26122"/>
                    <a:pt x="41005" y="26111"/>
                  </a:cubicBezTo>
                  <a:cubicBezTo>
                    <a:pt x="41374" y="26111"/>
                    <a:pt x="41720" y="26040"/>
                    <a:pt x="42089" y="26028"/>
                  </a:cubicBezTo>
                  <a:cubicBezTo>
                    <a:pt x="42193" y="26024"/>
                    <a:pt x="42298" y="26023"/>
                    <a:pt x="42403" y="26023"/>
                  </a:cubicBezTo>
                  <a:cubicBezTo>
                    <a:pt x="42655" y="26023"/>
                    <a:pt x="42908" y="26031"/>
                    <a:pt x="43160" y="26040"/>
                  </a:cubicBezTo>
                  <a:cubicBezTo>
                    <a:pt x="43648" y="26052"/>
                    <a:pt x="44137" y="26087"/>
                    <a:pt x="44613" y="26087"/>
                  </a:cubicBezTo>
                  <a:cubicBezTo>
                    <a:pt x="47304" y="26087"/>
                    <a:pt x="49994" y="26087"/>
                    <a:pt x="52673" y="26075"/>
                  </a:cubicBezTo>
                  <a:cubicBezTo>
                    <a:pt x="54269" y="26063"/>
                    <a:pt x="55840" y="26016"/>
                    <a:pt x="57424" y="26004"/>
                  </a:cubicBezTo>
                  <a:cubicBezTo>
                    <a:pt x="58091" y="26004"/>
                    <a:pt x="58746" y="25980"/>
                    <a:pt x="59341" y="25790"/>
                  </a:cubicBezTo>
                  <a:cubicBezTo>
                    <a:pt x="59518" y="25729"/>
                    <a:pt x="59705" y="25699"/>
                    <a:pt x="59891" y="25699"/>
                  </a:cubicBezTo>
                  <a:cubicBezTo>
                    <a:pt x="60068" y="25699"/>
                    <a:pt x="60244" y="25726"/>
                    <a:pt x="60412" y="25778"/>
                  </a:cubicBezTo>
                  <a:cubicBezTo>
                    <a:pt x="60641" y="25860"/>
                    <a:pt x="60877" y="25901"/>
                    <a:pt x="61113" y="25901"/>
                  </a:cubicBezTo>
                  <a:cubicBezTo>
                    <a:pt x="61357" y="25901"/>
                    <a:pt x="61599" y="25857"/>
                    <a:pt x="61829" y="25766"/>
                  </a:cubicBezTo>
                  <a:cubicBezTo>
                    <a:pt x="61942" y="25726"/>
                    <a:pt x="62074" y="25719"/>
                    <a:pt x="62212" y="25719"/>
                  </a:cubicBezTo>
                  <a:cubicBezTo>
                    <a:pt x="62278" y="25719"/>
                    <a:pt x="62345" y="25721"/>
                    <a:pt x="62412" y="25721"/>
                  </a:cubicBezTo>
                  <a:cubicBezTo>
                    <a:pt x="62456" y="25721"/>
                    <a:pt x="62500" y="25720"/>
                    <a:pt x="62544" y="25718"/>
                  </a:cubicBezTo>
                  <a:lnTo>
                    <a:pt x="65794" y="25635"/>
                  </a:lnTo>
                  <a:cubicBezTo>
                    <a:pt x="65794" y="25623"/>
                    <a:pt x="65782" y="25599"/>
                    <a:pt x="65782" y="25587"/>
                  </a:cubicBezTo>
                  <a:lnTo>
                    <a:pt x="69425" y="25563"/>
                  </a:lnTo>
                  <a:cubicBezTo>
                    <a:pt x="69473" y="25563"/>
                    <a:pt x="69521" y="25540"/>
                    <a:pt x="69556" y="25492"/>
                  </a:cubicBezTo>
                  <a:cubicBezTo>
                    <a:pt x="69568" y="25480"/>
                    <a:pt x="69509" y="25409"/>
                    <a:pt x="69473" y="25373"/>
                  </a:cubicBezTo>
                  <a:cubicBezTo>
                    <a:pt x="69366" y="25278"/>
                    <a:pt x="69259" y="25194"/>
                    <a:pt x="69152" y="25099"/>
                  </a:cubicBezTo>
                  <a:cubicBezTo>
                    <a:pt x="68902" y="24861"/>
                    <a:pt x="68568" y="24730"/>
                    <a:pt x="68235" y="24706"/>
                  </a:cubicBezTo>
                  <a:cubicBezTo>
                    <a:pt x="68176" y="24705"/>
                    <a:pt x="68118" y="24705"/>
                    <a:pt x="68059" y="24705"/>
                  </a:cubicBezTo>
                  <a:cubicBezTo>
                    <a:pt x="67606" y="24705"/>
                    <a:pt x="67164" y="24730"/>
                    <a:pt x="66717" y="24730"/>
                  </a:cubicBezTo>
                  <a:cubicBezTo>
                    <a:pt x="66498" y="24730"/>
                    <a:pt x="66279" y="24724"/>
                    <a:pt x="66056" y="24706"/>
                  </a:cubicBezTo>
                  <a:cubicBezTo>
                    <a:pt x="65784" y="24686"/>
                    <a:pt x="65517" y="24679"/>
                    <a:pt x="65254" y="24679"/>
                  </a:cubicBezTo>
                  <a:cubicBezTo>
                    <a:pt x="64656" y="24679"/>
                    <a:pt x="64075" y="24715"/>
                    <a:pt x="63483" y="24715"/>
                  </a:cubicBezTo>
                  <a:cubicBezTo>
                    <a:pt x="63251" y="24715"/>
                    <a:pt x="63018" y="24709"/>
                    <a:pt x="62782" y="24694"/>
                  </a:cubicBezTo>
                  <a:cubicBezTo>
                    <a:pt x="62643" y="24680"/>
                    <a:pt x="62504" y="24674"/>
                    <a:pt x="62365" y="24674"/>
                  </a:cubicBezTo>
                  <a:cubicBezTo>
                    <a:pt x="62030" y="24674"/>
                    <a:pt x="61697" y="24714"/>
                    <a:pt x="61377" y="24789"/>
                  </a:cubicBezTo>
                  <a:cubicBezTo>
                    <a:pt x="61263" y="24822"/>
                    <a:pt x="61144" y="24834"/>
                    <a:pt x="61022" y="24834"/>
                  </a:cubicBezTo>
                  <a:cubicBezTo>
                    <a:pt x="60712" y="24834"/>
                    <a:pt x="60386" y="24758"/>
                    <a:pt x="60087" y="24758"/>
                  </a:cubicBezTo>
                  <a:cubicBezTo>
                    <a:pt x="60036" y="24758"/>
                    <a:pt x="59986" y="24760"/>
                    <a:pt x="59936" y="24766"/>
                  </a:cubicBezTo>
                  <a:cubicBezTo>
                    <a:pt x="59505" y="24806"/>
                    <a:pt x="59124" y="24975"/>
                    <a:pt x="58675" y="24975"/>
                  </a:cubicBezTo>
                  <a:cubicBezTo>
                    <a:pt x="58467" y="24975"/>
                    <a:pt x="58244" y="24939"/>
                    <a:pt x="57995" y="24837"/>
                  </a:cubicBezTo>
                  <a:cubicBezTo>
                    <a:pt x="57963" y="24824"/>
                    <a:pt x="57928" y="24818"/>
                    <a:pt x="57891" y="24818"/>
                  </a:cubicBezTo>
                  <a:cubicBezTo>
                    <a:pt x="57767" y="24818"/>
                    <a:pt x="57624" y="24881"/>
                    <a:pt x="57495" y="24909"/>
                  </a:cubicBezTo>
                  <a:cubicBezTo>
                    <a:pt x="57269" y="24956"/>
                    <a:pt x="57067" y="25028"/>
                    <a:pt x="56841" y="25051"/>
                  </a:cubicBezTo>
                  <a:cubicBezTo>
                    <a:pt x="56591" y="25083"/>
                    <a:pt x="56329" y="25086"/>
                    <a:pt x="56066" y="25086"/>
                  </a:cubicBezTo>
                  <a:cubicBezTo>
                    <a:pt x="56013" y="25086"/>
                    <a:pt x="55961" y="25086"/>
                    <a:pt x="55908" y="25086"/>
                  </a:cubicBezTo>
                  <a:cubicBezTo>
                    <a:pt x="55435" y="25086"/>
                    <a:pt x="54966" y="25094"/>
                    <a:pt x="54566" y="25266"/>
                  </a:cubicBezTo>
                  <a:cubicBezTo>
                    <a:pt x="54316" y="25182"/>
                    <a:pt x="54066" y="25135"/>
                    <a:pt x="53816" y="25099"/>
                  </a:cubicBezTo>
                  <a:cubicBezTo>
                    <a:pt x="53590" y="25099"/>
                    <a:pt x="53400" y="25242"/>
                    <a:pt x="53173" y="25266"/>
                  </a:cubicBezTo>
                  <a:cubicBezTo>
                    <a:pt x="53159" y="25267"/>
                    <a:pt x="53144" y="25268"/>
                    <a:pt x="53129" y="25268"/>
                  </a:cubicBezTo>
                  <a:cubicBezTo>
                    <a:pt x="52924" y="25268"/>
                    <a:pt x="52692" y="25159"/>
                    <a:pt x="52484" y="25159"/>
                  </a:cubicBezTo>
                  <a:cubicBezTo>
                    <a:pt x="52413" y="25159"/>
                    <a:pt x="52344" y="25171"/>
                    <a:pt x="52280" y="25206"/>
                  </a:cubicBezTo>
                  <a:cubicBezTo>
                    <a:pt x="52190" y="25255"/>
                    <a:pt x="52088" y="25279"/>
                    <a:pt x="51985" y="25279"/>
                  </a:cubicBezTo>
                  <a:cubicBezTo>
                    <a:pt x="51912" y="25279"/>
                    <a:pt x="51838" y="25267"/>
                    <a:pt x="51768" y="25242"/>
                  </a:cubicBezTo>
                  <a:cubicBezTo>
                    <a:pt x="51518" y="25170"/>
                    <a:pt x="51257" y="25170"/>
                    <a:pt x="51018" y="25075"/>
                  </a:cubicBezTo>
                  <a:cubicBezTo>
                    <a:pt x="50795" y="24994"/>
                    <a:pt x="50587" y="24944"/>
                    <a:pt x="50392" y="24944"/>
                  </a:cubicBezTo>
                  <a:cubicBezTo>
                    <a:pt x="50245" y="24944"/>
                    <a:pt x="50104" y="24973"/>
                    <a:pt x="49971" y="25040"/>
                  </a:cubicBezTo>
                  <a:cubicBezTo>
                    <a:pt x="49794" y="24977"/>
                    <a:pt x="49628" y="24956"/>
                    <a:pt x="49467" y="24956"/>
                  </a:cubicBezTo>
                  <a:cubicBezTo>
                    <a:pt x="49228" y="24956"/>
                    <a:pt x="48998" y="25004"/>
                    <a:pt x="48756" y="25040"/>
                  </a:cubicBezTo>
                  <a:cubicBezTo>
                    <a:pt x="48442" y="25083"/>
                    <a:pt x="48122" y="25116"/>
                    <a:pt x="47794" y="25116"/>
                  </a:cubicBezTo>
                  <a:cubicBezTo>
                    <a:pt x="47403" y="25116"/>
                    <a:pt x="46999" y="25069"/>
                    <a:pt x="46577" y="24932"/>
                  </a:cubicBezTo>
                  <a:cubicBezTo>
                    <a:pt x="46413" y="24876"/>
                    <a:pt x="46241" y="24849"/>
                    <a:pt x="46069" y="24849"/>
                  </a:cubicBezTo>
                  <a:cubicBezTo>
                    <a:pt x="45878" y="24849"/>
                    <a:pt x="45687" y="24882"/>
                    <a:pt x="45506" y="24944"/>
                  </a:cubicBezTo>
                  <a:cubicBezTo>
                    <a:pt x="45244" y="25028"/>
                    <a:pt x="44910" y="25040"/>
                    <a:pt x="44708" y="25194"/>
                  </a:cubicBezTo>
                  <a:cubicBezTo>
                    <a:pt x="44595" y="25271"/>
                    <a:pt x="44466" y="25290"/>
                    <a:pt x="44332" y="25290"/>
                  </a:cubicBezTo>
                  <a:cubicBezTo>
                    <a:pt x="44205" y="25290"/>
                    <a:pt x="44075" y="25273"/>
                    <a:pt x="43952" y="25273"/>
                  </a:cubicBezTo>
                  <a:cubicBezTo>
                    <a:pt x="43861" y="25273"/>
                    <a:pt x="43775" y="25282"/>
                    <a:pt x="43696" y="25313"/>
                  </a:cubicBezTo>
                  <a:cubicBezTo>
                    <a:pt x="42863" y="25075"/>
                    <a:pt x="42101" y="25159"/>
                    <a:pt x="41315" y="25123"/>
                  </a:cubicBezTo>
                  <a:cubicBezTo>
                    <a:pt x="41203" y="25117"/>
                    <a:pt x="41090" y="25112"/>
                    <a:pt x="40978" y="25112"/>
                  </a:cubicBezTo>
                  <a:cubicBezTo>
                    <a:pt x="40663" y="25112"/>
                    <a:pt x="40355" y="25149"/>
                    <a:pt x="40100" y="25290"/>
                  </a:cubicBezTo>
                  <a:cubicBezTo>
                    <a:pt x="40049" y="25319"/>
                    <a:pt x="39996" y="25330"/>
                    <a:pt x="39942" y="25330"/>
                  </a:cubicBezTo>
                  <a:cubicBezTo>
                    <a:pt x="39823" y="25330"/>
                    <a:pt x="39700" y="25275"/>
                    <a:pt x="39576" y="25242"/>
                  </a:cubicBezTo>
                  <a:cubicBezTo>
                    <a:pt x="39437" y="25202"/>
                    <a:pt x="39289" y="25169"/>
                    <a:pt x="39153" y="25169"/>
                  </a:cubicBezTo>
                  <a:cubicBezTo>
                    <a:pt x="39046" y="25169"/>
                    <a:pt x="38946" y="25190"/>
                    <a:pt x="38862" y="25242"/>
                  </a:cubicBezTo>
                  <a:cubicBezTo>
                    <a:pt x="38689" y="25348"/>
                    <a:pt x="38518" y="25402"/>
                    <a:pt x="38338" y="25402"/>
                  </a:cubicBezTo>
                  <a:cubicBezTo>
                    <a:pt x="38134" y="25402"/>
                    <a:pt x="37918" y="25333"/>
                    <a:pt x="37671" y="25194"/>
                  </a:cubicBezTo>
                  <a:cubicBezTo>
                    <a:pt x="37445" y="25075"/>
                    <a:pt x="37195" y="24992"/>
                    <a:pt x="36945" y="24956"/>
                  </a:cubicBezTo>
                  <a:cubicBezTo>
                    <a:pt x="36934" y="24955"/>
                    <a:pt x="36923" y="24954"/>
                    <a:pt x="36912" y="24954"/>
                  </a:cubicBezTo>
                  <a:cubicBezTo>
                    <a:pt x="36796" y="24954"/>
                    <a:pt x="36689" y="25033"/>
                    <a:pt x="36562" y="25033"/>
                  </a:cubicBezTo>
                  <a:cubicBezTo>
                    <a:pt x="36522" y="25033"/>
                    <a:pt x="36479" y="25025"/>
                    <a:pt x="36433" y="25004"/>
                  </a:cubicBezTo>
                  <a:cubicBezTo>
                    <a:pt x="36396" y="24979"/>
                    <a:pt x="36355" y="24967"/>
                    <a:pt x="36314" y="24967"/>
                  </a:cubicBezTo>
                  <a:cubicBezTo>
                    <a:pt x="36238" y="24967"/>
                    <a:pt x="36167" y="25009"/>
                    <a:pt x="36136" y="25087"/>
                  </a:cubicBezTo>
                  <a:cubicBezTo>
                    <a:pt x="36088" y="25182"/>
                    <a:pt x="36017" y="25266"/>
                    <a:pt x="35957" y="25349"/>
                  </a:cubicBezTo>
                  <a:cubicBezTo>
                    <a:pt x="35862" y="25278"/>
                    <a:pt x="35766" y="25194"/>
                    <a:pt x="35671" y="25111"/>
                  </a:cubicBezTo>
                  <a:cubicBezTo>
                    <a:pt x="35608" y="25048"/>
                    <a:pt x="35554" y="25016"/>
                    <a:pt x="35509" y="25016"/>
                  </a:cubicBezTo>
                  <a:cubicBezTo>
                    <a:pt x="35460" y="25016"/>
                    <a:pt x="35422" y="25054"/>
                    <a:pt x="35397" y="25135"/>
                  </a:cubicBezTo>
                  <a:cubicBezTo>
                    <a:pt x="35361" y="25243"/>
                    <a:pt x="35332" y="25406"/>
                    <a:pt x="35216" y="25406"/>
                  </a:cubicBezTo>
                  <a:cubicBezTo>
                    <a:pt x="35179" y="25406"/>
                    <a:pt x="35134" y="25389"/>
                    <a:pt x="35076" y="25349"/>
                  </a:cubicBezTo>
                  <a:cubicBezTo>
                    <a:pt x="34767" y="25135"/>
                    <a:pt x="34474" y="24958"/>
                    <a:pt x="34176" y="24958"/>
                  </a:cubicBezTo>
                  <a:cubicBezTo>
                    <a:pt x="34026" y="24958"/>
                    <a:pt x="33874" y="25003"/>
                    <a:pt x="33719" y="25111"/>
                  </a:cubicBezTo>
                  <a:cubicBezTo>
                    <a:pt x="33634" y="25167"/>
                    <a:pt x="33526" y="25192"/>
                    <a:pt x="33410" y="25192"/>
                  </a:cubicBezTo>
                  <a:cubicBezTo>
                    <a:pt x="33281" y="25192"/>
                    <a:pt x="33142" y="25161"/>
                    <a:pt x="33016" y="25111"/>
                  </a:cubicBezTo>
                  <a:cubicBezTo>
                    <a:pt x="32889" y="25058"/>
                    <a:pt x="32774" y="25033"/>
                    <a:pt x="32670" y="25033"/>
                  </a:cubicBezTo>
                  <a:cubicBezTo>
                    <a:pt x="32491" y="25033"/>
                    <a:pt x="32342" y="25107"/>
                    <a:pt x="32207" y="25242"/>
                  </a:cubicBezTo>
                  <a:cubicBezTo>
                    <a:pt x="32137" y="25334"/>
                    <a:pt x="32028" y="25387"/>
                    <a:pt x="31918" y="25387"/>
                  </a:cubicBezTo>
                  <a:cubicBezTo>
                    <a:pt x="31858" y="25387"/>
                    <a:pt x="31797" y="25371"/>
                    <a:pt x="31742" y="25337"/>
                  </a:cubicBezTo>
                  <a:cubicBezTo>
                    <a:pt x="31526" y="25232"/>
                    <a:pt x="31292" y="25178"/>
                    <a:pt x="31058" y="25178"/>
                  </a:cubicBezTo>
                  <a:cubicBezTo>
                    <a:pt x="30866" y="25178"/>
                    <a:pt x="30674" y="25215"/>
                    <a:pt x="30492" y="25290"/>
                  </a:cubicBezTo>
                  <a:cubicBezTo>
                    <a:pt x="30370" y="25344"/>
                    <a:pt x="30239" y="25371"/>
                    <a:pt x="30108" y="25371"/>
                  </a:cubicBezTo>
                  <a:cubicBezTo>
                    <a:pt x="30009" y="25371"/>
                    <a:pt x="29910" y="25356"/>
                    <a:pt x="29813" y="25325"/>
                  </a:cubicBezTo>
                  <a:cubicBezTo>
                    <a:pt x="29610" y="25270"/>
                    <a:pt x="29410" y="25238"/>
                    <a:pt x="29216" y="25238"/>
                  </a:cubicBezTo>
                  <a:cubicBezTo>
                    <a:pt x="28990" y="25238"/>
                    <a:pt x="28774" y="25282"/>
                    <a:pt x="28575" y="25385"/>
                  </a:cubicBezTo>
                  <a:cubicBezTo>
                    <a:pt x="28496" y="25431"/>
                    <a:pt x="28409" y="25445"/>
                    <a:pt x="28320" y="25445"/>
                  </a:cubicBezTo>
                  <a:cubicBezTo>
                    <a:pt x="28166" y="25445"/>
                    <a:pt x="28004" y="25403"/>
                    <a:pt x="27854" y="25403"/>
                  </a:cubicBezTo>
                  <a:cubicBezTo>
                    <a:pt x="27749" y="25403"/>
                    <a:pt x="27650" y="25423"/>
                    <a:pt x="27563" y="25492"/>
                  </a:cubicBezTo>
                  <a:cubicBezTo>
                    <a:pt x="27075" y="25242"/>
                    <a:pt x="26587" y="25301"/>
                    <a:pt x="26099" y="25242"/>
                  </a:cubicBezTo>
                  <a:cubicBezTo>
                    <a:pt x="25741" y="25193"/>
                    <a:pt x="25366" y="25000"/>
                    <a:pt x="25006" y="25000"/>
                  </a:cubicBezTo>
                  <a:cubicBezTo>
                    <a:pt x="24838" y="25000"/>
                    <a:pt x="24674" y="25042"/>
                    <a:pt x="24515" y="25159"/>
                  </a:cubicBezTo>
                  <a:cubicBezTo>
                    <a:pt x="24485" y="25176"/>
                    <a:pt x="24456" y="25185"/>
                    <a:pt x="24426" y="25185"/>
                  </a:cubicBezTo>
                  <a:cubicBezTo>
                    <a:pt x="24396" y="25185"/>
                    <a:pt x="24366" y="25176"/>
                    <a:pt x="24336" y="25159"/>
                  </a:cubicBezTo>
                  <a:cubicBezTo>
                    <a:pt x="23634" y="24801"/>
                    <a:pt x="22884" y="24992"/>
                    <a:pt x="22170" y="24718"/>
                  </a:cubicBezTo>
                  <a:cubicBezTo>
                    <a:pt x="22056" y="24676"/>
                    <a:pt x="21937" y="24656"/>
                    <a:pt x="21818" y="24656"/>
                  </a:cubicBezTo>
                  <a:cubicBezTo>
                    <a:pt x="21699" y="24656"/>
                    <a:pt x="21580" y="24676"/>
                    <a:pt x="21467" y="24718"/>
                  </a:cubicBezTo>
                  <a:cubicBezTo>
                    <a:pt x="21241" y="24801"/>
                    <a:pt x="21015" y="24861"/>
                    <a:pt x="20777" y="24873"/>
                  </a:cubicBezTo>
                  <a:cubicBezTo>
                    <a:pt x="20381" y="24884"/>
                    <a:pt x="19986" y="24903"/>
                    <a:pt x="19590" y="24903"/>
                  </a:cubicBezTo>
                  <a:cubicBezTo>
                    <a:pt x="19139" y="24903"/>
                    <a:pt x="18685" y="24878"/>
                    <a:pt x="18229" y="24789"/>
                  </a:cubicBezTo>
                  <a:cubicBezTo>
                    <a:pt x="18180" y="24779"/>
                    <a:pt x="18130" y="24773"/>
                    <a:pt x="18079" y="24773"/>
                  </a:cubicBezTo>
                  <a:cubicBezTo>
                    <a:pt x="18017" y="24773"/>
                    <a:pt x="17954" y="24782"/>
                    <a:pt x="17895" y="24801"/>
                  </a:cubicBezTo>
                  <a:cubicBezTo>
                    <a:pt x="17620" y="24893"/>
                    <a:pt x="17342" y="24933"/>
                    <a:pt x="17062" y="24933"/>
                  </a:cubicBezTo>
                  <a:cubicBezTo>
                    <a:pt x="16689" y="24933"/>
                    <a:pt x="16312" y="24863"/>
                    <a:pt x="15931" y="24754"/>
                  </a:cubicBezTo>
                  <a:cubicBezTo>
                    <a:pt x="15764" y="24712"/>
                    <a:pt x="15575" y="24659"/>
                    <a:pt x="15411" y="24659"/>
                  </a:cubicBezTo>
                  <a:cubicBezTo>
                    <a:pt x="15340" y="24659"/>
                    <a:pt x="15274" y="24669"/>
                    <a:pt x="15216" y="24694"/>
                  </a:cubicBezTo>
                  <a:cubicBezTo>
                    <a:pt x="15078" y="24751"/>
                    <a:pt x="14934" y="24763"/>
                    <a:pt x="14791" y="24763"/>
                  </a:cubicBezTo>
                  <a:cubicBezTo>
                    <a:pt x="14695" y="24763"/>
                    <a:pt x="14600" y="24758"/>
                    <a:pt x="14506" y="24758"/>
                  </a:cubicBezTo>
                  <a:cubicBezTo>
                    <a:pt x="14389" y="24758"/>
                    <a:pt x="14276" y="24766"/>
                    <a:pt x="14169" y="24801"/>
                  </a:cubicBezTo>
                  <a:cubicBezTo>
                    <a:pt x="13900" y="24901"/>
                    <a:pt x="13619" y="24952"/>
                    <a:pt x="13336" y="24952"/>
                  </a:cubicBezTo>
                  <a:cubicBezTo>
                    <a:pt x="13080" y="24952"/>
                    <a:pt x="12822" y="24910"/>
                    <a:pt x="12573" y="24825"/>
                  </a:cubicBezTo>
                  <a:cubicBezTo>
                    <a:pt x="12288" y="24712"/>
                    <a:pt x="11988" y="24655"/>
                    <a:pt x="11689" y="24655"/>
                  </a:cubicBezTo>
                  <a:cubicBezTo>
                    <a:pt x="11326" y="24655"/>
                    <a:pt x="10965" y="24739"/>
                    <a:pt x="10632" y="24909"/>
                  </a:cubicBezTo>
                  <a:cubicBezTo>
                    <a:pt x="10580" y="24935"/>
                    <a:pt x="10526" y="24946"/>
                    <a:pt x="10472" y="24946"/>
                  </a:cubicBezTo>
                  <a:cubicBezTo>
                    <a:pt x="10353" y="24946"/>
                    <a:pt x="10231" y="24894"/>
                    <a:pt x="10109" y="24837"/>
                  </a:cubicBezTo>
                  <a:cubicBezTo>
                    <a:pt x="10049" y="24806"/>
                    <a:pt x="9992" y="24794"/>
                    <a:pt x="9936" y="24794"/>
                  </a:cubicBezTo>
                  <a:cubicBezTo>
                    <a:pt x="9778" y="24794"/>
                    <a:pt x="9633" y="24889"/>
                    <a:pt x="9474" y="24889"/>
                  </a:cubicBezTo>
                  <a:cubicBezTo>
                    <a:pt x="9455" y="24889"/>
                    <a:pt x="9437" y="24888"/>
                    <a:pt x="9418" y="24885"/>
                  </a:cubicBezTo>
                  <a:cubicBezTo>
                    <a:pt x="9120" y="24849"/>
                    <a:pt x="8823" y="24778"/>
                    <a:pt x="8525" y="24742"/>
                  </a:cubicBezTo>
                  <a:cubicBezTo>
                    <a:pt x="8465" y="24742"/>
                    <a:pt x="8406" y="24754"/>
                    <a:pt x="8346" y="24789"/>
                  </a:cubicBezTo>
                  <a:cubicBezTo>
                    <a:pt x="8273" y="24818"/>
                    <a:pt x="8199" y="24829"/>
                    <a:pt x="8124" y="24829"/>
                  </a:cubicBezTo>
                  <a:cubicBezTo>
                    <a:pt x="7908" y="24829"/>
                    <a:pt x="7684" y="24740"/>
                    <a:pt x="7463" y="24740"/>
                  </a:cubicBezTo>
                  <a:cubicBezTo>
                    <a:pt x="7347" y="24740"/>
                    <a:pt x="7233" y="24764"/>
                    <a:pt x="7120" y="24837"/>
                  </a:cubicBezTo>
                  <a:cubicBezTo>
                    <a:pt x="7103" y="24849"/>
                    <a:pt x="7081" y="24853"/>
                    <a:pt x="7056" y="24853"/>
                  </a:cubicBezTo>
                  <a:cubicBezTo>
                    <a:pt x="6976" y="24853"/>
                    <a:pt x="6865" y="24808"/>
                    <a:pt x="6775" y="24789"/>
                  </a:cubicBezTo>
                  <a:cubicBezTo>
                    <a:pt x="6552" y="24717"/>
                    <a:pt x="6322" y="24681"/>
                    <a:pt x="6091" y="24681"/>
                  </a:cubicBezTo>
                  <a:cubicBezTo>
                    <a:pt x="5902" y="24681"/>
                    <a:pt x="5712" y="24706"/>
                    <a:pt x="5525" y="24754"/>
                  </a:cubicBezTo>
                  <a:cubicBezTo>
                    <a:pt x="5422" y="24774"/>
                    <a:pt x="5320" y="24830"/>
                    <a:pt x="5225" y="24830"/>
                  </a:cubicBezTo>
                  <a:cubicBezTo>
                    <a:pt x="5209" y="24830"/>
                    <a:pt x="5194" y="24829"/>
                    <a:pt x="5179" y="24825"/>
                  </a:cubicBezTo>
                  <a:cubicBezTo>
                    <a:pt x="4734" y="24702"/>
                    <a:pt x="4285" y="24681"/>
                    <a:pt x="3834" y="24681"/>
                  </a:cubicBezTo>
                  <a:cubicBezTo>
                    <a:pt x="3604" y="24681"/>
                    <a:pt x="3373" y="24687"/>
                    <a:pt x="3142" y="24687"/>
                  </a:cubicBezTo>
                  <a:cubicBezTo>
                    <a:pt x="3039" y="24687"/>
                    <a:pt x="2937" y="24685"/>
                    <a:pt x="2834" y="24682"/>
                  </a:cubicBezTo>
                  <a:cubicBezTo>
                    <a:pt x="2649" y="24661"/>
                    <a:pt x="2473" y="24627"/>
                    <a:pt x="2300" y="24580"/>
                  </a:cubicBezTo>
                  <a:lnTo>
                    <a:pt x="2300" y="24580"/>
                  </a:lnTo>
                  <a:cubicBezTo>
                    <a:pt x="2515" y="23881"/>
                    <a:pt x="2942" y="23311"/>
                    <a:pt x="3370" y="22730"/>
                  </a:cubicBezTo>
                  <a:cubicBezTo>
                    <a:pt x="3560" y="22503"/>
                    <a:pt x="3679" y="22206"/>
                    <a:pt x="3691" y="21896"/>
                  </a:cubicBezTo>
                  <a:cubicBezTo>
                    <a:pt x="3679" y="21837"/>
                    <a:pt x="3691" y="21777"/>
                    <a:pt x="3727" y="21730"/>
                  </a:cubicBezTo>
                  <a:cubicBezTo>
                    <a:pt x="3810" y="21646"/>
                    <a:pt x="3917" y="21575"/>
                    <a:pt x="4013" y="21503"/>
                  </a:cubicBezTo>
                  <a:cubicBezTo>
                    <a:pt x="4358" y="21182"/>
                    <a:pt x="4751" y="20896"/>
                    <a:pt x="4751" y="20337"/>
                  </a:cubicBezTo>
                  <a:cubicBezTo>
                    <a:pt x="4751" y="20098"/>
                    <a:pt x="4882" y="19872"/>
                    <a:pt x="4905" y="19634"/>
                  </a:cubicBezTo>
                  <a:cubicBezTo>
                    <a:pt x="4905" y="19444"/>
                    <a:pt x="4989" y="19277"/>
                    <a:pt x="5132" y="19146"/>
                  </a:cubicBezTo>
                  <a:cubicBezTo>
                    <a:pt x="5477" y="18884"/>
                    <a:pt x="5691" y="18515"/>
                    <a:pt x="5906" y="18146"/>
                  </a:cubicBezTo>
                  <a:cubicBezTo>
                    <a:pt x="6334" y="17420"/>
                    <a:pt x="6751" y="16681"/>
                    <a:pt x="7144" y="15931"/>
                  </a:cubicBezTo>
                  <a:cubicBezTo>
                    <a:pt x="7239" y="15705"/>
                    <a:pt x="7322" y="15479"/>
                    <a:pt x="7370" y="15241"/>
                  </a:cubicBezTo>
                  <a:cubicBezTo>
                    <a:pt x="7406" y="15134"/>
                    <a:pt x="7442" y="14991"/>
                    <a:pt x="7525" y="14931"/>
                  </a:cubicBezTo>
                  <a:cubicBezTo>
                    <a:pt x="7930" y="14633"/>
                    <a:pt x="8120" y="14169"/>
                    <a:pt x="8358" y="13752"/>
                  </a:cubicBezTo>
                  <a:cubicBezTo>
                    <a:pt x="8596" y="13336"/>
                    <a:pt x="8846" y="12907"/>
                    <a:pt x="9037" y="12467"/>
                  </a:cubicBezTo>
                  <a:cubicBezTo>
                    <a:pt x="9061" y="12443"/>
                    <a:pt x="9073" y="12407"/>
                    <a:pt x="9085" y="12383"/>
                  </a:cubicBezTo>
                  <a:lnTo>
                    <a:pt x="9287" y="11943"/>
                  </a:lnTo>
                  <a:lnTo>
                    <a:pt x="9049" y="11633"/>
                  </a:lnTo>
                  <a:cubicBezTo>
                    <a:pt x="8692" y="11181"/>
                    <a:pt x="8418" y="10669"/>
                    <a:pt x="8239" y="10121"/>
                  </a:cubicBezTo>
                  <a:cubicBezTo>
                    <a:pt x="8168" y="9883"/>
                    <a:pt x="8001" y="9692"/>
                    <a:pt x="7775" y="9597"/>
                  </a:cubicBezTo>
                  <a:cubicBezTo>
                    <a:pt x="7299" y="9395"/>
                    <a:pt x="7061" y="8954"/>
                    <a:pt x="6787" y="8573"/>
                  </a:cubicBezTo>
                  <a:cubicBezTo>
                    <a:pt x="6656" y="8383"/>
                    <a:pt x="6584" y="8145"/>
                    <a:pt x="6394" y="7978"/>
                  </a:cubicBezTo>
                  <a:cubicBezTo>
                    <a:pt x="6048" y="6716"/>
                    <a:pt x="5096" y="5811"/>
                    <a:pt x="4429" y="4739"/>
                  </a:cubicBezTo>
                  <a:cubicBezTo>
                    <a:pt x="4322" y="4585"/>
                    <a:pt x="4191" y="4466"/>
                    <a:pt x="4024" y="4382"/>
                  </a:cubicBezTo>
                  <a:cubicBezTo>
                    <a:pt x="3596" y="4144"/>
                    <a:pt x="3310" y="3704"/>
                    <a:pt x="3274" y="3215"/>
                  </a:cubicBezTo>
                  <a:cubicBezTo>
                    <a:pt x="3251" y="3025"/>
                    <a:pt x="3179" y="2823"/>
                    <a:pt x="3036" y="2751"/>
                  </a:cubicBezTo>
                  <a:cubicBezTo>
                    <a:pt x="2453" y="2453"/>
                    <a:pt x="2191" y="1882"/>
                    <a:pt x="1834" y="1394"/>
                  </a:cubicBezTo>
                  <a:cubicBezTo>
                    <a:pt x="1829" y="1387"/>
                    <a:pt x="1825" y="1380"/>
                    <a:pt x="1820" y="1373"/>
                  </a:cubicBezTo>
                  <a:lnTo>
                    <a:pt x="1820" y="1373"/>
                  </a:lnTo>
                  <a:cubicBezTo>
                    <a:pt x="1996" y="1302"/>
                    <a:pt x="2181" y="1284"/>
                    <a:pt x="2369" y="1284"/>
                  </a:cubicBezTo>
                  <a:cubicBezTo>
                    <a:pt x="2511" y="1284"/>
                    <a:pt x="2654" y="1294"/>
                    <a:pt x="2798" y="1299"/>
                  </a:cubicBezTo>
                  <a:cubicBezTo>
                    <a:pt x="2953" y="1310"/>
                    <a:pt x="3024" y="1418"/>
                    <a:pt x="2965" y="1549"/>
                  </a:cubicBezTo>
                  <a:cubicBezTo>
                    <a:pt x="2922" y="1667"/>
                    <a:pt x="2937" y="1815"/>
                    <a:pt x="3038" y="1815"/>
                  </a:cubicBezTo>
                  <a:cubicBezTo>
                    <a:pt x="3048" y="1815"/>
                    <a:pt x="3060" y="1814"/>
                    <a:pt x="3072" y="1810"/>
                  </a:cubicBezTo>
                  <a:cubicBezTo>
                    <a:pt x="3893" y="1632"/>
                    <a:pt x="4739" y="1537"/>
                    <a:pt x="5584" y="1525"/>
                  </a:cubicBezTo>
                  <a:cubicBezTo>
                    <a:pt x="5635" y="1530"/>
                    <a:pt x="5686" y="1532"/>
                    <a:pt x="5736" y="1532"/>
                  </a:cubicBezTo>
                  <a:cubicBezTo>
                    <a:pt x="5931" y="1532"/>
                    <a:pt x="6118" y="1496"/>
                    <a:pt x="6299" y="1429"/>
                  </a:cubicBezTo>
                  <a:cubicBezTo>
                    <a:pt x="6512" y="1334"/>
                    <a:pt x="6739" y="1286"/>
                    <a:pt x="6965" y="1286"/>
                  </a:cubicBezTo>
                  <a:cubicBezTo>
                    <a:pt x="7219" y="1286"/>
                    <a:pt x="7471" y="1346"/>
                    <a:pt x="7703" y="1465"/>
                  </a:cubicBezTo>
                  <a:lnTo>
                    <a:pt x="8418" y="1334"/>
                  </a:lnTo>
                  <a:cubicBezTo>
                    <a:pt x="8701" y="1465"/>
                    <a:pt x="8982" y="1522"/>
                    <a:pt x="9262" y="1522"/>
                  </a:cubicBezTo>
                  <a:cubicBezTo>
                    <a:pt x="9569" y="1522"/>
                    <a:pt x="9874" y="1453"/>
                    <a:pt x="10180" y="1334"/>
                  </a:cubicBezTo>
                  <a:cubicBezTo>
                    <a:pt x="10265" y="1351"/>
                    <a:pt x="10350" y="1358"/>
                    <a:pt x="10434" y="1358"/>
                  </a:cubicBezTo>
                  <a:cubicBezTo>
                    <a:pt x="10716" y="1358"/>
                    <a:pt x="10998" y="1285"/>
                    <a:pt x="11277" y="1285"/>
                  </a:cubicBezTo>
                  <a:cubicBezTo>
                    <a:pt x="11444" y="1285"/>
                    <a:pt x="11610" y="1311"/>
                    <a:pt x="11775" y="1394"/>
                  </a:cubicBezTo>
                  <a:cubicBezTo>
                    <a:pt x="11863" y="1356"/>
                    <a:pt x="11950" y="1341"/>
                    <a:pt x="12036" y="1341"/>
                  </a:cubicBezTo>
                  <a:cubicBezTo>
                    <a:pt x="12303" y="1341"/>
                    <a:pt x="12565" y="1477"/>
                    <a:pt x="12835" y="1477"/>
                  </a:cubicBezTo>
                  <a:cubicBezTo>
                    <a:pt x="13192" y="1465"/>
                    <a:pt x="13561" y="1406"/>
                    <a:pt x="13907" y="1299"/>
                  </a:cubicBezTo>
                  <a:cubicBezTo>
                    <a:pt x="13912" y="1297"/>
                    <a:pt x="13917" y="1297"/>
                    <a:pt x="13923" y="1297"/>
                  </a:cubicBezTo>
                  <a:cubicBezTo>
                    <a:pt x="13969" y="1297"/>
                    <a:pt x="14031" y="1338"/>
                    <a:pt x="14073" y="1370"/>
                  </a:cubicBezTo>
                  <a:cubicBezTo>
                    <a:pt x="14235" y="1447"/>
                    <a:pt x="14414" y="1487"/>
                    <a:pt x="14592" y="1487"/>
                  </a:cubicBezTo>
                  <a:cubicBezTo>
                    <a:pt x="14715" y="1487"/>
                    <a:pt x="14838" y="1468"/>
                    <a:pt x="14954" y="1429"/>
                  </a:cubicBezTo>
                  <a:cubicBezTo>
                    <a:pt x="15090" y="1369"/>
                    <a:pt x="15240" y="1337"/>
                    <a:pt x="15389" y="1337"/>
                  </a:cubicBezTo>
                  <a:cubicBezTo>
                    <a:pt x="15476" y="1337"/>
                    <a:pt x="15562" y="1348"/>
                    <a:pt x="15645" y="1370"/>
                  </a:cubicBezTo>
                  <a:cubicBezTo>
                    <a:pt x="15856" y="1451"/>
                    <a:pt x="16076" y="1489"/>
                    <a:pt x="16298" y="1489"/>
                  </a:cubicBezTo>
                  <a:cubicBezTo>
                    <a:pt x="16502" y="1489"/>
                    <a:pt x="16707" y="1457"/>
                    <a:pt x="16907" y="1394"/>
                  </a:cubicBezTo>
                  <a:cubicBezTo>
                    <a:pt x="16995" y="1353"/>
                    <a:pt x="17094" y="1332"/>
                    <a:pt x="17194" y="1332"/>
                  </a:cubicBezTo>
                  <a:cubicBezTo>
                    <a:pt x="17270" y="1332"/>
                    <a:pt x="17347" y="1344"/>
                    <a:pt x="17419" y="1370"/>
                  </a:cubicBezTo>
                  <a:cubicBezTo>
                    <a:pt x="17850" y="1536"/>
                    <a:pt x="18305" y="1621"/>
                    <a:pt x="18763" y="1621"/>
                  </a:cubicBezTo>
                  <a:cubicBezTo>
                    <a:pt x="18962" y="1621"/>
                    <a:pt x="19161" y="1605"/>
                    <a:pt x="19360" y="1572"/>
                  </a:cubicBezTo>
                  <a:cubicBezTo>
                    <a:pt x="19368" y="1571"/>
                    <a:pt x="19376" y="1570"/>
                    <a:pt x="19384" y="1570"/>
                  </a:cubicBezTo>
                  <a:cubicBezTo>
                    <a:pt x="19500" y="1570"/>
                    <a:pt x="19638" y="1695"/>
                    <a:pt x="19786" y="1695"/>
                  </a:cubicBezTo>
                  <a:cubicBezTo>
                    <a:pt x="19814" y="1695"/>
                    <a:pt x="19843" y="1690"/>
                    <a:pt x="19872" y="1680"/>
                  </a:cubicBezTo>
                  <a:cubicBezTo>
                    <a:pt x="20217" y="1526"/>
                    <a:pt x="20568" y="1469"/>
                    <a:pt x="20922" y="1469"/>
                  </a:cubicBezTo>
                  <a:cubicBezTo>
                    <a:pt x="21227" y="1469"/>
                    <a:pt x="21533" y="1512"/>
                    <a:pt x="21836" y="1572"/>
                  </a:cubicBezTo>
                  <a:cubicBezTo>
                    <a:pt x="22312" y="1680"/>
                    <a:pt x="22789" y="1608"/>
                    <a:pt x="23253" y="1727"/>
                  </a:cubicBezTo>
                  <a:cubicBezTo>
                    <a:pt x="23319" y="1745"/>
                    <a:pt x="23385" y="1752"/>
                    <a:pt x="23451" y="1752"/>
                  </a:cubicBezTo>
                  <a:cubicBezTo>
                    <a:pt x="23716" y="1752"/>
                    <a:pt x="23981" y="1638"/>
                    <a:pt x="24266" y="1638"/>
                  </a:cubicBezTo>
                  <a:cubicBezTo>
                    <a:pt x="24344" y="1638"/>
                    <a:pt x="24422" y="1646"/>
                    <a:pt x="24503" y="1668"/>
                  </a:cubicBezTo>
                  <a:cubicBezTo>
                    <a:pt x="24729" y="1729"/>
                    <a:pt x="24975" y="1740"/>
                    <a:pt x="25222" y="1740"/>
                  </a:cubicBezTo>
                  <a:cubicBezTo>
                    <a:pt x="25349" y="1740"/>
                    <a:pt x="25475" y="1737"/>
                    <a:pt x="25600" y="1737"/>
                  </a:cubicBezTo>
                  <a:cubicBezTo>
                    <a:pt x="25656" y="1737"/>
                    <a:pt x="25711" y="1737"/>
                    <a:pt x="25765" y="1739"/>
                  </a:cubicBezTo>
                  <a:cubicBezTo>
                    <a:pt x="25936" y="1746"/>
                    <a:pt x="26110" y="1776"/>
                    <a:pt x="26282" y="1776"/>
                  </a:cubicBezTo>
                  <a:cubicBezTo>
                    <a:pt x="26410" y="1776"/>
                    <a:pt x="26536" y="1759"/>
                    <a:pt x="26658" y="1703"/>
                  </a:cubicBezTo>
                  <a:cubicBezTo>
                    <a:pt x="26781" y="1649"/>
                    <a:pt x="26915" y="1622"/>
                    <a:pt x="27052" y="1622"/>
                  </a:cubicBezTo>
                  <a:cubicBezTo>
                    <a:pt x="27154" y="1622"/>
                    <a:pt x="27259" y="1637"/>
                    <a:pt x="27361" y="1668"/>
                  </a:cubicBezTo>
                  <a:cubicBezTo>
                    <a:pt x="27527" y="1730"/>
                    <a:pt x="27702" y="1760"/>
                    <a:pt x="27878" y="1760"/>
                  </a:cubicBezTo>
                  <a:cubicBezTo>
                    <a:pt x="28004" y="1760"/>
                    <a:pt x="28130" y="1745"/>
                    <a:pt x="28254" y="1715"/>
                  </a:cubicBezTo>
                  <a:cubicBezTo>
                    <a:pt x="28587" y="1635"/>
                    <a:pt x="28909" y="1476"/>
                    <a:pt x="29274" y="1476"/>
                  </a:cubicBezTo>
                  <a:cubicBezTo>
                    <a:pt x="29287" y="1476"/>
                    <a:pt x="29300" y="1477"/>
                    <a:pt x="29313" y="1477"/>
                  </a:cubicBezTo>
                  <a:cubicBezTo>
                    <a:pt x="29600" y="1486"/>
                    <a:pt x="29858" y="1625"/>
                    <a:pt x="30132" y="1625"/>
                  </a:cubicBezTo>
                  <a:cubicBezTo>
                    <a:pt x="30211" y="1625"/>
                    <a:pt x="30291" y="1613"/>
                    <a:pt x="30373" y="1584"/>
                  </a:cubicBezTo>
                  <a:cubicBezTo>
                    <a:pt x="30690" y="1705"/>
                    <a:pt x="31021" y="1732"/>
                    <a:pt x="31350" y="1732"/>
                  </a:cubicBezTo>
                  <a:cubicBezTo>
                    <a:pt x="31442" y="1732"/>
                    <a:pt x="31533" y="1730"/>
                    <a:pt x="31623" y="1727"/>
                  </a:cubicBezTo>
                  <a:lnTo>
                    <a:pt x="34897" y="1680"/>
                  </a:lnTo>
                  <a:cubicBezTo>
                    <a:pt x="34943" y="1680"/>
                    <a:pt x="34988" y="1681"/>
                    <a:pt x="35033" y="1681"/>
                  </a:cubicBezTo>
                  <a:cubicBezTo>
                    <a:pt x="35536" y="1681"/>
                    <a:pt x="36036" y="1620"/>
                    <a:pt x="36517" y="1489"/>
                  </a:cubicBezTo>
                  <a:cubicBezTo>
                    <a:pt x="36741" y="1429"/>
                    <a:pt x="36970" y="1402"/>
                    <a:pt x="37197" y="1402"/>
                  </a:cubicBezTo>
                  <a:cubicBezTo>
                    <a:pt x="37332" y="1402"/>
                    <a:pt x="37467" y="1412"/>
                    <a:pt x="37600" y="1429"/>
                  </a:cubicBezTo>
                  <a:cubicBezTo>
                    <a:pt x="37873" y="1461"/>
                    <a:pt x="38136" y="1558"/>
                    <a:pt x="38402" y="1558"/>
                  </a:cubicBezTo>
                  <a:cubicBezTo>
                    <a:pt x="38542" y="1558"/>
                    <a:pt x="38683" y="1531"/>
                    <a:pt x="38826" y="1453"/>
                  </a:cubicBezTo>
                  <a:cubicBezTo>
                    <a:pt x="39123" y="1499"/>
                    <a:pt x="39415" y="1632"/>
                    <a:pt x="39712" y="1632"/>
                  </a:cubicBezTo>
                  <a:cubicBezTo>
                    <a:pt x="39879" y="1632"/>
                    <a:pt x="40048" y="1590"/>
                    <a:pt x="40219" y="1465"/>
                  </a:cubicBezTo>
                  <a:cubicBezTo>
                    <a:pt x="40245" y="1444"/>
                    <a:pt x="40282" y="1436"/>
                    <a:pt x="40325" y="1436"/>
                  </a:cubicBezTo>
                  <a:cubicBezTo>
                    <a:pt x="40403" y="1436"/>
                    <a:pt x="40500" y="1462"/>
                    <a:pt x="40577" y="1477"/>
                  </a:cubicBezTo>
                  <a:cubicBezTo>
                    <a:pt x="41084" y="1636"/>
                    <a:pt x="41591" y="1700"/>
                    <a:pt x="42100" y="1700"/>
                  </a:cubicBezTo>
                  <a:cubicBezTo>
                    <a:pt x="42547" y="1700"/>
                    <a:pt x="42995" y="1650"/>
                    <a:pt x="43446" y="1572"/>
                  </a:cubicBezTo>
                  <a:cubicBezTo>
                    <a:pt x="43565" y="1543"/>
                    <a:pt x="43684" y="1528"/>
                    <a:pt x="43803" y="1528"/>
                  </a:cubicBezTo>
                  <a:cubicBezTo>
                    <a:pt x="43922" y="1528"/>
                    <a:pt x="44041" y="1543"/>
                    <a:pt x="44160" y="1572"/>
                  </a:cubicBezTo>
                  <a:cubicBezTo>
                    <a:pt x="44248" y="1597"/>
                    <a:pt x="44335" y="1607"/>
                    <a:pt x="44422" y="1607"/>
                  </a:cubicBezTo>
                  <a:cubicBezTo>
                    <a:pt x="44632" y="1607"/>
                    <a:pt x="44843" y="1548"/>
                    <a:pt x="45053" y="1489"/>
                  </a:cubicBezTo>
                  <a:cubicBezTo>
                    <a:pt x="45169" y="1456"/>
                    <a:pt x="45320" y="1411"/>
                    <a:pt x="45437" y="1411"/>
                  </a:cubicBezTo>
                  <a:cubicBezTo>
                    <a:pt x="45488" y="1411"/>
                    <a:pt x="45533" y="1420"/>
                    <a:pt x="45565" y="1441"/>
                  </a:cubicBezTo>
                  <a:cubicBezTo>
                    <a:pt x="46065" y="1775"/>
                    <a:pt x="46661" y="1560"/>
                    <a:pt x="47161" y="1775"/>
                  </a:cubicBezTo>
                  <a:cubicBezTo>
                    <a:pt x="47420" y="1887"/>
                    <a:pt x="47704" y="1945"/>
                    <a:pt x="47989" y="1945"/>
                  </a:cubicBezTo>
                  <a:cubicBezTo>
                    <a:pt x="48188" y="1945"/>
                    <a:pt x="48387" y="1917"/>
                    <a:pt x="48578" y="1858"/>
                  </a:cubicBezTo>
                  <a:cubicBezTo>
                    <a:pt x="48666" y="1833"/>
                    <a:pt x="48752" y="1825"/>
                    <a:pt x="48836" y="1825"/>
                  </a:cubicBezTo>
                  <a:cubicBezTo>
                    <a:pt x="48952" y="1825"/>
                    <a:pt x="49064" y="1839"/>
                    <a:pt x="49175" y="1839"/>
                  </a:cubicBezTo>
                  <a:cubicBezTo>
                    <a:pt x="49210" y="1839"/>
                    <a:pt x="49245" y="1838"/>
                    <a:pt x="49280" y="1834"/>
                  </a:cubicBezTo>
                  <a:cubicBezTo>
                    <a:pt x="49337" y="1831"/>
                    <a:pt x="49394" y="1830"/>
                    <a:pt x="49452" y="1830"/>
                  </a:cubicBezTo>
                  <a:cubicBezTo>
                    <a:pt x="49625" y="1830"/>
                    <a:pt x="49801" y="1843"/>
                    <a:pt x="49971" y="1870"/>
                  </a:cubicBezTo>
                  <a:cubicBezTo>
                    <a:pt x="50421" y="1942"/>
                    <a:pt x="50875" y="1991"/>
                    <a:pt x="51326" y="1991"/>
                  </a:cubicBezTo>
                  <a:cubicBezTo>
                    <a:pt x="51840" y="1991"/>
                    <a:pt x="52351" y="1928"/>
                    <a:pt x="52852" y="1763"/>
                  </a:cubicBezTo>
                  <a:cubicBezTo>
                    <a:pt x="52949" y="1729"/>
                    <a:pt x="53048" y="1713"/>
                    <a:pt x="53146" y="1713"/>
                  </a:cubicBezTo>
                  <a:cubicBezTo>
                    <a:pt x="53288" y="1713"/>
                    <a:pt x="53427" y="1747"/>
                    <a:pt x="53554" y="1810"/>
                  </a:cubicBezTo>
                  <a:cubicBezTo>
                    <a:pt x="53643" y="1865"/>
                    <a:pt x="53747" y="1892"/>
                    <a:pt x="53851" y="1892"/>
                  </a:cubicBezTo>
                  <a:cubicBezTo>
                    <a:pt x="53929" y="1892"/>
                    <a:pt x="54007" y="1877"/>
                    <a:pt x="54078" y="1846"/>
                  </a:cubicBezTo>
                  <a:cubicBezTo>
                    <a:pt x="54255" y="1777"/>
                    <a:pt x="54447" y="1738"/>
                    <a:pt x="54641" y="1738"/>
                  </a:cubicBezTo>
                  <a:cubicBezTo>
                    <a:pt x="54747" y="1738"/>
                    <a:pt x="54854" y="1749"/>
                    <a:pt x="54959" y="1775"/>
                  </a:cubicBezTo>
                  <a:cubicBezTo>
                    <a:pt x="55305" y="1822"/>
                    <a:pt x="55650" y="1810"/>
                    <a:pt x="56007" y="1870"/>
                  </a:cubicBezTo>
                  <a:cubicBezTo>
                    <a:pt x="56214" y="1906"/>
                    <a:pt x="56426" y="1931"/>
                    <a:pt x="56637" y="1931"/>
                  </a:cubicBezTo>
                  <a:cubicBezTo>
                    <a:pt x="56912" y="1931"/>
                    <a:pt x="57185" y="1889"/>
                    <a:pt x="57448" y="1775"/>
                  </a:cubicBezTo>
                  <a:cubicBezTo>
                    <a:pt x="57645" y="1682"/>
                    <a:pt x="57861" y="1635"/>
                    <a:pt x="58077" y="1635"/>
                  </a:cubicBezTo>
                  <a:cubicBezTo>
                    <a:pt x="58280" y="1635"/>
                    <a:pt x="58484" y="1677"/>
                    <a:pt x="58674" y="1763"/>
                  </a:cubicBezTo>
                  <a:cubicBezTo>
                    <a:pt x="58700" y="1773"/>
                    <a:pt x="58726" y="1777"/>
                    <a:pt x="58752" y="1777"/>
                  </a:cubicBezTo>
                  <a:cubicBezTo>
                    <a:pt x="58906" y="1777"/>
                    <a:pt x="59059" y="1621"/>
                    <a:pt x="59238" y="1621"/>
                  </a:cubicBezTo>
                  <a:cubicBezTo>
                    <a:pt x="59275" y="1621"/>
                    <a:pt x="59313" y="1628"/>
                    <a:pt x="59353" y="1644"/>
                  </a:cubicBezTo>
                  <a:cubicBezTo>
                    <a:pt x="59567" y="1727"/>
                    <a:pt x="59805" y="1799"/>
                    <a:pt x="60043" y="1846"/>
                  </a:cubicBezTo>
                  <a:cubicBezTo>
                    <a:pt x="60110" y="1860"/>
                    <a:pt x="60177" y="1866"/>
                    <a:pt x="60244" y="1866"/>
                  </a:cubicBezTo>
                  <a:cubicBezTo>
                    <a:pt x="60356" y="1866"/>
                    <a:pt x="60467" y="1848"/>
                    <a:pt x="60579" y="1810"/>
                  </a:cubicBezTo>
                  <a:cubicBezTo>
                    <a:pt x="60926" y="1663"/>
                    <a:pt x="61276" y="1601"/>
                    <a:pt x="61628" y="1601"/>
                  </a:cubicBezTo>
                  <a:cubicBezTo>
                    <a:pt x="61988" y="1601"/>
                    <a:pt x="62349" y="1666"/>
                    <a:pt x="62710" y="1775"/>
                  </a:cubicBezTo>
                  <a:cubicBezTo>
                    <a:pt x="62849" y="1824"/>
                    <a:pt x="63005" y="1849"/>
                    <a:pt x="63156" y="1849"/>
                  </a:cubicBezTo>
                  <a:cubicBezTo>
                    <a:pt x="63186" y="1849"/>
                    <a:pt x="63216" y="1848"/>
                    <a:pt x="63246" y="1846"/>
                  </a:cubicBezTo>
                  <a:cubicBezTo>
                    <a:pt x="63472" y="1835"/>
                    <a:pt x="63687" y="1738"/>
                    <a:pt x="63911" y="1738"/>
                  </a:cubicBezTo>
                  <a:cubicBezTo>
                    <a:pt x="63924" y="1738"/>
                    <a:pt x="63936" y="1738"/>
                    <a:pt x="63949" y="1739"/>
                  </a:cubicBezTo>
                  <a:cubicBezTo>
                    <a:pt x="64246" y="1751"/>
                    <a:pt x="64544" y="1870"/>
                    <a:pt x="64842" y="1906"/>
                  </a:cubicBezTo>
                  <a:cubicBezTo>
                    <a:pt x="64946" y="1918"/>
                    <a:pt x="65051" y="1924"/>
                    <a:pt x="65156" y="1924"/>
                  </a:cubicBezTo>
                  <a:cubicBezTo>
                    <a:pt x="65471" y="1924"/>
                    <a:pt x="65788" y="1870"/>
                    <a:pt x="66092" y="1763"/>
                  </a:cubicBezTo>
                  <a:cubicBezTo>
                    <a:pt x="66199" y="1717"/>
                    <a:pt x="66310" y="1696"/>
                    <a:pt x="66424" y="1696"/>
                  </a:cubicBezTo>
                  <a:cubicBezTo>
                    <a:pt x="66487" y="1696"/>
                    <a:pt x="66551" y="1702"/>
                    <a:pt x="66616" y="1715"/>
                  </a:cubicBezTo>
                  <a:cubicBezTo>
                    <a:pt x="66686" y="1739"/>
                    <a:pt x="66758" y="1747"/>
                    <a:pt x="66830" y="1747"/>
                  </a:cubicBezTo>
                  <a:cubicBezTo>
                    <a:pt x="67000" y="1747"/>
                    <a:pt x="67173" y="1701"/>
                    <a:pt x="67351" y="1701"/>
                  </a:cubicBezTo>
                  <a:cubicBezTo>
                    <a:pt x="67403" y="1701"/>
                    <a:pt x="67456" y="1705"/>
                    <a:pt x="67509" y="1715"/>
                  </a:cubicBezTo>
                  <a:cubicBezTo>
                    <a:pt x="67540" y="1722"/>
                    <a:pt x="67572" y="1725"/>
                    <a:pt x="67604" y="1725"/>
                  </a:cubicBezTo>
                  <a:cubicBezTo>
                    <a:pt x="67785" y="1725"/>
                    <a:pt x="67975" y="1633"/>
                    <a:pt x="68171" y="1633"/>
                  </a:cubicBezTo>
                  <a:cubicBezTo>
                    <a:pt x="68243" y="1633"/>
                    <a:pt x="68316" y="1646"/>
                    <a:pt x="68390" y="1680"/>
                  </a:cubicBezTo>
                  <a:cubicBezTo>
                    <a:pt x="68461" y="1715"/>
                    <a:pt x="68529" y="1729"/>
                    <a:pt x="68596" y="1729"/>
                  </a:cubicBezTo>
                  <a:cubicBezTo>
                    <a:pt x="68766" y="1729"/>
                    <a:pt x="68926" y="1641"/>
                    <a:pt x="69093" y="1602"/>
                  </a:cubicBezTo>
                  <a:lnTo>
                    <a:pt x="69093" y="1602"/>
                  </a:lnTo>
                  <a:cubicBezTo>
                    <a:pt x="69114" y="1641"/>
                    <a:pt x="69134" y="1683"/>
                    <a:pt x="69152" y="1727"/>
                  </a:cubicBezTo>
                  <a:cubicBezTo>
                    <a:pt x="69235" y="1953"/>
                    <a:pt x="69283" y="2191"/>
                    <a:pt x="69473" y="2370"/>
                  </a:cubicBezTo>
                  <a:cubicBezTo>
                    <a:pt x="70045" y="2894"/>
                    <a:pt x="70640" y="3418"/>
                    <a:pt x="71223" y="3954"/>
                  </a:cubicBezTo>
                  <a:cubicBezTo>
                    <a:pt x="72069" y="4227"/>
                    <a:pt x="72604" y="4918"/>
                    <a:pt x="73200" y="5513"/>
                  </a:cubicBezTo>
                  <a:cubicBezTo>
                    <a:pt x="73378" y="5680"/>
                    <a:pt x="73521" y="5882"/>
                    <a:pt x="73616" y="6097"/>
                  </a:cubicBezTo>
                  <a:cubicBezTo>
                    <a:pt x="73747" y="6513"/>
                    <a:pt x="74093" y="6823"/>
                    <a:pt x="74509" y="6930"/>
                  </a:cubicBezTo>
                  <a:cubicBezTo>
                    <a:pt x="74736" y="7013"/>
                    <a:pt x="74938" y="7168"/>
                    <a:pt x="75069" y="7371"/>
                  </a:cubicBezTo>
                  <a:cubicBezTo>
                    <a:pt x="75212" y="7561"/>
                    <a:pt x="75224" y="7835"/>
                    <a:pt x="75486" y="7930"/>
                  </a:cubicBezTo>
                  <a:cubicBezTo>
                    <a:pt x="75783" y="8026"/>
                    <a:pt x="75807" y="8442"/>
                    <a:pt x="76152" y="8502"/>
                  </a:cubicBezTo>
                  <a:cubicBezTo>
                    <a:pt x="76319" y="8740"/>
                    <a:pt x="76403" y="9049"/>
                    <a:pt x="76724" y="9169"/>
                  </a:cubicBezTo>
                  <a:cubicBezTo>
                    <a:pt x="77069" y="9299"/>
                    <a:pt x="77165" y="9728"/>
                    <a:pt x="77557" y="9823"/>
                  </a:cubicBezTo>
                  <a:cubicBezTo>
                    <a:pt x="77736" y="9871"/>
                    <a:pt x="77879" y="10002"/>
                    <a:pt x="77962" y="10169"/>
                  </a:cubicBezTo>
                  <a:cubicBezTo>
                    <a:pt x="78105" y="10538"/>
                    <a:pt x="78415" y="10704"/>
                    <a:pt x="78724" y="10895"/>
                  </a:cubicBezTo>
                  <a:cubicBezTo>
                    <a:pt x="78998" y="11038"/>
                    <a:pt x="79200" y="11276"/>
                    <a:pt x="79320" y="11562"/>
                  </a:cubicBezTo>
                  <a:cubicBezTo>
                    <a:pt x="79624" y="12324"/>
                    <a:pt x="80276" y="12751"/>
                    <a:pt x="80910" y="13208"/>
                  </a:cubicBezTo>
                  <a:lnTo>
                    <a:pt x="80910" y="13208"/>
                  </a:lnTo>
                  <a:cubicBezTo>
                    <a:pt x="80687" y="13460"/>
                    <a:pt x="80475" y="13724"/>
                    <a:pt x="80391" y="14074"/>
                  </a:cubicBezTo>
                  <a:cubicBezTo>
                    <a:pt x="80367" y="14157"/>
                    <a:pt x="80224" y="14252"/>
                    <a:pt x="80117" y="14288"/>
                  </a:cubicBezTo>
                  <a:cubicBezTo>
                    <a:pt x="79772" y="14395"/>
                    <a:pt x="79462" y="14598"/>
                    <a:pt x="79236" y="14884"/>
                  </a:cubicBezTo>
                  <a:cubicBezTo>
                    <a:pt x="79058" y="15110"/>
                    <a:pt x="78808" y="15288"/>
                    <a:pt x="78522" y="15384"/>
                  </a:cubicBezTo>
                  <a:cubicBezTo>
                    <a:pt x="78331" y="15443"/>
                    <a:pt x="78260" y="15610"/>
                    <a:pt x="78177" y="15765"/>
                  </a:cubicBezTo>
                  <a:cubicBezTo>
                    <a:pt x="78081" y="15919"/>
                    <a:pt x="77938" y="16027"/>
                    <a:pt x="77772" y="16086"/>
                  </a:cubicBezTo>
                  <a:cubicBezTo>
                    <a:pt x="77319" y="16253"/>
                    <a:pt x="76950" y="16598"/>
                    <a:pt x="76748" y="17039"/>
                  </a:cubicBezTo>
                  <a:cubicBezTo>
                    <a:pt x="76522" y="17539"/>
                    <a:pt x="76176" y="17979"/>
                    <a:pt x="75760" y="18336"/>
                  </a:cubicBezTo>
                  <a:cubicBezTo>
                    <a:pt x="75129" y="18884"/>
                    <a:pt x="74509" y="19432"/>
                    <a:pt x="74057" y="20229"/>
                  </a:cubicBezTo>
                  <a:cubicBezTo>
                    <a:pt x="73986" y="20348"/>
                    <a:pt x="73926" y="20432"/>
                    <a:pt x="73795" y="20456"/>
                  </a:cubicBezTo>
                  <a:cubicBezTo>
                    <a:pt x="73462" y="20527"/>
                    <a:pt x="73259" y="20884"/>
                    <a:pt x="72985" y="21087"/>
                  </a:cubicBezTo>
                  <a:cubicBezTo>
                    <a:pt x="72664" y="21325"/>
                    <a:pt x="72319" y="21527"/>
                    <a:pt x="71997" y="21741"/>
                  </a:cubicBezTo>
                  <a:cubicBezTo>
                    <a:pt x="71950" y="21789"/>
                    <a:pt x="71902" y="21825"/>
                    <a:pt x="71866" y="21872"/>
                  </a:cubicBezTo>
                  <a:cubicBezTo>
                    <a:pt x="71735" y="22075"/>
                    <a:pt x="71592" y="22277"/>
                    <a:pt x="71426" y="22456"/>
                  </a:cubicBezTo>
                  <a:cubicBezTo>
                    <a:pt x="71259" y="22611"/>
                    <a:pt x="71045" y="22670"/>
                    <a:pt x="70866" y="22825"/>
                  </a:cubicBezTo>
                  <a:cubicBezTo>
                    <a:pt x="70557" y="23099"/>
                    <a:pt x="70271" y="23396"/>
                    <a:pt x="69973" y="23694"/>
                  </a:cubicBezTo>
                  <a:cubicBezTo>
                    <a:pt x="69759" y="23944"/>
                    <a:pt x="69592" y="24230"/>
                    <a:pt x="69461" y="24528"/>
                  </a:cubicBezTo>
                  <a:cubicBezTo>
                    <a:pt x="69294" y="24909"/>
                    <a:pt x="69318" y="25028"/>
                    <a:pt x="69652" y="25218"/>
                  </a:cubicBezTo>
                  <a:cubicBezTo>
                    <a:pt x="69890" y="25397"/>
                    <a:pt x="69890" y="25397"/>
                    <a:pt x="69818" y="25635"/>
                  </a:cubicBezTo>
                  <a:lnTo>
                    <a:pt x="69711" y="26028"/>
                  </a:lnTo>
                  <a:cubicBezTo>
                    <a:pt x="69806" y="25992"/>
                    <a:pt x="69914" y="25992"/>
                    <a:pt x="69985" y="25921"/>
                  </a:cubicBezTo>
                  <a:cubicBezTo>
                    <a:pt x="70557" y="25349"/>
                    <a:pt x="71176" y="24849"/>
                    <a:pt x="71592" y="24027"/>
                  </a:cubicBezTo>
                  <a:cubicBezTo>
                    <a:pt x="71711" y="23813"/>
                    <a:pt x="71902" y="23658"/>
                    <a:pt x="72140" y="23587"/>
                  </a:cubicBezTo>
                  <a:cubicBezTo>
                    <a:pt x="72676" y="23396"/>
                    <a:pt x="73104" y="22968"/>
                    <a:pt x="73378" y="22277"/>
                  </a:cubicBezTo>
                  <a:cubicBezTo>
                    <a:pt x="73462" y="22122"/>
                    <a:pt x="73616" y="22003"/>
                    <a:pt x="73795" y="21980"/>
                  </a:cubicBezTo>
                  <a:cubicBezTo>
                    <a:pt x="74021" y="21932"/>
                    <a:pt x="74236" y="21789"/>
                    <a:pt x="74367" y="21587"/>
                  </a:cubicBezTo>
                  <a:cubicBezTo>
                    <a:pt x="74581" y="21277"/>
                    <a:pt x="74759" y="20920"/>
                    <a:pt x="75105" y="20813"/>
                  </a:cubicBezTo>
                  <a:lnTo>
                    <a:pt x="76700" y="19241"/>
                  </a:lnTo>
                  <a:cubicBezTo>
                    <a:pt x="76843" y="19110"/>
                    <a:pt x="76903" y="18908"/>
                    <a:pt x="76855" y="18717"/>
                  </a:cubicBezTo>
                  <a:cubicBezTo>
                    <a:pt x="76784" y="18420"/>
                    <a:pt x="76879" y="18205"/>
                    <a:pt x="77117" y="18086"/>
                  </a:cubicBezTo>
                  <a:cubicBezTo>
                    <a:pt x="77938" y="17705"/>
                    <a:pt x="77927" y="17681"/>
                    <a:pt x="78653" y="16979"/>
                  </a:cubicBezTo>
                  <a:cubicBezTo>
                    <a:pt x="78950" y="16693"/>
                    <a:pt x="79391" y="16610"/>
                    <a:pt x="79558" y="16157"/>
                  </a:cubicBezTo>
                  <a:cubicBezTo>
                    <a:pt x="79808" y="15979"/>
                    <a:pt x="80093" y="15860"/>
                    <a:pt x="80296" y="15634"/>
                  </a:cubicBezTo>
                  <a:cubicBezTo>
                    <a:pt x="80510" y="15419"/>
                    <a:pt x="80617" y="15098"/>
                    <a:pt x="80808" y="14860"/>
                  </a:cubicBezTo>
                  <a:cubicBezTo>
                    <a:pt x="81034" y="14574"/>
                    <a:pt x="81260" y="14264"/>
                    <a:pt x="81617" y="14122"/>
                  </a:cubicBezTo>
                  <a:cubicBezTo>
                    <a:pt x="81867" y="14014"/>
                    <a:pt x="81975" y="13752"/>
                    <a:pt x="82177" y="13586"/>
                  </a:cubicBezTo>
                  <a:lnTo>
                    <a:pt x="82689" y="13169"/>
                  </a:lnTo>
                  <a:lnTo>
                    <a:pt x="82177" y="12574"/>
                  </a:lnTo>
                  <a:cubicBezTo>
                    <a:pt x="82118" y="12502"/>
                    <a:pt x="82070" y="12419"/>
                    <a:pt x="82046" y="12324"/>
                  </a:cubicBezTo>
                  <a:cubicBezTo>
                    <a:pt x="81975" y="12038"/>
                    <a:pt x="81534" y="12038"/>
                    <a:pt x="81403" y="11716"/>
                  </a:cubicBezTo>
                  <a:cubicBezTo>
                    <a:pt x="81272" y="11371"/>
                    <a:pt x="80951" y="11157"/>
                    <a:pt x="80713" y="10895"/>
                  </a:cubicBezTo>
                  <a:cubicBezTo>
                    <a:pt x="80427" y="10562"/>
                    <a:pt x="80070" y="10323"/>
                    <a:pt x="79653" y="10204"/>
                  </a:cubicBezTo>
                  <a:cubicBezTo>
                    <a:pt x="79403" y="10145"/>
                    <a:pt x="79343" y="9871"/>
                    <a:pt x="79236" y="9657"/>
                  </a:cubicBezTo>
                  <a:cubicBezTo>
                    <a:pt x="79196" y="9584"/>
                    <a:pt x="79129" y="9550"/>
                    <a:pt x="79049" y="9550"/>
                  </a:cubicBezTo>
                  <a:cubicBezTo>
                    <a:pt x="79010" y="9550"/>
                    <a:pt x="78969" y="9558"/>
                    <a:pt x="78927" y="9573"/>
                  </a:cubicBezTo>
                  <a:cubicBezTo>
                    <a:pt x="78891" y="9593"/>
                    <a:pt x="78853" y="9602"/>
                    <a:pt x="78815" y="9602"/>
                  </a:cubicBezTo>
                  <a:cubicBezTo>
                    <a:pt x="78739" y="9602"/>
                    <a:pt x="78665" y="9565"/>
                    <a:pt x="78617" y="9502"/>
                  </a:cubicBezTo>
                  <a:cubicBezTo>
                    <a:pt x="78498" y="9359"/>
                    <a:pt x="78427" y="9133"/>
                    <a:pt x="78296" y="9085"/>
                  </a:cubicBezTo>
                  <a:cubicBezTo>
                    <a:pt x="77903" y="8930"/>
                    <a:pt x="77748" y="8680"/>
                    <a:pt x="77700" y="8276"/>
                  </a:cubicBezTo>
                  <a:cubicBezTo>
                    <a:pt x="77641" y="7823"/>
                    <a:pt x="77284" y="7549"/>
                    <a:pt x="76926" y="7323"/>
                  </a:cubicBezTo>
                  <a:cubicBezTo>
                    <a:pt x="76847" y="7291"/>
                    <a:pt x="76768" y="7275"/>
                    <a:pt x="76692" y="7275"/>
                  </a:cubicBezTo>
                  <a:cubicBezTo>
                    <a:pt x="76654" y="7275"/>
                    <a:pt x="76617" y="7279"/>
                    <a:pt x="76581" y="7287"/>
                  </a:cubicBezTo>
                  <a:cubicBezTo>
                    <a:pt x="76525" y="7297"/>
                    <a:pt x="76471" y="7304"/>
                    <a:pt x="76424" y="7304"/>
                  </a:cubicBezTo>
                  <a:cubicBezTo>
                    <a:pt x="76350" y="7304"/>
                    <a:pt x="76293" y="7286"/>
                    <a:pt x="76272" y="7228"/>
                  </a:cubicBezTo>
                  <a:cubicBezTo>
                    <a:pt x="76069" y="6740"/>
                    <a:pt x="75712" y="6466"/>
                    <a:pt x="75212" y="6311"/>
                  </a:cubicBezTo>
                  <a:cubicBezTo>
                    <a:pt x="75045" y="6240"/>
                    <a:pt x="74950" y="6049"/>
                    <a:pt x="74998" y="5870"/>
                  </a:cubicBezTo>
                  <a:cubicBezTo>
                    <a:pt x="75057" y="5561"/>
                    <a:pt x="74926" y="5251"/>
                    <a:pt x="74664" y="5085"/>
                  </a:cubicBezTo>
                  <a:cubicBezTo>
                    <a:pt x="74426" y="4918"/>
                    <a:pt x="74105" y="4835"/>
                    <a:pt x="73986" y="4525"/>
                  </a:cubicBezTo>
                  <a:cubicBezTo>
                    <a:pt x="73974" y="4489"/>
                    <a:pt x="73878" y="4466"/>
                    <a:pt x="73831" y="4466"/>
                  </a:cubicBezTo>
                  <a:cubicBezTo>
                    <a:pt x="73737" y="4485"/>
                    <a:pt x="73634" y="4518"/>
                    <a:pt x="73556" y="4518"/>
                  </a:cubicBezTo>
                  <a:cubicBezTo>
                    <a:pt x="73445" y="4518"/>
                    <a:pt x="73380" y="4454"/>
                    <a:pt x="73450" y="4204"/>
                  </a:cubicBezTo>
                  <a:cubicBezTo>
                    <a:pt x="73462" y="4144"/>
                    <a:pt x="73462" y="4037"/>
                    <a:pt x="73426" y="4025"/>
                  </a:cubicBezTo>
                  <a:cubicBezTo>
                    <a:pt x="73033" y="3858"/>
                    <a:pt x="72890" y="3370"/>
                    <a:pt x="72533" y="3192"/>
                  </a:cubicBezTo>
                  <a:cubicBezTo>
                    <a:pt x="72116" y="2965"/>
                    <a:pt x="71723" y="2668"/>
                    <a:pt x="71378" y="2322"/>
                  </a:cubicBezTo>
                  <a:cubicBezTo>
                    <a:pt x="70807" y="1763"/>
                    <a:pt x="70235" y="1215"/>
                    <a:pt x="69675" y="656"/>
                  </a:cubicBezTo>
                  <a:lnTo>
                    <a:pt x="69556" y="537"/>
                  </a:lnTo>
                  <a:lnTo>
                    <a:pt x="69378" y="537"/>
                  </a:lnTo>
                  <a:lnTo>
                    <a:pt x="68116" y="525"/>
                  </a:lnTo>
                  <a:cubicBezTo>
                    <a:pt x="67747" y="525"/>
                    <a:pt x="67389" y="477"/>
                    <a:pt x="67044" y="382"/>
                  </a:cubicBezTo>
                  <a:cubicBezTo>
                    <a:pt x="66898" y="331"/>
                    <a:pt x="66745" y="306"/>
                    <a:pt x="66592" y="306"/>
                  </a:cubicBezTo>
                  <a:cubicBezTo>
                    <a:pt x="66384" y="306"/>
                    <a:pt x="66177" y="352"/>
                    <a:pt x="65985" y="441"/>
                  </a:cubicBezTo>
                  <a:cubicBezTo>
                    <a:pt x="65663" y="584"/>
                    <a:pt x="65306" y="667"/>
                    <a:pt x="64949" y="703"/>
                  </a:cubicBezTo>
                  <a:cubicBezTo>
                    <a:pt x="64934" y="705"/>
                    <a:pt x="64919" y="706"/>
                    <a:pt x="64904" y="706"/>
                  </a:cubicBezTo>
                  <a:cubicBezTo>
                    <a:pt x="64692" y="706"/>
                    <a:pt x="64480" y="558"/>
                    <a:pt x="64258" y="525"/>
                  </a:cubicBezTo>
                  <a:cubicBezTo>
                    <a:pt x="64166" y="513"/>
                    <a:pt x="64072" y="510"/>
                    <a:pt x="63978" y="510"/>
                  </a:cubicBezTo>
                  <a:cubicBezTo>
                    <a:pt x="63863" y="510"/>
                    <a:pt x="63748" y="515"/>
                    <a:pt x="63634" y="515"/>
                  </a:cubicBezTo>
                  <a:cubicBezTo>
                    <a:pt x="63540" y="515"/>
                    <a:pt x="63446" y="512"/>
                    <a:pt x="63353" y="501"/>
                  </a:cubicBezTo>
                  <a:cubicBezTo>
                    <a:pt x="63127" y="465"/>
                    <a:pt x="62901" y="298"/>
                    <a:pt x="62675" y="298"/>
                  </a:cubicBezTo>
                  <a:cubicBezTo>
                    <a:pt x="62365" y="334"/>
                    <a:pt x="62079" y="382"/>
                    <a:pt x="61794" y="477"/>
                  </a:cubicBezTo>
                  <a:cubicBezTo>
                    <a:pt x="61646" y="412"/>
                    <a:pt x="61501" y="389"/>
                    <a:pt x="61358" y="389"/>
                  </a:cubicBezTo>
                  <a:cubicBezTo>
                    <a:pt x="61025" y="389"/>
                    <a:pt x="60701" y="515"/>
                    <a:pt x="60377" y="548"/>
                  </a:cubicBezTo>
                  <a:cubicBezTo>
                    <a:pt x="60274" y="556"/>
                    <a:pt x="60172" y="560"/>
                    <a:pt x="60071" y="560"/>
                  </a:cubicBezTo>
                  <a:cubicBezTo>
                    <a:pt x="59869" y="560"/>
                    <a:pt x="59670" y="544"/>
                    <a:pt x="59472" y="513"/>
                  </a:cubicBezTo>
                  <a:cubicBezTo>
                    <a:pt x="59304" y="477"/>
                    <a:pt x="59149" y="416"/>
                    <a:pt x="58973" y="416"/>
                  </a:cubicBezTo>
                  <a:cubicBezTo>
                    <a:pt x="58912" y="416"/>
                    <a:pt x="58848" y="423"/>
                    <a:pt x="58781" y="441"/>
                  </a:cubicBezTo>
                  <a:cubicBezTo>
                    <a:pt x="58484" y="525"/>
                    <a:pt x="58186" y="560"/>
                    <a:pt x="57888" y="560"/>
                  </a:cubicBezTo>
                  <a:cubicBezTo>
                    <a:pt x="57125" y="590"/>
                    <a:pt x="56364" y="600"/>
                    <a:pt x="55604" y="600"/>
                  </a:cubicBezTo>
                  <a:cubicBezTo>
                    <a:pt x="54240" y="600"/>
                    <a:pt x="52879" y="568"/>
                    <a:pt x="51518" y="560"/>
                  </a:cubicBezTo>
                  <a:cubicBezTo>
                    <a:pt x="51328" y="548"/>
                    <a:pt x="51149" y="525"/>
                    <a:pt x="50971" y="477"/>
                  </a:cubicBezTo>
                  <a:cubicBezTo>
                    <a:pt x="50655" y="429"/>
                    <a:pt x="50334" y="406"/>
                    <a:pt x="50011" y="406"/>
                  </a:cubicBezTo>
                  <a:cubicBezTo>
                    <a:pt x="49688" y="406"/>
                    <a:pt x="49363" y="429"/>
                    <a:pt x="49042" y="477"/>
                  </a:cubicBezTo>
                  <a:cubicBezTo>
                    <a:pt x="48701" y="524"/>
                    <a:pt x="48356" y="548"/>
                    <a:pt x="48011" y="548"/>
                  </a:cubicBezTo>
                  <a:cubicBezTo>
                    <a:pt x="47572" y="548"/>
                    <a:pt x="47135" y="509"/>
                    <a:pt x="46708" y="429"/>
                  </a:cubicBezTo>
                  <a:cubicBezTo>
                    <a:pt x="46228" y="329"/>
                    <a:pt x="45741" y="280"/>
                    <a:pt x="45256" y="280"/>
                  </a:cubicBezTo>
                  <a:cubicBezTo>
                    <a:pt x="44587" y="280"/>
                    <a:pt x="43921" y="374"/>
                    <a:pt x="43279" y="560"/>
                  </a:cubicBezTo>
                  <a:cubicBezTo>
                    <a:pt x="43172" y="598"/>
                    <a:pt x="43063" y="616"/>
                    <a:pt x="42954" y="616"/>
                  </a:cubicBezTo>
                  <a:cubicBezTo>
                    <a:pt x="42821" y="616"/>
                    <a:pt x="42689" y="589"/>
                    <a:pt x="42565" y="537"/>
                  </a:cubicBezTo>
                  <a:cubicBezTo>
                    <a:pt x="42291" y="394"/>
                    <a:pt x="41993" y="334"/>
                    <a:pt x="41684" y="334"/>
                  </a:cubicBezTo>
                  <a:cubicBezTo>
                    <a:pt x="41645" y="335"/>
                    <a:pt x="41606" y="335"/>
                    <a:pt x="41567" y="335"/>
                  </a:cubicBezTo>
                  <a:cubicBezTo>
                    <a:pt x="41060" y="335"/>
                    <a:pt x="40563" y="263"/>
                    <a:pt x="40077" y="108"/>
                  </a:cubicBezTo>
                  <a:cubicBezTo>
                    <a:pt x="40040" y="94"/>
                    <a:pt x="40001" y="88"/>
                    <a:pt x="39961" y="88"/>
                  </a:cubicBezTo>
                  <a:cubicBezTo>
                    <a:pt x="39828" y="88"/>
                    <a:pt x="39677" y="146"/>
                    <a:pt x="39541" y="156"/>
                  </a:cubicBezTo>
                  <a:cubicBezTo>
                    <a:pt x="39402" y="174"/>
                    <a:pt x="39263" y="214"/>
                    <a:pt x="39129" y="214"/>
                  </a:cubicBezTo>
                  <a:cubicBezTo>
                    <a:pt x="39091" y="214"/>
                    <a:pt x="39054" y="211"/>
                    <a:pt x="39017" y="203"/>
                  </a:cubicBezTo>
                  <a:cubicBezTo>
                    <a:pt x="38824" y="145"/>
                    <a:pt x="38634" y="101"/>
                    <a:pt x="38444" y="101"/>
                  </a:cubicBezTo>
                  <a:cubicBezTo>
                    <a:pt x="38283" y="101"/>
                    <a:pt x="38121" y="133"/>
                    <a:pt x="37957" y="215"/>
                  </a:cubicBezTo>
                  <a:cubicBezTo>
                    <a:pt x="37892" y="252"/>
                    <a:pt x="37817" y="266"/>
                    <a:pt x="37744" y="266"/>
                  </a:cubicBezTo>
                  <a:cubicBezTo>
                    <a:pt x="37699" y="266"/>
                    <a:pt x="37653" y="260"/>
                    <a:pt x="37612" y="251"/>
                  </a:cubicBezTo>
                  <a:cubicBezTo>
                    <a:pt x="37269" y="95"/>
                    <a:pt x="36923" y="44"/>
                    <a:pt x="36578" y="44"/>
                  </a:cubicBezTo>
                  <a:cubicBezTo>
                    <a:pt x="36263" y="44"/>
                    <a:pt x="35948" y="86"/>
                    <a:pt x="35636" y="132"/>
                  </a:cubicBezTo>
                  <a:cubicBezTo>
                    <a:pt x="35569" y="142"/>
                    <a:pt x="35504" y="147"/>
                    <a:pt x="35438" y="147"/>
                  </a:cubicBezTo>
                  <a:cubicBezTo>
                    <a:pt x="35204" y="147"/>
                    <a:pt x="34974" y="93"/>
                    <a:pt x="34744" y="93"/>
                  </a:cubicBezTo>
                  <a:cubicBezTo>
                    <a:pt x="34680" y="93"/>
                    <a:pt x="34616" y="97"/>
                    <a:pt x="34552" y="108"/>
                  </a:cubicBezTo>
                  <a:cubicBezTo>
                    <a:pt x="34195" y="167"/>
                    <a:pt x="33850" y="263"/>
                    <a:pt x="33492" y="334"/>
                  </a:cubicBezTo>
                  <a:cubicBezTo>
                    <a:pt x="33405" y="352"/>
                    <a:pt x="33318" y="363"/>
                    <a:pt x="33231" y="363"/>
                  </a:cubicBezTo>
                  <a:cubicBezTo>
                    <a:pt x="33199" y="363"/>
                    <a:pt x="33167" y="361"/>
                    <a:pt x="33135" y="358"/>
                  </a:cubicBezTo>
                  <a:lnTo>
                    <a:pt x="30766" y="406"/>
                  </a:lnTo>
                  <a:cubicBezTo>
                    <a:pt x="30516" y="406"/>
                    <a:pt x="30278" y="346"/>
                    <a:pt x="30063" y="239"/>
                  </a:cubicBezTo>
                  <a:cubicBezTo>
                    <a:pt x="29957" y="182"/>
                    <a:pt x="29857" y="157"/>
                    <a:pt x="29761" y="157"/>
                  </a:cubicBezTo>
                  <a:cubicBezTo>
                    <a:pt x="29576" y="157"/>
                    <a:pt x="29406" y="249"/>
                    <a:pt x="29242" y="382"/>
                  </a:cubicBezTo>
                  <a:cubicBezTo>
                    <a:pt x="29087" y="477"/>
                    <a:pt x="28932" y="548"/>
                    <a:pt x="28766" y="608"/>
                  </a:cubicBezTo>
                  <a:cubicBezTo>
                    <a:pt x="28474" y="413"/>
                    <a:pt x="28158" y="373"/>
                    <a:pt x="27839" y="373"/>
                  </a:cubicBezTo>
                  <a:cubicBezTo>
                    <a:pt x="27611" y="373"/>
                    <a:pt x="27382" y="394"/>
                    <a:pt x="27158" y="394"/>
                  </a:cubicBezTo>
                  <a:cubicBezTo>
                    <a:pt x="25098" y="394"/>
                    <a:pt x="23027" y="429"/>
                    <a:pt x="20967" y="453"/>
                  </a:cubicBezTo>
                  <a:cubicBezTo>
                    <a:pt x="20169" y="453"/>
                    <a:pt x="19383" y="453"/>
                    <a:pt x="18598" y="441"/>
                  </a:cubicBezTo>
                  <a:cubicBezTo>
                    <a:pt x="18560" y="443"/>
                    <a:pt x="18522" y="444"/>
                    <a:pt x="18484" y="444"/>
                  </a:cubicBezTo>
                  <a:cubicBezTo>
                    <a:pt x="18281" y="444"/>
                    <a:pt x="18074" y="416"/>
                    <a:pt x="17883" y="346"/>
                  </a:cubicBezTo>
                  <a:cubicBezTo>
                    <a:pt x="17710" y="262"/>
                    <a:pt x="17539" y="239"/>
                    <a:pt x="17368" y="239"/>
                  </a:cubicBezTo>
                  <a:cubicBezTo>
                    <a:pt x="17174" y="239"/>
                    <a:pt x="16980" y="268"/>
                    <a:pt x="16784" y="268"/>
                  </a:cubicBezTo>
                  <a:cubicBezTo>
                    <a:pt x="16738" y="268"/>
                    <a:pt x="16692" y="267"/>
                    <a:pt x="16645" y="263"/>
                  </a:cubicBezTo>
                  <a:cubicBezTo>
                    <a:pt x="16596" y="258"/>
                    <a:pt x="16547" y="256"/>
                    <a:pt x="16498" y="256"/>
                  </a:cubicBezTo>
                  <a:cubicBezTo>
                    <a:pt x="16285" y="256"/>
                    <a:pt x="16070" y="293"/>
                    <a:pt x="15863" y="293"/>
                  </a:cubicBezTo>
                  <a:cubicBezTo>
                    <a:pt x="15768" y="293"/>
                    <a:pt x="15676" y="285"/>
                    <a:pt x="15585" y="263"/>
                  </a:cubicBezTo>
                  <a:cubicBezTo>
                    <a:pt x="15169" y="179"/>
                    <a:pt x="14740" y="132"/>
                    <a:pt x="14323" y="120"/>
                  </a:cubicBezTo>
                  <a:cubicBezTo>
                    <a:pt x="14234" y="114"/>
                    <a:pt x="14144" y="112"/>
                    <a:pt x="14054" y="112"/>
                  </a:cubicBezTo>
                  <a:cubicBezTo>
                    <a:pt x="13693" y="112"/>
                    <a:pt x="13332" y="148"/>
                    <a:pt x="12974" y="148"/>
                  </a:cubicBezTo>
                  <a:cubicBezTo>
                    <a:pt x="12643" y="148"/>
                    <a:pt x="12314" y="117"/>
                    <a:pt x="11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63" name="Google Shape;263;p35"/>
            <p:cNvSpPr txBox="1"/>
            <p:nvPr/>
          </p:nvSpPr>
          <p:spPr>
            <a:xfrm>
              <a:off x="6380125" y="2471687"/>
              <a:ext cx="1605300" cy="48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Resume Building</a:t>
              </a:r>
              <a:endParaRPr>
                <a:solidFill>
                  <a:srgbClr val="000000"/>
                </a:solidFill>
                <a:latin typeface="Roboto"/>
                <a:ea typeface="Roboto"/>
                <a:cs typeface="Roboto"/>
                <a:sym typeface="Roboto"/>
              </a:endParaRPr>
            </a:p>
          </p:txBody>
        </p:sp>
      </p:grpSp>
      <p:grpSp>
        <p:nvGrpSpPr>
          <p:cNvPr id="264" name="Google Shape;264;p35"/>
          <p:cNvGrpSpPr/>
          <p:nvPr/>
        </p:nvGrpSpPr>
        <p:grpSpPr>
          <a:xfrm>
            <a:off x="3566105" y="1340016"/>
            <a:ext cx="2030500" cy="790298"/>
            <a:chOff x="3566105" y="1340016"/>
            <a:chExt cx="2030500" cy="790298"/>
          </a:xfrm>
        </p:grpSpPr>
        <p:sp>
          <p:nvSpPr>
            <p:cNvPr id="265" name="Google Shape;265;p35"/>
            <p:cNvSpPr/>
            <p:nvPr/>
          </p:nvSpPr>
          <p:spPr>
            <a:xfrm>
              <a:off x="3566105" y="1340016"/>
              <a:ext cx="2030500" cy="790298"/>
            </a:xfrm>
            <a:custGeom>
              <a:avLst/>
              <a:gdLst/>
              <a:ahLst/>
              <a:cxnLst/>
              <a:rect l="l" t="t" r="r" b="b"/>
              <a:pathLst>
                <a:path w="68569" h="26688" extrusionOk="0">
                  <a:moveTo>
                    <a:pt x="18991" y="0"/>
                  </a:moveTo>
                  <a:lnTo>
                    <a:pt x="18669" y="334"/>
                  </a:lnTo>
                  <a:cubicBezTo>
                    <a:pt x="18461" y="201"/>
                    <a:pt x="18249" y="146"/>
                    <a:pt x="18038" y="146"/>
                  </a:cubicBezTo>
                  <a:cubicBezTo>
                    <a:pt x="17815" y="146"/>
                    <a:pt x="17592" y="207"/>
                    <a:pt x="17372" y="298"/>
                  </a:cubicBezTo>
                  <a:cubicBezTo>
                    <a:pt x="17324" y="316"/>
                    <a:pt x="17276" y="325"/>
                    <a:pt x="17229" y="325"/>
                  </a:cubicBezTo>
                  <a:cubicBezTo>
                    <a:pt x="17181" y="325"/>
                    <a:pt x="17134" y="316"/>
                    <a:pt x="17086" y="298"/>
                  </a:cubicBezTo>
                  <a:cubicBezTo>
                    <a:pt x="16788" y="227"/>
                    <a:pt x="16491" y="191"/>
                    <a:pt x="16205" y="155"/>
                  </a:cubicBezTo>
                  <a:cubicBezTo>
                    <a:pt x="16171" y="151"/>
                    <a:pt x="16137" y="149"/>
                    <a:pt x="16104" y="149"/>
                  </a:cubicBezTo>
                  <a:cubicBezTo>
                    <a:pt x="15936" y="149"/>
                    <a:pt x="15772" y="199"/>
                    <a:pt x="15633" y="298"/>
                  </a:cubicBezTo>
                  <a:cubicBezTo>
                    <a:pt x="15568" y="326"/>
                    <a:pt x="15481" y="369"/>
                    <a:pt x="15412" y="369"/>
                  </a:cubicBezTo>
                  <a:cubicBezTo>
                    <a:pt x="15393" y="369"/>
                    <a:pt x="15375" y="365"/>
                    <a:pt x="15360" y="358"/>
                  </a:cubicBezTo>
                  <a:cubicBezTo>
                    <a:pt x="15112" y="209"/>
                    <a:pt x="14861" y="170"/>
                    <a:pt x="14607" y="170"/>
                  </a:cubicBezTo>
                  <a:cubicBezTo>
                    <a:pt x="14372" y="170"/>
                    <a:pt x="14135" y="203"/>
                    <a:pt x="13895" y="215"/>
                  </a:cubicBezTo>
                  <a:cubicBezTo>
                    <a:pt x="13550" y="215"/>
                    <a:pt x="13204" y="251"/>
                    <a:pt x="12859" y="298"/>
                  </a:cubicBezTo>
                  <a:cubicBezTo>
                    <a:pt x="12776" y="322"/>
                    <a:pt x="12693" y="346"/>
                    <a:pt x="12609" y="381"/>
                  </a:cubicBezTo>
                  <a:cubicBezTo>
                    <a:pt x="12526" y="405"/>
                    <a:pt x="12442" y="441"/>
                    <a:pt x="12359" y="465"/>
                  </a:cubicBezTo>
                  <a:cubicBezTo>
                    <a:pt x="12294" y="487"/>
                    <a:pt x="12227" y="497"/>
                    <a:pt x="12160" y="497"/>
                  </a:cubicBezTo>
                  <a:cubicBezTo>
                    <a:pt x="12044" y="497"/>
                    <a:pt x="11929" y="466"/>
                    <a:pt x="11823" y="405"/>
                  </a:cubicBezTo>
                  <a:cubicBezTo>
                    <a:pt x="11716" y="536"/>
                    <a:pt x="11621" y="655"/>
                    <a:pt x="11526" y="786"/>
                  </a:cubicBezTo>
                  <a:cubicBezTo>
                    <a:pt x="11419" y="655"/>
                    <a:pt x="11299" y="548"/>
                    <a:pt x="11180" y="429"/>
                  </a:cubicBezTo>
                  <a:cubicBezTo>
                    <a:pt x="11133" y="405"/>
                    <a:pt x="11085" y="393"/>
                    <a:pt x="11026" y="393"/>
                  </a:cubicBezTo>
                  <a:cubicBezTo>
                    <a:pt x="10895" y="417"/>
                    <a:pt x="10764" y="417"/>
                    <a:pt x="10633" y="429"/>
                  </a:cubicBezTo>
                  <a:cubicBezTo>
                    <a:pt x="10502" y="441"/>
                    <a:pt x="10383" y="477"/>
                    <a:pt x="10264" y="536"/>
                  </a:cubicBezTo>
                  <a:cubicBezTo>
                    <a:pt x="10192" y="584"/>
                    <a:pt x="10109" y="632"/>
                    <a:pt x="10014" y="655"/>
                  </a:cubicBezTo>
                  <a:cubicBezTo>
                    <a:pt x="9930" y="691"/>
                    <a:pt x="9847" y="715"/>
                    <a:pt x="9764" y="739"/>
                  </a:cubicBezTo>
                  <a:cubicBezTo>
                    <a:pt x="9597" y="774"/>
                    <a:pt x="9418" y="786"/>
                    <a:pt x="9252" y="810"/>
                  </a:cubicBezTo>
                  <a:cubicBezTo>
                    <a:pt x="9085" y="834"/>
                    <a:pt x="8883" y="846"/>
                    <a:pt x="8704" y="882"/>
                  </a:cubicBezTo>
                  <a:cubicBezTo>
                    <a:pt x="8513" y="917"/>
                    <a:pt x="8347" y="977"/>
                    <a:pt x="8180" y="1048"/>
                  </a:cubicBezTo>
                  <a:cubicBezTo>
                    <a:pt x="7859" y="1227"/>
                    <a:pt x="7501" y="1322"/>
                    <a:pt x="7156" y="1477"/>
                  </a:cubicBezTo>
                  <a:cubicBezTo>
                    <a:pt x="6989" y="1536"/>
                    <a:pt x="6823" y="1620"/>
                    <a:pt x="6680" y="1727"/>
                  </a:cubicBezTo>
                  <a:cubicBezTo>
                    <a:pt x="6525" y="1834"/>
                    <a:pt x="6382" y="1965"/>
                    <a:pt x="6287" y="2120"/>
                  </a:cubicBezTo>
                  <a:cubicBezTo>
                    <a:pt x="6239" y="2191"/>
                    <a:pt x="6096" y="2179"/>
                    <a:pt x="6001" y="2227"/>
                  </a:cubicBezTo>
                  <a:cubicBezTo>
                    <a:pt x="5858" y="2286"/>
                    <a:pt x="5727" y="2358"/>
                    <a:pt x="5584" y="2417"/>
                  </a:cubicBezTo>
                  <a:cubicBezTo>
                    <a:pt x="5442" y="2489"/>
                    <a:pt x="5299" y="2560"/>
                    <a:pt x="5180" y="2656"/>
                  </a:cubicBezTo>
                  <a:cubicBezTo>
                    <a:pt x="5037" y="2751"/>
                    <a:pt x="4894" y="2834"/>
                    <a:pt x="4751" y="2929"/>
                  </a:cubicBezTo>
                  <a:cubicBezTo>
                    <a:pt x="4620" y="3037"/>
                    <a:pt x="4489" y="3144"/>
                    <a:pt x="4358" y="3251"/>
                  </a:cubicBezTo>
                  <a:cubicBezTo>
                    <a:pt x="4096" y="3465"/>
                    <a:pt x="3882" y="3739"/>
                    <a:pt x="3715" y="4037"/>
                  </a:cubicBezTo>
                  <a:cubicBezTo>
                    <a:pt x="3453" y="4144"/>
                    <a:pt x="3215" y="4322"/>
                    <a:pt x="3037" y="4549"/>
                  </a:cubicBezTo>
                  <a:cubicBezTo>
                    <a:pt x="2953" y="4668"/>
                    <a:pt x="2882" y="4787"/>
                    <a:pt x="2822" y="4918"/>
                  </a:cubicBezTo>
                  <a:cubicBezTo>
                    <a:pt x="2763" y="5049"/>
                    <a:pt x="2715" y="5192"/>
                    <a:pt x="2679" y="5334"/>
                  </a:cubicBezTo>
                  <a:cubicBezTo>
                    <a:pt x="2632" y="5525"/>
                    <a:pt x="2453" y="5668"/>
                    <a:pt x="2346" y="5846"/>
                  </a:cubicBezTo>
                  <a:cubicBezTo>
                    <a:pt x="1846" y="6549"/>
                    <a:pt x="1417" y="7311"/>
                    <a:pt x="1072" y="8109"/>
                  </a:cubicBezTo>
                  <a:cubicBezTo>
                    <a:pt x="1024" y="8192"/>
                    <a:pt x="989" y="8287"/>
                    <a:pt x="965" y="8394"/>
                  </a:cubicBezTo>
                  <a:cubicBezTo>
                    <a:pt x="941" y="8490"/>
                    <a:pt x="929" y="8585"/>
                    <a:pt x="929" y="8692"/>
                  </a:cubicBezTo>
                  <a:cubicBezTo>
                    <a:pt x="953" y="8978"/>
                    <a:pt x="822" y="9144"/>
                    <a:pt x="643" y="9347"/>
                  </a:cubicBezTo>
                  <a:cubicBezTo>
                    <a:pt x="512" y="9514"/>
                    <a:pt x="489" y="9740"/>
                    <a:pt x="572" y="9942"/>
                  </a:cubicBezTo>
                  <a:cubicBezTo>
                    <a:pt x="631" y="10073"/>
                    <a:pt x="608" y="10240"/>
                    <a:pt x="501" y="10359"/>
                  </a:cubicBezTo>
                  <a:cubicBezTo>
                    <a:pt x="334" y="10549"/>
                    <a:pt x="227" y="10788"/>
                    <a:pt x="203" y="11049"/>
                  </a:cubicBezTo>
                  <a:cubicBezTo>
                    <a:pt x="131" y="11359"/>
                    <a:pt x="96" y="11669"/>
                    <a:pt x="60" y="11990"/>
                  </a:cubicBezTo>
                  <a:cubicBezTo>
                    <a:pt x="12" y="12300"/>
                    <a:pt x="0" y="12621"/>
                    <a:pt x="0" y="12943"/>
                  </a:cubicBezTo>
                  <a:cubicBezTo>
                    <a:pt x="0" y="13252"/>
                    <a:pt x="0" y="13574"/>
                    <a:pt x="12" y="13883"/>
                  </a:cubicBezTo>
                  <a:cubicBezTo>
                    <a:pt x="24" y="14050"/>
                    <a:pt x="48" y="14205"/>
                    <a:pt x="60" y="14359"/>
                  </a:cubicBezTo>
                  <a:cubicBezTo>
                    <a:pt x="84" y="14514"/>
                    <a:pt x="108" y="14669"/>
                    <a:pt x="131" y="14824"/>
                  </a:cubicBezTo>
                  <a:cubicBezTo>
                    <a:pt x="262" y="15574"/>
                    <a:pt x="441" y="16300"/>
                    <a:pt x="417" y="17086"/>
                  </a:cubicBezTo>
                  <a:cubicBezTo>
                    <a:pt x="441" y="17241"/>
                    <a:pt x="489" y="17384"/>
                    <a:pt x="572" y="17515"/>
                  </a:cubicBezTo>
                  <a:cubicBezTo>
                    <a:pt x="643" y="17681"/>
                    <a:pt x="715" y="17836"/>
                    <a:pt x="774" y="18003"/>
                  </a:cubicBezTo>
                  <a:lnTo>
                    <a:pt x="846" y="18253"/>
                  </a:lnTo>
                  <a:lnTo>
                    <a:pt x="941" y="18503"/>
                  </a:lnTo>
                  <a:cubicBezTo>
                    <a:pt x="1143" y="19086"/>
                    <a:pt x="1417" y="19646"/>
                    <a:pt x="1739" y="20182"/>
                  </a:cubicBezTo>
                  <a:cubicBezTo>
                    <a:pt x="2013" y="20610"/>
                    <a:pt x="2322" y="21039"/>
                    <a:pt x="2644" y="21432"/>
                  </a:cubicBezTo>
                  <a:cubicBezTo>
                    <a:pt x="2977" y="21837"/>
                    <a:pt x="3334" y="22206"/>
                    <a:pt x="3715" y="22563"/>
                  </a:cubicBezTo>
                  <a:cubicBezTo>
                    <a:pt x="3787" y="22634"/>
                    <a:pt x="3858" y="22718"/>
                    <a:pt x="3941" y="22789"/>
                  </a:cubicBezTo>
                  <a:cubicBezTo>
                    <a:pt x="4013" y="22860"/>
                    <a:pt x="4108" y="22908"/>
                    <a:pt x="4203" y="22944"/>
                  </a:cubicBezTo>
                  <a:cubicBezTo>
                    <a:pt x="4549" y="23015"/>
                    <a:pt x="4703" y="23241"/>
                    <a:pt x="4858" y="23527"/>
                  </a:cubicBezTo>
                  <a:cubicBezTo>
                    <a:pt x="4977" y="23753"/>
                    <a:pt x="5144" y="23968"/>
                    <a:pt x="5346" y="24134"/>
                  </a:cubicBezTo>
                  <a:cubicBezTo>
                    <a:pt x="5513" y="24242"/>
                    <a:pt x="5763" y="24230"/>
                    <a:pt x="5942" y="24313"/>
                  </a:cubicBezTo>
                  <a:cubicBezTo>
                    <a:pt x="6180" y="24420"/>
                    <a:pt x="6394" y="24587"/>
                    <a:pt x="6632" y="24682"/>
                  </a:cubicBezTo>
                  <a:cubicBezTo>
                    <a:pt x="6763" y="24765"/>
                    <a:pt x="6882" y="24873"/>
                    <a:pt x="6989" y="24992"/>
                  </a:cubicBezTo>
                  <a:cubicBezTo>
                    <a:pt x="7085" y="25111"/>
                    <a:pt x="7228" y="25182"/>
                    <a:pt x="7382" y="25194"/>
                  </a:cubicBezTo>
                  <a:cubicBezTo>
                    <a:pt x="7549" y="25194"/>
                    <a:pt x="7704" y="25242"/>
                    <a:pt x="7835" y="25325"/>
                  </a:cubicBezTo>
                  <a:cubicBezTo>
                    <a:pt x="7966" y="25408"/>
                    <a:pt x="8073" y="25516"/>
                    <a:pt x="8204" y="25599"/>
                  </a:cubicBezTo>
                  <a:cubicBezTo>
                    <a:pt x="8335" y="25670"/>
                    <a:pt x="8502" y="25718"/>
                    <a:pt x="8632" y="25789"/>
                  </a:cubicBezTo>
                  <a:cubicBezTo>
                    <a:pt x="8835" y="25873"/>
                    <a:pt x="9037" y="25920"/>
                    <a:pt x="9252" y="25920"/>
                  </a:cubicBezTo>
                  <a:cubicBezTo>
                    <a:pt x="9297" y="25923"/>
                    <a:pt x="9342" y="25924"/>
                    <a:pt x="9386" y="25924"/>
                  </a:cubicBezTo>
                  <a:cubicBezTo>
                    <a:pt x="9508" y="25924"/>
                    <a:pt x="9627" y="25917"/>
                    <a:pt x="9748" y="25917"/>
                  </a:cubicBezTo>
                  <a:cubicBezTo>
                    <a:pt x="9793" y="25917"/>
                    <a:pt x="9837" y="25918"/>
                    <a:pt x="9883" y="25920"/>
                  </a:cubicBezTo>
                  <a:cubicBezTo>
                    <a:pt x="10073" y="26051"/>
                    <a:pt x="10299" y="26147"/>
                    <a:pt x="10526" y="26206"/>
                  </a:cubicBezTo>
                  <a:cubicBezTo>
                    <a:pt x="10764" y="26266"/>
                    <a:pt x="10990" y="26301"/>
                    <a:pt x="11228" y="26313"/>
                  </a:cubicBezTo>
                  <a:cubicBezTo>
                    <a:pt x="11309" y="26324"/>
                    <a:pt x="11390" y="26330"/>
                    <a:pt x="11471" y="26330"/>
                  </a:cubicBezTo>
                  <a:cubicBezTo>
                    <a:pt x="11652" y="26330"/>
                    <a:pt x="11833" y="26303"/>
                    <a:pt x="12014" y="26254"/>
                  </a:cubicBezTo>
                  <a:cubicBezTo>
                    <a:pt x="12181" y="26170"/>
                    <a:pt x="12359" y="26135"/>
                    <a:pt x="12550" y="26123"/>
                  </a:cubicBezTo>
                  <a:cubicBezTo>
                    <a:pt x="12716" y="26111"/>
                    <a:pt x="12883" y="26111"/>
                    <a:pt x="13062" y="26099"/>
                  </a:cubicBezTo>
                  <a:cubicBezTo>
                    <a:pt x="13752" y="26051"/>
                    <a:pt x="14455" y="26051"/>
                    <a:pt x="15145" y="26027"/>
                  </a:cubicBezTo>
                  <a:cubicBezTo>
                    <a:pt x="15292" y="26025"/>
                    <a:pt x="15440" y="26022"/>
                    <a:pt x="15588" y="26022"/>
                  </a:cubicBezTo>
                  <a:cubicBezTo>
                    <a:pt x="16134" y="26022"/>
                    <a:pt x="16683" y="26057"/>
                    <a:pt x="17217" y="26254"/>
                  </a:cubicBezTo>
                  <a:cubicBezTo>
                    <a:pt x="17407" y="26313"/>
                    <a:pt x="17598" y="26349"/>
                    <a:pt x="17800" y="26349"/>
                  </a:cubicBezTo>
                  <a:cubicBezTo>
                    <a:pt x="18693" y="26420"/>
                    <a:pt x="19586" y="26361"/>
                    <a:pt x="20467" y="26635"/>
                  </a:cubicBezTo>
                  <a:cubicBezTo>
                    <a:pt x="20626" y="26666"/>
                    <a:pt x="20790" y="26688"/>
                    <a:pt x="20956" y="26688"/>
                  </a:cubicBezTo>
                  <a:cubicBezTo>
                    <a:pt x="21039" y="26688"/>
                    <a:pt x="21122" y="26682"/>
                    <a:pt x="21205" y="26670"/>
                  </a:cubicBezTo>
                  <a:cubicBezTo>
                    <a:pt x="21313" y="26666"/>
                    <a:pt x="21420" y="26665"/>
                    <a:pt x="21527" y="26665"/>
                  </a:cubicBezTo>
                  <a:cubicBezTo>
                    <a:pt x="21915" y="26665"/>
                    <a:pt x="22303" y="26686"/>
                    <a:pt x="22691" y="26686"/>
                  </a:cubicBezTo>
                  <a:cubicBezTo>
                    <a:pt x="23139" y="26686"/>
                    <a:pt x="23588" y="26658"/>
                    <a:pt x="24039" y="26539"/>
                  </a:cubicBezTo>
                  <a:cubicBezTo>
                    <a:pt x="24071" y="26530"/>
                    <a:pt x="24106" y="26526"/>
                    <a:pt x="24143" y="26526"/>
                  </a:cubicBezTo>
                  <a:cubicBezTo>
                    <a:pt x="24203" y="26526"/>
                    <a:pt x="24266" y="26537"/>
                    <a:pt x="24325" y="26551"/>
                  </a:cubicBezTo>
                  <a:cubicBezTo>
                    <a:pt x="24467" y="26610"/>
                    <a:pt x="24609" y="26630"/>
                    <a:pt x="24752" y="26630"/>
                  </a:cubicBezTo>
                  <a:cubicBezTo>
                    <a:pt x="25039" y="26630"/>
                    <a:pt x="25327" y="26551"/>
                    <a:pt x="25608" y="26551"/>
                  </a:cubicBezTo>
                  <a:cubicBezTo>
                    <a:pt x="25669" y="26551"/>
                    <a:pt x="25729" y="26554"/>
                    <a:pt x="25789" y="26563"/>
                  </a:cubicBezTo>
                  <a:cubicBezTo>
                    <a:pt x="26027" y="26605"/>
                    <a:pt x="26264" y="26615"/>
                    <a:pt x="26501" y="26615"/>
                  </a:cubicBezTo>
                  <a:cubicBezTo>
                    <a:pt x="26724" y="26615"/>
                    <a:pt x="26946" y="26606"/>
                    <a:pt x="27169" y="26606"/>
                  </a:cubicBezTo>
                  <a:cubicBezTo>
                    <a:pt x="27257" y="26606"/>
                    <a:pt x="27345" y="26607"/>
                    <a:pt x="27432" y="26611"/>
                  </a:cubicBezTo>
                  <a:cubicBezTo>
                    <a:pt x="27531" y="26614"/>
                    <a:pt x="27629" y="26617"/>
                    <a:pt x="27727" y="26617"/>
                  </a:cubicBezTo>
                  <a:cubicBezTo>
                    <a:pt x="28022" y="26617"/>
                    <a:pt x="28316" y="26590"/>
                    <a:pt x="28611" y="26456"/>
                  </a:cubicBezTo>
                  <a:cubicBezTo>
                    <a:pt x="28643" y="26443"/>
                    <a:pt x="28679" y="26438"/>
                    <a:pt x="28717" y="26438"/>
                  </a:cubicBezTo>
                  <a:cubicBezTo>
                    <a:pt x="28819" y="26438"/>
                    <a:pt x="28936" y="26474"/>
                    <a:pt x="29040" y="26492"/>
                  </a:cubicBezTo>
                  <a:cubicBezTo>
                    <a:pt x="29183" y="26539"/>
                    <a:pt x="29337" y="26563"/>
                    <a:pt x="29480" y="26575"/>
                  </a:cubicBezTo>
                  <a:cubicBezTo>
                    <a:pt x="29702" y="26542"/>
                    <a:pt x="29923" y="26527"/>
                    <a:pt x="30145" y="26527"/>
                  </a:cubicBezTo>
                  <a:cubicBezTo>
                    <a:pt x="30316" y="26527"/>
                    <a:pt x="30488" y="26536"/>
                    <a:pt x="30659" y="26551"/>
                  </a:cubicBezTo>
                  <a:cubicBezTo>
                    <a:pt x="30924" y="26579"/>
                    <a:pt x="31185" y="26591"/>
                    <a:pt x="31447" y="26591"/>
                  </a:cubicBezTo>
                  <a:cubicBezTo>
                    <a:pt x="31632" y="26591"/>
                    <a:pt x="31817" y="26585"/>
                    <a:pt x="32004" y="26575"/>
                  </a:cubicBezTo>
                  <a:cubicBezTo>
                    <a:pt x="32302" y="26563"/>
                    <a:pt x="32600" y="26504"/>
                    <a:pt x="32897" y="26492"/>
                  </a:cubicBezTo>
                  <a:cubicBezTo>
                    <a:pt x="32985" y="26488"/>
                    <a:pt x="33071" y="26487"/>
                    <a:pt x="33156" y="26487"/>
                  </a:cubicBezTo>
                  <a:cubicBezTo>
                    <a:pt x="33362" y="26487"/>
                    <a:pt x="33565" y="26495"/>
                    <a:pt x="33767" y="26504"/>
                  </a:cubicBezTo>
                  <a:cubicBezTo>
                    <a:pt x="34159" y="26528"/>
                    <a:pt x="34552" y="26551"/>
                    <a:pt x="34945" y="26551"/>
                  </a:cubicBezTo>
                  <a:cubicBezTo>
                    <a:pt x="36398" y="26551"/>
                    <a:pt x="37856" y="26557"/>
                    <a:pt x="39312" y="26557"/>
                  </a:cubicBezTo>
                  <a:cubicBezTo>
                    <a:pt x="40040" y="26557"/>
                    <a:pt x="40767" y="26555"/>
                    <a:pt x="41494" y="26551"/>
                  </a:cubicBezTo>
                  <a:cubicBezTo>
                    <a:pt x="42780" y="26551"/>
                    <a:pt x="44077" y="26504"/>
                    <a:pt x="45363" y="26492"/>
                  </a:cubicBezTo>
                  <a:cubicBezTo>
                    <a:pt x="45425" y="26495"/>
                    <a:pt x="45487" y="26496"/>
                    <a:pt x="45548" y="26496"/>
                  </a:cubicBezTo>
                  <a:cubicBezTo>
                    <a:pt x="46034" y="26496"/>
                    <a:pt x="46518" y="26414"/>
                    <a:pt x="46983" y="26266"/>
                  </a:cubicBezTo>
                  <a:cubicBezTo>
                    <a:pt x="47126" y="26203"/>
                    <a:pt x="47283" y="26170"/>
                    <a:pt x="47441" y="26170"/>
                  </a:cubicBezTo>
                  <a:cubicBezTo>
                    <a:pt x="47584" y="26170"/>
                    <a:pt x="47728" y="26197"/>
                    <a:pt x="47864" y="26254"/>
                  </a:cubicBezTo>
                  <a:cubicBezTo>
                    <a:pt x="48045" y="26342"/>
                    <a:pt x="48241" y="26386"/>
                    <a:pt x="48436" y="26386"/>
                  </a:cubicBezTo>
                  <a:cubicBezTo>
                    <a:pt x="48637" y="26386"/>
                    <a:pt x="48837" y="26339"/>
                    <a:pt x="49018" y="26242"/>
                  </a:cubicBezTo>
                  <a:cubicBezTo>
                    <a:pt x="49158" y="26207"/>
                    <a:pt x="49304" y="26185"/>
                    <a:pt x="49451" y="26185"/>
                  </a:cubicBezTo>
                  <a:cubicBezTo>
                    <a:pt x="49505" y="26185"/>
                    <a:pt x="49560" y="26188"/>
                    <a:pt x="49614" y="26194"/>
                  </a:cubicBezTo>
                  <a:lnTo>
                    <a:pt x="52293" y="26099"/>
                  </a:lnTo>
                  <a:lnTo>
                    <a:pt x="52293" y="26075"/>
                  </a:lnTo>
                  <a:lnTo>
                    <a:pt x="55269" y="26039"/>
                  </a:lnTo>
                  <a:cubicBezTo>
                    <a:pt x="55317" y="26039"/>
                    <a:pt x="55365" y="26016"/>
                    <a:pt x="55400" y="25968"/>
                  </a:cubicBezTo>
                  <a:cubicBezTo>
                    <a:pt x="55412" y="25944"/>
                    <a:pt x="55400" y="25873"/>
                    <a:pt x="55376" y="25837"/>
                  </a:cubicBezTo>
                  <a:cubicBezTo>
                    <a:pt x="55329" y="25730"/>
                    <a:pt x="55257" y="25646"/>
                    <a:pt x="55198" y="25539"/>
                  </a:cubicBezTo>
                  <a:cubicBezTo>
                    <a:pt x="55091" y="25289"/>
                    <a:pt x="54853" y="25135"/>
                    <a:pt x="54579" y="25123"/>
                  </a:cubicBezTo>
                  <a:cubicBezTo>
                    <a:pt x="54531" y="25122"/>
                    <a:pt x="54484" y="25121"/>
                    <a:pt x="54437" y="25121"/>
                  </a:cubicBezTo>
                  <a:cubicBezTo>
                    <a:pt x="54068" y="25121"/>
                    <a:pt x="53700" y="25147"/>
                    <a:pt x="53332" y="25147"/>
                  </a:cubicBezTo>
                  <a:cubicBezTo>
                    <a:pt x="53152" y="25147"/>
                    <a:pt x="52972" y="25141"/>
                    <a:pt x="52793" y="25123"/>
                  </a:cubicBezTo>
                  <a:cubicBezTo>
                    <a:pt x="52567" y="25099"/>
                    <a:pt x="52341" y="25090"/>
                    <a:pt x="52115" y="25090"/>
                  </a:cubicBezTo>
                  <a:cubicBezTo>
                    <a:pt x="51652" y="25090"/>
                    <a:pt x="51189" y="25124"/>
                    <a:pt x="50726" y="25124"/>
                  </a:cubicBezTo>
                  <a:cubicBezTo>
                    <a:pt x="50522" y="25124"/>
                    <a:pt x="50318" y="25118"/>
                    <a:pt x="50114" y="25099"/>
                  </a:cubicBezTo>
                  <a:cubicBezTo>
                    <a:pt x="50018" y="25090"/>
                    <a:pt x="49921" y="25086"/>
                    <a:pt x="49823" y="25086"/>
                  </a:cubicBezTo>
                  <a:cubicBezTo>
                    <a:pt x="49524" y="25086"/>
                    <a:pt x="49223" y="25128"/>
                    <a:pt x="48935" y="25218"/>
                  </a:cubicBezTo>
                  <a:cubicBezTo>
                    <a:pt x="48830" y="25251"/>
                    <a:pt x="48728" y="25263"/>
                    <a:pt x="48628" y="25263"/>
                  </a:cubicBezTo>
                  <a:cubicBezTo>
                    <a:pt x="48374" y="25263"/>
                    <a:pt x="48133" y="25187"/>
                    <a:pt x="47884" y="25187"/>
                  </a:cubicBezTo>
                  <a:cubicBezTo>
                    <a:pt x="47842" y="25187"/>
                    <a:pt x="47799" y="25189"/>
                    <a:pt x="47756" y="25194"/>
                  </a:cubicBezTo>
                  <a:cubicBezTo>
                    <a:pt x="47390" y="25235"/>
                    <a:pt x="47036" y="25409"/>
                    <a:pt x="46669" y="25409"/>
                  </a:cubicBezTo>
                  <a:cubicBezTo>
                    <a:pt x="46499" y="25409"/>
                    <a:pt x="46326" y="25371"/>
                    <a:pt x="46149" y="25265"/>
                  </a:cubicBezTo>
                  <a:cubicBezTo>
                    <a:pt x="46123" y="25248"/>
                    <a:pt x="46093" y="25241"/>
                    <a:pt x="46061" y="25241"/>
                  </a:cubicBezTo>
                  <a:cubicBezTo>
                    <a:pt x="45958" y="25241"/>
                    <a:pt x="45829" y="25310"/>
                    <a:pt x="45720" y="25337"/>
                  </a:cubicBezTo>
                  <a:cubicBezTo>
                    <a:pt x="45530" y="25385"/>
                    <a:pt x="45339" y="25468"/>
                    <a:pt x="45149" y="25504"/>
                  </a:cubicBezTo>
                  <a:cubicBezTo>
                    <a:pt x="44965" y="25531"/>
                    <a:pt x="44781" y="25536"/>
                    <a:pt x="44596" y="25536"/>
                  </a:cubicBezTo>
                  <a:cubicBezTo>
                    <a:pt x="44494" y="25536"/>
                    <a:pt x="44391" y="25534"/>
                    <a:pt x="44289" y="25534"/>
                  </a:cubicBezTo>
                  <a:cubicBezTo>
                    <a:pt x="43931" y="25534"/>
                    <a:pt x="43576" y="25553"/>
                    <a:pt x="43232" y="25718"/>
                  </a:cubicBezTo>
                  <a:cubicBezTo>
                    <a:pt x="43042" y="25658"/>
                    <a:pt x="42851" y="25551"/>
                    <a:pt x="42661" y="25551"/>
                  </a:cubicBezTo>
                  <a:cubicBezTo>
                    <a:pt x="42470" y="25551"/>
                    <a:pt x="42280" y="25694"/>
                    <a:pt x="42089" y="25718"/>
                  </a:cubicBezTo>
                  <a:cubicBezTo>
                    <a:pt x="42072" y="25720"/>
                    <a:pt x="42055" y="25722"/>
                    <a:pt x="42038" y="25722"/>
                  </a:cubicBezTo>
                  <a:cubicBezTo>
                    <a:pt x="41874" y="25722"/>
                    <a:pt x="41714" y="25612"/>
                    <a:pt x="41547" y="25612"/>
                  </a:cubicBezTo>
                  <a:cubicBezTo>
                    <a:pt x="41491" y="25612"/>
                    <a:pt x="41433" y="25625"/>
                    <a:pt x="41375" y="25658"/>
                  </a:cubicBezTo>
                  <a:cubicBezTo>
                    <a:pt x="41298" y="25707"/>
                    <a:pt x="41214" y="25731"/>
                    <a:pt x="41128" y="25731"/>
                  </a:cubicBezTo>
                  <a:cubicBezTo>
                    <a:pt x="41067" y="25731"/>
                    <a:pt x="41006" y="25719"/>
                    <a:pt x="40946" y="25694"/>
                  </a:cubicBezTo>
                  <a:cubicBezTo>
                    <a:pt x="40767" y="25623"/>
                    <a:pt x="40553" y="25611"/>
                    <a:pt x="40375" y="25527"/>
                  </a:cubicBezTo>
                  <a:cubicBezTo>
                    <a:pt x="40210" y="25438"/>
                    <a:pt x="40050" y="25385"/>
                    <a:pt x="39889" y="25385"/>
                  </a:cubicBezTo>
                  <a:cubicBezTo>
                    <a:pt x="39770" y="25385"/>
                    <a:pt x="39651" y="25414"/>
                    <a:pt x="39529" y="25480"/>
                  </a:cubicBezTo>
                  <a:cubicBezTo>
                    <a:pt x="39395" y="25418"/>
                    <a:pt x="39263" y="25396"/>
                    <a:pt x="39131" y="25396"/>
                  </a:cubicBezTo>
                  <a:cubicBezTo>
                    <a:pt x="38934" y="25396"/>
                    <a:pt x="38736" y="25444"/>
                    <a:pt x="38529" y="25480"/>
                  </a:cubicBezTo>
                  <a:cubicBezTo>
                    <a:pt x="38267" y="25528"/>
                    <a:pt x="38003" y="25562"/>
                    <a:pt x="37739" y="25562"/>
                  </a:cubicBezTo>
                  <a:cubicBezTo>
                    <a:pt x="37414" y="25562"/>
                    <a:pt x="37089" y="25511"/>
                    <a:pt x="36767" y="25373"/>
                  </a:cubicBezTo>
                  <a:cubicBezTo>
                    <a:pt x="36633" y="25315"/>
                    <a:pt x="36488" y="25285"/>
                    <a:pt x="36343" y="25285"/>
                  </a:cubicBezTo>
                  <a:cubicBezTo>
                    <a:pt x="36191" y="25285"/>
                    <a:pt x="36038" y="25318"/>
                    <a:pt x="35898" y="25385"/>
                  </a:cubicBezTo>
                  <a:cubicBezTo>
                    <a:pt x="35660" y="25480"/>
                    <a:pt x="35386" y="25492"/>
                    <a:pt x="35183" y="25635"/>
                  </a:cubicBezTo>
                  <a:cubicBezTo>
                    <a:pt x="35074" y="25716"/>
                    <a:pt x="34964" y="25736"/>
                    <a:pt x="34853" y="25736"/>
                  </a:cubicBezTo>
                  <a:cubicBezTo>
                    <a:pt x="34753" y="25736"/>
                    <a:pt x="34654" y="25720"/>
                    <a:pt x="34555" y="25720"/>
                  </a:cubicBezTo>
                  <a:cubicBezTo>
                    <a:pt x="34478" y="25720"/>
                    <a:pt x="34401" y="25730"/>
                    <a:pt x="34326" y="25766"/>
                  </a:cubicBezTo>
                  <a:cubicBezTo>
                    <a:pt x="33707" y="25516"/>
                    <a:pt x="33052" y="25599"/>
                    <a:pt x="32421" y="25563"/>
                  </a:cubicBezTo>
                  <a:cubicBezTo>
                    <a:pt x="32340" y="25560"/>
                    <a:pt x="32258" y="25558"/>
                    <a:pt x="32176" y="25558"/>
                  </a:cubicBezTo>
                  <a:cubicBezTo>
                    <a:pt x="31909" y="25558"/>
                    <a:pt x="31643" y="25587"/>
                    <a:pt x="31397" y="25742"/>
                  </a:cubicBezTo>
                  <a:cubicBezTo>
                    <a:pt x="31353" y="25775"/>
                    <a:pt x="31309" y="25787"/>
                    <a:pt x="31266" y="25787"/>
                  </a:cubicBezTo>
                  <a:cubicBezTo>
                    <a:pt x="31167" y="25787"/>
                    <a:pt x="31071" y="25723"/>
                    <a:pt x="30981" y="25682"/>
                  </a:cubicBezTo>
                  <a:cubicBezTo>
                    <a:pt x="30874" y="25642"/>
                    <a:pt x="30760" y="25610"/>
                    <a:pt x="30649" y="25610"/>
                  </a:cubicBezTo>
                  <a:cubicBezTo>
                    <a:pt x="30561" y="25610"/>
                    <a:pt x="30476" y="25630"/>
                    <a:pt x="30397" y="25682"/>
                  </a:cubicBezTo>
                  <a:cubicBezTo>
                    <a:pt x="30235" y="25794"/>
                    <a:pt x="30085" y="25851"/>
                    <a:pt x="29938" y="25851"/>
                  </a:cubicBezTo>
                  <a:cubicBezTo>
                    <a:pt x="29772" y="25851"/>
                    <a:pt x="29609" y="25779"/>
                    <a:pt x="29433" y="25635"/>
                  </a:cubicBezTo>
                  <a:cubicBezTo>
                    <a:pt x="29278" y="25516"/>
                    <a:pt x="29087" y="25432"/>
                    <a:pt x="28885" y="25396"/>
                  </a:cubicBezTo>
                  <a:cubicBezTo>
                    <a:pt x="28875" y="25395"/>
                    <a:pt x="28866" y="25394"/>
                    <a:pt x="28856" y="25394"/>
                  </a:cubicBezTo>
                  <a:cubicBezTo>
                    <a:pt x="28756" y="25394"/>
                    <a:pt x="28661" y="25474"/>
                    <a:pt x="28558" y="25474"/>
                  </a:cubicBezTo>
                  <a:cubicBezTo>
                    <a:pt x="28525" y="25474"/>
                    <a:pt x="28491" y="25466"/>
                    <a:pt x="28456" y="25444"/>
                  </a:cubicBezTo>
                  <a:cubicBezTo>
                    <a:pt x="28421" y="25421"/>
                    <a:pt x="28389" y="25410"/>
                    <a:pt x="28359" y="25410"/>
                  </a:cubicBezTo>
                  <a:cubicBezTo>
                    <a:pt x="28296" y="25410"/>
                    <a:pt x="28243" y="25455"/>
                    <a:pt x="28194" y="25527"/>
                  </a:cubicBezTo>
                  <a:cubicBezTo>
                    <a:pt x="28123" y="25646"/>
                    <a:pt x="28063" y="25718"/>
                    <a:pt x="28004" y="25801"/>
                  </a:cubicBezTo>
                  <a:cubicBezTo>
                    <a:pt x="27944" y="25718"/>
                    <a:pt x="27873" y="25646"/>
                    <a:pt x="27813" y="25551"/>
                  </a:cubicBezTo>
                  <a:cubicBezTo>
                    <a:pt x="27774" y="25488"/>
                    <a:pt x="27734" y="25456"/>
                    <a:pt x="27696" y="25456"/>
                  </a:cubicBezTo>
                  <a:cubicBezTo>
                    <a:pt x="27656" y="25456"/>
                    <a:pt x="27618" y="25494"/>
                    <a:pt x="27587" y="25575"/>
                  </a:cubicBezTo>
                  <a:cubicBezTo>
                    <a:pt x="27542" y="25693"/>
                    <a:pt x="27490" y="25858"/>
                    <a:pt x="27395" y="25858"/>
                  </a:cubicBezTo>
                  <a:cubicBezTo>
                    <a:pt x="27364" y="25858"/>
                    <a:pt x="27330" y="25841"/>
                    <a:pt x="27290" y="25801"/>
                  </a:cubicBezTo>
                  <a:cubicBezTo>
                    <a:pt x="27067" y="25579"/>
                    <a:pt x="26861" y="25399"/>
                    <a:pt x="26618" y="25399"/>
                  </a:cubicBezTo>
                  <a:cubicBezTo>
                    <a:pt x="26496" y="25399"/>
                    <a:pt x="26365" y="25444"/>
                    <a:pt x="26218" y="25551"/>
                  </a:cubicBezTo>
                  <a:cubicBezTo>
                    <a:pt x="26135" y="25611"/>
                    <a:pt x="26036" y="25641"/>
                    <a:pt x="25937" y="25641"/>
                  </a:cubicBezTo>
                  <a:cubicBezTo>
                    <a:pt x="25837" y="25641"/>
                    <a:pt x="25736" y="25611"/>
                    <a:pt x="25647" y="25551"/>
                  </a:cubicBezTo>
                  <a:cubicBezTo>
                    <a:pt x="25550" y="25503"/>
                    <a:pt x="25461" y="25479"/>
                    <a:pt x="25376" y="25479"/>
                  </a:cubicBezTo>
                  <a:cubicBezTo>
                    <a:pt x="25229" y="25479"/>
                    <a:pt x="25096" y="25551"/>
                    <a:pt x="24968" y="25694"/>
                  </a:cubicBezTo>
                  <a:cubicBezTo>
                    <a:pt x="24887" y="25775"/>
                    <a:pt x="24812" y="25839"/>
                    <a:pt x="24721" y="25839"/>
                  </a:cubicBezTo>
                  <a:cubicBezTo>
                    <a:pt x="24677" y="25839"/>
                    <a:pt x="24629" y="25824"/>
                    <a:pt x="24575" y="25789"/>
                  </a:cubicBezTo>
                  <a:cubicBezTo>
                    <a:pt x="24408" y="25680"/>
                    <a:pt x="24220" y="25626"/>
                    <a:pt x="24031" y="25626"/>
                  </a:cubicBezTo>
                  <a:cubicBezTo>
                    <a:pt x="23871" y="25626"/>
                    <a:pt x="23711" y="25665"/>
                    <a:pt x="23563" y="25742"/>
                  </a:cubicBezTo>
                  <a:cubicBezTo>
                    <a:pt x="23461" y="25796"/>
                    <a:pt x="23351" y="25823"/>
                    <a:pt x="23240" y="25823"/>
                  </a:cubicBezTo>
                  <a:cubicBezTo>
                    <a:pt x="23157" y="25823"/>
                    <a:pt x="23073" y="25808"/>
                    <a:pt x="22991" y="25777"/>
                  </a:cubicBezTo>
                  <a:cubicBezTo>
                    <a:pt x="22851" y="25715"/>
                    <a:pt x="22700" y="25685"/>
                    <a:pt x="22549" y="25685"/>
                  </a:cubicBezTo>
                  <a:cubicBezTo>
                    <a:pt x="22352" y="25685"/>
                    <a:pt x="22154" y="25736"/>
                    <a:pt x="21979" y="25837"/>
                  </a:cubicBezTo>
                  <a:cubicBezTo>
                    <a:pt x="21911" y="25881"/>
                    <a:pt x="21841" y="25896"/>
                    <a:pt x="21770" y="25896"/>
                  </a:cubicBezTo>
                  <a:cubicBezTo>
                    <a:pt x="21642" y="25896"/>
                    <a:pt x="21512" y="25850"/>
                    <a:pt x="21385" y="25850"/>
                  </a:cubicBezTo>
                  <a:cubicBezTo>
                    <a:pt x="21299" y="25850"/>
                    <a:pt x="21214" y="25871"/>
                    <a:pt x="21134" y="25944"/>
                  </a:cubicBezTo>
                  <a:cubicBezTo>
                    <a:pt x="20777" y="25694"/>
                    <a:pt x="20372" y="25742"/>
                    <a:pt x="19979" y="25682"/>
                  </a:cubicBezTo>
                  <a:cubicBezTo>
                    <a:pt x="19687" y="25642"/>
                    <a:pt x="19401" y="25446"/>
                    <a:pt x="19109" y="25446"/>
                  </a:cubicBezTo>
                  <a:cubicBezTo>
                    <a:pt x="18972" y="25446"/>
                    <a:pt x="18834" y="25489"/>
                    <a:pt x="18693" y="25611"/>
                  </a:cubicBezTo>
                  <a:cubicBezTo>
                    <a:pt x="18669" y="25623"/>
                    <a:pt x="18643" y="25629"/>
                    <a:pt x="18616" y="25629"/>
                  </a:cubicBezTo>
                  <a:cubicBezTo>
                    <a:pt x="18589" y="25629"/>
                    <a:pt x="18562" y="25623"/>
                    <a:pt x="18538" y="25611"/>
                  </a:cubicBezTo>
                  <a:cubicBezTo>
                    <a:pt x="18003" y="25242"/>
                    <a:pt x="17372" y="25432"/>
                    <a:pt x="16812" y="25158"/>
                  </a:cubicBezTo>
                  <a:cubicBezTo>
                    <a:pt x="16720" y="25124"/>
                    <a:pt x="16626" y="25106"/>
                    <a:pt x="16532" y="25106"/>
                  </a:cubicBezTo>
                  <a:cubicBezTo>
                    <a:pt x="16430" y="25106"/>
                    <a:pt x="16328" y="25127"/>
                    <a:pt x="16229" y="25170"/>
                  </a:cubicBezTo>
                  <a:cubicBezTo>
                    <a:pt x="16050" y="25254"/>
                    <a:pt x="15860" y="25301"/>
                    <a:pt x="15657" y="25325"/>
                  </a:cubicBezTo>
                  <a:cubicBezTo>
                    <a:pt x="15344" y="25336"/>
                    <a:pt x="15029" y="25354"/>
                    <a:pt x="14714" y="25354"/>
                  </a:cubicBezTo>
                  <a:cubicBezTo>
                    <a:pt x="14333" y="25354"/>
                    <a:pt x="13951" y="25327"/>
                    <a:pt x="13574" y="25230"/>
                  </a:cubicBezTo>
                  <a:cubicBezTo>
                    <a:pt x="13537" y="25221"/>
                    <a:pt x="13501" y="25217"/>
                    <a:pt x="13464" y="25217"/>
                  </a:cubicBezTo>
                  <a:cubicBezTo>
                    <a:pt x="13406" y="25217"/>
                    <a:pt x="13347" y="25227"/>
                    <a:pt x="13288" y="25242"/>
                  </a:cubicBezTo>
                  <a:cubicBezTo>
                    <a:pt x="13059" y="25332"/>
                    <a:pt x="12818" y="25378"/>
                    <a:pt x="12578" y="25378"/>
                  </a:cubicBezTo>
                  <a:cubicBezTo>
                    <a:pt x="12281" y="25378"/>
                    <a:pt x="11986" y="25308"/>
                    <a:pt x="11716" y="25170"/>
                  </a:cubicBezTo>
                  <a:cubicBezTo>
                    <a:pt x="11574" y="25113"/>
                    <a:pt x="11409" y="25034"/>
                    <a:pt x="11270" y="25034"/>
                  </a:cubicBezTo>
                  <a:cubicBezTo>
                    <a:pt x="11234" y="25034"/>
                    <a:pt x="11200" y="25039"/>
                    <a:pt x="11169" y="25051"/>
                  </a:cubicBezTo>
                  <a:cubicBezTo>
                    <a:pt x="11092" y="25077"/>
                    <a:pt x="11015" y="25089"/>
                    <a:pt x="10939" y="25089"/>
                  </a:cubicBezTo>
                  <a:cubicBezTo>
                    <a:pt x="10872" y="25089"/>
                    <a:pt x="10806" y="25080"/>
                    <a:pt x="10740" y="25063"/>
                  </a:cubicBezTo>
                  <a:cubicBezTo>
                    <a:pt x="10642" y="25036"/>
                    <a:pt x="10537" y="25023"/>
                    <a:pt x="10435" y="25023"/>
                  </a:cubicBezTo>
                  <a:cubicBezTo>
                    <a:pt x="10401" y="25023"/>
                    <a:pt x="10368" y="25024"/>
                    <a:pt x="10335" y="25027"/>
                  </a:cubicBezTo>
                  <a:cubicBezTo>
                    <a:pt x="10214" y="25053"/>
                    <a:pt x="10093" y="25065"/>
                    <a:pt x="9973" y="25065"/>
                  </a:cubicBezTo>
                  <a:cubicBezTo>
                    <a:pt x="9870" y="25065"/>
                    <a:pt x="9768" y="25056"/>
                    <a:pt x="9668" y="25039"/>
                  </a:cubicBezTo>
                  <a:cubicBezTo>
                    <a:pt x="9454" y="25004"/>
                    <a:pt x="9252" y="24896"/>
                    <a:pt x="9085" y="24754"/>
                  </a:cubicBezTo>
                  <a:cubicBezTo>
                    <a:pt x="8766" y="24434"/>
                    <a:pt x="8329" y="24257"/>
                    <a:pt x="7881" y="24257"/>
                  </a:cubicBezTo>
                  <a:cubicBezTo>
                    <a:pt x="7794" y="24257"/>
                    <a:pt x="7707" y="24264"/>
                    <a:pt x="7620" y="24277"/>
                  </a:cubicBezTo>
                  <a:cubicBezTo>
                    <a:pt x="7607" y="24279"/>
                    <a:pt x="7594" y="24280"/>
                    <a:pt x="7582" y="24280"/>
                  </a:cubicBezTo>
                  <a:cubicBezTo>
                    <a:pt x="7437" y="24280"/>
                    <a:pt x="7341" y="24160"/>
                    <a:pt x="7275" y="24039"/>
                  </a:cubicBezTo>
                  <a:cubicBezTo>
                    <a:pt x="7156" y="23837"/>
                    <a:pt x="6894" y="23956"/>
                    <a:pt x="6751" y="23825"/>
                  </a:cubicBezTo>
                  <a:cubicBezTo>
                    <a:pt x="6573" y="23682"/>
                    <a:pt x="6394" y="23503"/>
                    <a:pt x="6227" y="23337"/>
                  </a:cubicBezTo>
                  <a:cubicBezTo>
                    <a:pt x="6204" y="23301"/>
                    <a:pt x="6144" y="23301"/>
                    <a:pt x="6085" y="23301"/>
                  </a:cubicBezTo>
                  <a:cubicBezTo>
                    <a:pt x="5906" y="23289"/>
                    <a:pt x="5799" y="23146"/>
                    <a:pt x="5692" y="23015"/>
                  </a:cubicBezTo>
                  <a:cubicBezTo>
                    <a:pt x="5584" y="22872"/>
                    <a:pt x="5430" y="22777"/>
                    <a:pt x="5251" y="22777"/>
                  </a:cubicBezTo>
                  <a:cubicBezTo>
                    <a:pt x="5180" y="22777"/>
                    <a:pt x="5120" y="22646"/>
                    <a:pt x="5073" y="22563"/>
                  </a:cubicBezTo>
                  <a:cubicBezTo>
                    <a:pt x="4906" y="22265"/>
                    <a:pt x="4656" y="22027"/>
                    <a:pt x="4358" y="21884"/>
                  </a:cubicBezTo>
                  <a:cubicBezTo>
                    <a:pt x="4263" y="21837"/>
                    <a:pt x="4144" y="21825"/>
                    <a:pt x="4108" y="21753"/>
                  </a:cubicBezTo>
                  <a:cubicBezTo>
                    <a:pt x="3822" y="21158"/>
                    <a:pt x="3358" y="20753"/>
                    <a:pt x="3013" y="20241"/>
                  </a:cubicBezTo>
                  <a:cubicBezTo>
                    <a:pt x="2894" y="20027"/>
                    <a:pt x="2822" y="19801"/>
                    <a:pt x="2798" y="19562"/>
                  </a:cubicBezTo>
                  <a:cubicBezTo>
                    <a:pt x="2763" y="19420"/>
                    <a:pt x="2667" y="19300"/>
                    <a:pt x="2548" y="19241"/>
                  </a:cubicBezTo>
                  <a:cubicBezTo>
                    <a:pt x="2322" y="19122"/>
                    <a:pt x="2203" y="18884"/>
                    <a:pt x="2227" y="18646"/>
                  </a:cubicBezTo>
                  <a:cubicBezTo>
                    <a:pt x="2251" y="18503"/>
                    <a:pt x="2215" y="18360"/>
                    <a:pt x="2120" y="18241"/>
                  </a:cubicBezTo>
                  <a:cubicBezTo>
                    <a:pt x="1739" y="17812"/>
                    <a:pt x="1632" y="17253"/>
                    <a:pt x="1560" y="16705"/>
                  </a:cubicBezTo>
                  <a:cubicBezTo>
                    <a:pt x="1548" y="16467"/>
                    <a:pt x="1441" y="16241"/>
                    <a:pt x="1263" y="16074"/>
                  </a:cubicBezTo>
                  <a:cubicBezTo>
                    <a:pt x="1227" y="16050"/>
                    <a:pt x="1179" y="16002"/>
                    <a:pt x="1179" y="15967"/>
                  </a:cubicBezTo>
                  <a:cubicBezTo>
                    <a:pt x="1203" y="15871"/>
                    <a:pt x="1227" y="15776"/>
                    <a:pt x="1251" y="15681"/>
                  </a:cubicBezTo>
                  <a:cubicBezTo>
                    <a:pt x="1334" y="15312"/>
                    <a:pt x="1477" y="14967"/>
                    <a:pt x="1167" y="14633"/>
                  </a:cubicBezTo>
                  <a:cubicBezTo>
                    <a:pt x="1024" y="14478"/>
                    <a:pt x="1012" y="14276"/>
                    <a:pt x="905" y="14121"/>
                  </a:cubicBezTo>
                  <a:cubicBezTo>
                    <a:pt x="810" y="14002"/>
                    <a:pt x="786" y="13847"/>
                    <a:pt x="846" y="13716"/>
                  </a:cubicBezTo>
                  <a:cubicBezTo>
                    <a:pt x="917" y="13562"/>
                    <a:pt x="977" y="13395"/>
                    <a:pt x="989" y="13228"/>
                  </a:cubicBezTo>
                  <a:cubicBezTo>
                    <a:pt x="1024" y="13074"/>
                    <a:pt x="1036" y="12907"/>
                    <a:pt x="1036" y="12740"/>
                  </a:cubicBezTo>
                  <a:cubicBezTo>
                    <a:pt x="1084" y="12097"/>
                    <a:pt x="1179" y="11442"/>
                    <a:pt x="1298" y="10811"/>
                  </a:cubicBezTo>
                  <a:cubicBezTo>
                    <a:pt x="1346" y="10633"/>
                    <a:pt x="1286" y="10430"/>
                    <a:pt x="1298" y="10240"/>
                  </a:cubicBezTo>
                  <a:cubicBezTo>
                    <a:pt x="1298" y="10156"/>
                    <a:pt x="1286" y="10037"/>
                    <a:pt x="1346" y="9978"/>
                  </a:cubicBezTo>
                  <a:cubicBezTo>
                    <a:pt x="1489" y="9847"/>
                    <a:pt x="1596" y="9680"/>
                    <a:pt x="1667" y="9514"/>
                  </a:cubicBezTo>
                  <a:cubicBezTo>
                    <a:pt x="1727" y="9335"/>
                    <a:pt x="1786" y="9156"/>
                    <a:pt x="1858" y="8990"/>
                  </a:cubicBezTo>
                  <a:cubicBezTo>
                    <a:pt x="1929" y="8811"/>
                    <a:pt x="2001" y="8644"/>
                    <a:pt x="2084" y="8478"/>
                  </a:cubicBezTo>
                  <a:cubicBezTo>
                    <a:pt x="2155" y="8311"/>
                    <a:pt x="2227" y="8132"/>
                    <a:pt x="2298" y="7966"/>
                  </a:cubicBezTo>
                  <a:cubicBezTo>
                    <a:pt x="2453" y="7513"/>
                    <a:pt x="2751" y="7132"/>
                    <a:pt x="3132" y="6858"/>
                  </a:cubicBezTo>
                  <a:cubicBezTo>
                    <a:pt x="3287" y="6751"/>
                    <a:pt x="3382" y="6549"/>
                    <a:pt x="3346" y="6358"/>
                  </a:cubicBezTo>
                  <a:cubicBezTo>
                    <a:pt x="3346" y="6168"/>
                    <a:pt x="3394" y="5966"/>
                    <a:pt x="3501" y="5811"/>
                  </a:cubicBezTo>
                  <a:cubicBezTo>
                    <a:pt x="3608" y="5656"/>
                    <a:pt x="3727" y="5513"/>
                    <a:pt x="3858" y="5382"/>
                  </a:cubicBezTo>
                  <a:cubicBezTo>
                    <a:pt x="3977" y="5239"/>
                    <a:pt x="4156" y="5156"/>
                    <a:pt x="4239" y="4977"/>
                  </a:cubicBezTo>
                  <a:cubicBezTo>
                    <a:pt x="4692" y="4775"/>
                    <a:pt x="5108" y="4489"/>
                    <a:pt x="5477" y="4156"/>
                  </a:cubicBezTo>
                  <a:cubicBezTo>
                    <a:pt x="5835" y="3822"/>
                    <a:pt x="6227" y="3525"/>
                    <a:pt x="6644" y="3275"/>
                  </a:cubicBezTo>
                  <a:cubicBezTo>
                    <a:pt x="6763" y="3191"/>
                    <a:pt x="6858" y="3084"/>
                    <a:pt x="6918" y="2953"/>
                  </a:cubicBezTo>
                  <a:cubicBezTo>
                    <a:pt x="7013" y="2775"/>
                    <a:pt x="7156" y="2632"/>
                    <a:pt x="7335" y="2537"/>
                  </a:cubicBezTo>
                  <a:cubicBezTo>
                    <a:pt x="7458" y="2487"/>
                    <a:pt x="7593" y="2461"/>
                    <a:pt x="7727" y="2461"/>
                  </a:cubicBezTo>
                  <a:cubicBezTo>
                    <a:pt x="7787" y="2461"/>
                    <a:pt x="7847" y="2466"/>
                    <a:pt x="7906" y="2477"/>
                  </a:cubicBezTo>
                  <a:cubicBezTo>
                    <a:pt x="7950" y="2484"/>
                    <a:pt x="7998" y="2489"/>
                    <a:pt x="8045" y="2489"/>
                  </a:cubicBezTo>
                  <a:cubicBezTo>
                    <a:pt x="8149" y="2489"/>
                    <a:pt x="8250" y="2464"/>
                    <a:pt x="8299" y="2382"/>
                  </a:cubicBezTo>
                  <a:cubicBezTo>
                    <a:pt x="8371" y="2263"/>
                    <a:pt x="8454" y="2167"/>
                    <a:pt x="8561" y="2096"/>
                  </a:cubicBezTo>
                  <a:cubicBezTo>
                    <a:pt x="8656" y="2025"/>
                    <a:pt x="8763" y="1965"/>
                    <a:pt x="8871" y="1917"/>
                  </a:cubicBezTo>
                  <a:cubicBezTo>
                    <a:pt x="9085" y="1822"/>
                    <a:pt x="9335" y="1775"/>
                    <a:pt x="9549" y="1691"/>
                  </a:cubicBezTo>
                  <a:cubicBezTo>
                    <a:pt x="9603" y="1678"/>
                    <a:pt x="9658" y="1671"/>
                    <a:pt x="9713" y="1671"/>
                  </a:cubicBezTo>
                  <a:cubicBezTo>
                    <a:pt x="9805" y="1671"/>
                    <a:pt x="9896" y="1690"/>
                    <a:pt x="9978" y="1727"/>
                  </a:cubicBezTo>
                  <a:cubicBezTo>
                    <a:pt x="10087" y="1763"/>
                    <a:pt x="10189" y="1788"/>
                    <a:pt x="10287" y="1788"/>
                  </a:cubicBezTo>
                  <a:cubicBezTo>
                    <a:pt x="10414" y="1788"/>
                    <a:pt x="10535" y="1746"/>
                    <a:pt x="10657" y="1632"/>
                  </a:cubicBezTo>
                  <a:cubicBezTo>
                    <a:pt x="10752" y="1524"/>
                    <a:pt x="10895" y="1453"/>
                    <a:pt x="11038" y="1429"/>
                  </a:cubicBezTo>
                  <a:cubicBezTo>
                    <a:pt x="11180" y="1405"/>
                    <a:pt x="11323" y="1394"/>
                    <a:pt x="11466" y="1394"/>
                  </a:cubicBezTo>
                  <a:cubicBezTo>
                    <a:pt x="11597" y="1394"/>
                    <a:pt x="11657" y="1501"/>
                    <a:pt x="11621" y="1632"/>
                  </a:cubicBezTo>
                  <a:cubicBezTo>
                    <a:pt x="11589" y="1760"/>
                    <a:pt x="11615" y="1899"/>
                    <a:pt x="11698" y="1899"/>
                  </a:cubicBezTo>
                  <a:cubicBezTo>
                    <a:pt x="11708" y="1899"/>
                    <a:pt x="11717" y="1897"/>
                    <a:pt x="11728" y="1894"/>
                  </a:cubicBezTo>
                  <a:cubicBezTo>
                    <a:pt x="12038" y="1786"/>
                    <a:pt x="12347" y="1703"/>
                    <a:pt x="12681" y="1644"/>
                  </a:cubicBezTo>
                  <a:cubicBezTo>
                    <a:pt x="12968" y="1594"/>
                    <a:pt x="13256" y="1569"/>
                    <a:pt x="13544" y="1569"/>
                  </a:cubicBezTo>
                  <a:cubicBezTo>
                    <a:pt x="13601" y="1569"/>
                    <a:pt x="13659" y="1570"/>
                    <a:pt x="13716" y="1572"/>
                  </a:cubicBezTo>
                  <a:cubicBezTo>
                    <a:pt x="13748" y="1574"/>
                    <a:pt x="13781" y="1575"/>
                    <a:pt x="13812" y="1575"/>
                  </a:cubicBezTo>
                  <a:cubicBezTo>
                    <a:pt x="13982" y="1575"/>
                    <a:pt x="14150" y="1547"/>
                    <a:pt x="14300" y="1477"/>
                  </a:cubicBezTo>
                  <a:cubicBezTo>
                    <a:pt x="14471" y="1374"/>
                    <a:pt x="14662" y="1323"/>
                    <a:pt x="14853" y="1323"/>
                  </a:cubicBezTo>
                  <a:cubicBezTo>
                    <a:pt x="15061" y="1323"/>
                    <a:pt x="15269" y="1383"/>
                    <a:pt x="15455" y="1501"/>
                  </a:cubicBezTo>
                  <a:lnTo>
                    <a:pt x="16038" y="1382"/>
                  </a:lnTo>
                  <a:cubicBezTo>
                    <a:pt x="16264" y="1506"/>
                    <a:pt x="16493" y="1561"/>
                    <a:pt x="16723" y="1561"/>
                  </a:cubicBezTo>
                  <a:cubicBezTo>
                    <a:pt x="16976" y="1561"/>
                    <a:pt x="17229" y="1494"/>
                    <a:pt x="17479" y="1382"/>
                  </a:cubicBezTo>
                  <a:cubicBezTo>
                    <a:pt x="17547" y="1399"/>
                    <a:pt x="17615" y="1405"/>
                    <a:pt x="17683" y="1405"/>
                  </a:cubicBezTo>
                  <a:cubicBezTo>
                    <a:pt x="17911" y="1405"/>
                    <a:pt x="18140" y="1333"/>
                    <a:pt x="18369" y="1333"/>
                  </a:cubicBezTo>
                  <a:cubicBezTo>
                    <a:pt x="18505" y="1333"/>
                    <a:pt x="18642" y="1359"/>
                    <a:pt x="18777" y="1441"/>
                  </a:cubicBezTo>
                  <a:cubicBezTo>
                    <a:pt x="18850" y="1403"/>
                    <a:pt x="18921" y="1389"/>
                    <a:pt x="18992" y="1389"/>
                  </a:cubicBezTo>
                  <a:cubicBezTo>
                    <a:pt x="19210" y="1389"/>
                    <a:pt x="19421" y="1524"/>
                    <a:pt x="19646" y="1524"/>
                  </a:cubicBezTo>
                  <a:cubicBezTo>
                    <a:pt x="19943" y="1513"/>
                    <a:pt x="20241" y="1453"/>
                    <a:pt x="20515" y="1346"/>
                  </a:cubicBezTo>
                  <a:cubicBezTo>
                    <a:pt x="20520" y="1345"/>
                    <a:pt x="20525" y="1344"/>
                    <a:pt x="20530" y="1344"/>
                  </a:cubicBezTo>
                  <a:cubicBezTo>
                    <a:pt x="20573" y="1344"/>
                    <a:pt x="20615" y="1385"/>
                    <a:pt x="20658" y="1417"/>
                  </a:cubicBezTo>
                  <a:cubicBezTo>
                    <a:pt x="20781" y="1493"/>
                    <a:pt x="20924" y="1532"/>
                    <a:pt x="21066" y="1532"/>
                  </a:cubicBezTo>
                  <a:cubicBezTo>
                    <a:pt x="21171" y="1532"/>
                    <a:pt x="21276" y="1511"/>
                    <a:pt x="21372" y="1465"/>
                  </a:cubicBezTo>
                  <a:cubicBezTo>
                    <a:pt x="21479" y="1408"/>
                    <a:pt x="21594" y="1381"/>
                    <a:pt x="21710" y="1381"/>
                  </a:cubicBezTo>
                  <a:cubicBezTo>
                    <a:pt x="21788" y="1381"/>
                    <a:pt x="21867" y="1393"/>
                    <a:pt x="21944" y="1417"/>
                  </a:cubicBezTo>
                  <a:cubicBezTo>
                    <a:pt x="22111" y="1498"/>
                    <a:pt x="22291" y="1537"/>
                    <a:pt x="22473" y="1537"/>
                  </a:cubicBezTo>
                  <a:cubicBezTo>
                    <a:pt x="22640" y="1537"/>
                    <a:pt x="22808" y="1504"/>
                    <a:pt x="22968" y="1441"/>
                  </a:cubicBezTo>
                  <a:cubicBezTo>
                    <a:pt x="23042" y="1401"/>
                    <a:pt x="23124" y="1379"/>
                    <a:pt x="23207" y="1379"/>
                  </a:cubicBezTo>
                  <a:cubicBezTo>
                    <a:pt x="23270" y="1379"/>
                    <a:pt x="23334" y="1392"/>
                    <a:pt x="23396" y="1417"/>
                  </a:cubicBezTo>
                  <a:cubicBezTo>
                    <a:pt x="23736" y="1583"/>
                    <a:pt x="24111" y="1668"/>
                    <a:pt x="24489" y="1668"/>
                  </a:cubicBezTo>
                  <a:cubicBezTo>
                    <a:pt x="24653" y="1668"/>
                    <a:pt x="24817" y="1652"/>
                    <a:pt x="24980" y="1620"/>
                  </a:cubicBezTo>
                  <a:cubicBezTo>
                    <a:pt x="24986" y="1618"/>
                    <a:pt x="24993" y="1618"/>
                    <a:pt x="25000" y="1618"/>
                  </a:cubicBezTo>
                  <a:cubicBezTo>
                    <a:pt x="25098" y="1618"/>
                    <a:pt x="25216" y="1742"/>
                    <a:pt x="25331" y="1742"/>
                  </a:cubicBezTo>
                  <a:cubicBezTo>
                    <a:pt x="25353" y="1742"/>
                    <a:pt x="25375" y="1738"/>
                    <a:pt x="25396" y="1727"/>
                  </a:cubicBezTo>
                  <a:cubicBezTo>
                    <a:pt x="25684" y="1574"/>
                    <a:pt x="25975" y="1516"/>
                    <a:pt x="26264" y="1516"/>
                  </a:cubicBezTo>
                  <a:cubicBezTo>
                    <a:pt x="26513" y="1516"/>
                    <a:pt x="26761" y="1559"/>
                    <a:pt x="27004" y="1620"/>
                  </a:cubicBezTo>
                  <a:cubicBezTo>
                    <a:pt x="27397" y="1727"/>
                    <a:pt x="27790" y="1655"/>
                    <a:pt x="28171" y="1775"/>
                  </a:cubicBezTo>
                  <a:cubicBezTo>
                    <a:pt x="28223" y="1792"/>
                    <a:pt x="28276" y="1799"/>
                    <a:pt x="28329" y="1799"/>
                  </a:cubicBezTo>
                  <a:cubicBezTo>
                    <a:pt x="28544" y="1799"/>
                    <a:pt x="28764" y="1685"/>
                    <a:pt x="28994" y="1685"/>
                  </a:cubicBezTo>
                  <a:cubicBezTo>
                    <a:pt x="29056" y="1685"/>
                    <a:pt x="29119" y="1694"/>
                    <a:pt x="29183" y="1715"/>
                  </a:cubicBezTo>
                  <a:cubicBezTo>
                    <a:pt x="29374" y="1777"/>
                    <a:pt x="29574" y="1787"/>
                    <a:pt x="29777" y="1787"/>
                  </a:cubicBezTo>
                  <a:cubicBezTo>
                    <a:pt x="29881" y="1787"/>
                    <a:pt x="29985" y="1784"/>
                    <a:pt x="30090" y="1784"/>
                  </a:cubicBezTo>
                  <a:cubicBezTo>
                    <a:pt x="30137" y="1784"/>
                    <a:pt x="30184" y="1785"/>
                    <a:pt x="30230" y="1786"/>
                  </a:cubicBezTo>
                  <a:cubicBezTo>
                    <a:pt x="30374" y="1793"/>
                    <a:pt x="30517" y="1823"/>
                    <a:pt x="30658" y="1823"/>
                  </a:cubicBezTo>
                  <a:cubicBezTo>
                    <a:pt x="30763" y="1823"/>
                    <a:pt x="30867" y="1807"/>
                    <a:pt x="30969" y="1751"/>
                  </a:cubicBezTo>
                  <a:cubicBezTo>
                    <a:pt x="31062" y="1690"/>
                    <a:pt x="31171" y="1660"/>
                    <a:pt x="31280" y="1660"/>
                  </a:cubicBezTo>
                  <a:cubicBezTo>
                    <a:pt x="31365" y="1660"/>
                    <a:pt x="31450" y="1679"/>
                    <a:pt x="31528" y="1715"/>
                  </a:cubicBezTo>
                  <a:cubicBezTo>
                    <a:pt x="31667" y="1778"/>
                    <a:pt x="31814" y="1808"/>
                    <a:pt x="31960" y="1808"/>
                  </a:cubicBezTo>
                  <a:cubicBezTo>
                    <a:pt x="32064" y="1808"/>
                    <a:pt x="32167" y="1792"/>
                    <a:pt x="32266" y="1763"/>
                  </a:cubicBezTo>
                  <a:cubicBezTo>
                    <a:pt x="32542" y="1682"/>
                    <a:pt x="32807" y="1524"/>
                    <a:pt x="33104" y="1524"/>
                  </a:cubicBezTo>
                  <a:cubicBezTo>
                    <a:pt x="33114" y="1524"/>
                    <a:pt x="33125" y="1524"/>
                    <a:pt x="33136" y="1524"/>
                  </a:cubicBezTo>
                  <a:cubicBezTo>
                    <a:pt x="33376" y="1534"/>
                    <a:pt x="33581" y="1672"/>
                    <a:pt x="33805" y="1672"/>
                  </a:cubicBezTo>
                  <a:cubicBezTo>
                    <a:pt x="33869" y="1672"/>
                    <a:pt x="33936" y="1661"/>
                    <a:pt x="34005" y="1632"/>
                  </a:cubicBezTo>
                  <a:cubicBezTo>
                    <a:pt x="34256" y="1753"/>
                    <a:pt x="34530" y="1779"/>
                    <a:pt x="34803" y="1779"/>
                  </a:cubicBezTo>
                  <a:cubicBezTo>
                    <a:pt x="34878" y="1779"/>
                    <a:pt x="34954" y="1777"/>
                    <a:pt x="35029" y="1775"/>
                  </a:cubicBezTo>
                  <a:lnTo>
                    <a:pt x="37708" y="1727"/>
                  </a:lnTo>
                  <a:cubicBezTo>
                    <a:pt x="37740" y="1728"/>
                    <a:pt x="37773" y="1728"/>
                    <a:pt x="37805" y="1728"/>
                  </a:cubicBezTo>
                  <a:cubicBezTo>
                    <a:pt x="38224" y="1728"/>
                    <a:pt x="38631" y="1658"/>
                    <a:pt x="39029" y="1536"/>
                  </a:cubicBezTo>
                  <a:cubicBezTo>
                    <a:pt x="39209" y="1477"/>
                    <a:pt x="39397" y="1450"/>
                    <a:pt x="39584" y="1450"/>
                  </a:cubicBezTo>
                  <a:cubicBezTo>
                    <a:pt x="39694" y="1450"/>
                    <a:pt x="39804" y="1459"/>
                    <a:pt x="39910" y="1477"/>
                  </a:cubicBezTo>
                  <a:cubicBezTo>
                    <a:pt x="40136" y="1508"/>
                    <a:pt x="40352" y="1606"/>
                    <a:pt x="40568" y="1606"/>
                  </a:cubicBezTo>
                  <a:cubicBezTo>
                    <a:pt x="40682" y="1606"/>
                    <a:pt x="40795" y="1579"/>
                    <a:pt x="40910" y="1501"/>
                  </a:cubicBezTo>
                  <a:cubicBezTo>
                    <a:pt x="41154" y="1546"/>
                    <a:pt x="41397" y="1680"/>
                    <a:pt x="41641" y="1680"/>
                  </a:cubicBezTo>
                  <a:cubicBezTo>
                    <a:pt x="41778" y="1680"/>
                    <a:pt x="41916" y="1637"/>
                    <a:pt x="42053" y="1513"/>
                  </a:cubicBezTo>
                  <a:cubicBezTo>
                    <a:pt x="42076" y="1490"/>
                    <a:pt x="42112" y="1481"/>
                    <a:pt x="42152" y="1481"/>
                  </a:cubicBezTo>
                  <a:cubicBezTo>
                    <a:pt x="42215" y="1481"/>
                    <a:pt x="42288" y="1503"/>
                    <a:pt x="42339" y="1524"/>
                  </a:cubicBezTo>
                  <a:cubicBezTo>
                    <a:pt x="42758" y="1683"/>
                    <a:pt x="43176" y="1747"/>
                    <a:pt x="43594" y="1747"/>
                  </a:cubicBezTo>
                  <a:cubicBezTo>
                    <a:pt x="43962" y="1747"/>
                    <a:pt x="44329" y="1698"/>
                    <a:pt x="44697" y="1620"/>
                  </a:cubicBezTo>
                  <a:cubicBezTo>
                    <a:pt x="44792" y="1590"/>
                    <a:pt x="44890" y="1575"/>
                    <a:pt x="44988" y="1575"/>
                  </a:cubicBezTo>
                  <a:cubicBezTo>
                    <a:pt x="45086" y="1575"/>
                    <a:pt x="45185" y="1590"/>
                    <a:pt x="45280" y="1620"/>
                  </a:cubicBezTo>
                  <a:cubicBezTo>
                    <a:pt x="45350" y="1644"/>
                    <a:pt x="45419" y="1654"/>
                    <a:pt x="45489" y="1654"/>
                  </a:cubicBezTo>
                  <a:cubicBezTo>
                    <a:pt x="45659" y="1654"/>
                    <a:pt x="45829" y="1595"/>
                    <a:pt x="46006" y="1536"/>
                  </a:cubicBezTo>
                  <a:cubicBezTo>
                    <a:pt x="46097" y="1503"/>
                    <a:pt x="46223" y="1459"/>
                    <a:pt x="46319" y="1459"/>
                  </a:cubicBezTo>
                  <a:cubicBezTo>
                    <a:pt x="46361" y="1459"/>
                    <a:pt x="46398" y="1467"/>
                    <a:pt x="46423" y="1489"/>
                  </a:cubicBezTo>
                  <a:cubicBezTo>
                    <a:pt x="46828" y="1822"/>
                    <a:pt x="47316" y="1608"/>
                    <a:pt x="47733" y="1822"/>
                  </a:cubicBezTo>
                  <a:cubicBezTo>
                    <a:pt x="47936" y="1934"/>
                    <a:pt x="48168" y="1993"/>
                    <a:pt x="48402" y="1993"/>
                  </a:cubicBezTo>
                  <a:cubicBezTo>
                    <a:pt x="48566" y="1993"/>
                    <a:pt x="48731" y="1964"/>
                    <a:pt x="48888" y="1905"/>
                  </a:cubicBezTo>
                  <a:cubicBezTo>
                    <a:pt x="48959" y="1880"/>
                    <a:pt x="49030" y="1873"/>
                    <a:pt x="49099" y="1873"/>
                  </a:cubicBezTo>
                  <a:cubicBezTo>
                    <a:pt x="49194" y="1873"/>
                    <a:pt x="49286" y="1887"/>
                    <a:pt x="49375" y="1887"/>
                  </a:cubicBezTo>
                  <a:cubicBezTo>
                    <a:pt x="49403" y="1887"/>
                    <a:pt x="49431" y="1885"/>
                    <a:pt x="49459" y="1882"/>
                  </a:cubicBezTo>
                  <a:cubicBezTo>
                    <a:pt x="49507" y="1879"/>
                    <a:pt x="49554" y="1877"/>
                    <a:pt x="49602" y="1877"/>
                  </a:cubicBezTo>
                  <a:cubicBezTo>
                    <a:pt x="49745" y="1877"/>
                    <a:pt x="49888" y="1891"/>
                    <a:pt x="50031" y="1917"/>
                  </a:cubicBezTo>
                  <a:cubicBezTo>
                    <a:pt x="50398" y="1990"/>
                    <a:pt x="50765" y="2039"/>
                    <a:pt x="51132" y="2039"/>
                  </a:cubicBezTo>
                  <a:cubicBezTo>
                    <a:pt x="51551" y="2039"/>
                    <a:pt x="51969" y="1975"/>
                    <a:pt x="52388" y="1810"/>
                  </a:cubicBezTo>
                  <a:cubicBezTo>
                    <a:pt x="52459" y="1777"/>
                    <a:pt x="52536" y="1761"/>
                    <a:pt x="52613" y="1761"/>
                  </a:cubicBezTo>
                  <a:cubicBezTo>
                    <a:pt x="52729" y="1761"/>
                    <a:pt x="52847" y="1798"/>
                    <a:pt x="52948" y="1870"/>
                  </a:cubicBezTo>
                  <a:cubicBezTo>
                    <a:pt x="53021" y="1916"/>
                    <a:pt x="53105" y="1940"/>
                    <a:pt x="53190" y="1940"/>
                  </a:cubicBezTo>
                  <a:cubicBezTo>
                    <a:pt x="53257" y="1940"/>
                    <a:pt x="53325" y="1925"/>
                    <a:pt x="53388" y="1894"/>
                  </a:cubicBezTo>
                  <a:cubicBezTo>
                    <a:pt x="53526" y="1824"/>
                    <a:pt x="53685" y="1785"/>
                    <a:pt x="53844" y="1785"/>
                  </a:cubicBezTo>
                  <a:cubicBezTo>
                    <a:pt x="53931" y="1785"/>
                    <a:pt x="54018" y="1797"/>
                    <a:pt x="54102" y="1822"/>
                  </a:cubicBezTo>
                  <a:cubicBezTo>
                    <a:pt x="54388" y="1870"/>
                    <a:pt x="54674" y="1858"/>
                    <a:pt x="54960" y="1917"/>
                  </a:cubicBezTo>
                  <a:cubicBezTo>
                    <a:pt x="55055" y="1941"/>
                    <a:pt x="55150" y="1953"/>
                    <a:pt x="55257" y="1965"/>
                  </a:cubicBezTo>
                  <a:cubicBezTo>
                    <a:pt x="55353" y="1977"/>
                    <a:pt x="55448" y="1977"/>
                    <a:pt x="55543" y="1977"/>
                  </a:cubicBezTo>
                  <a:cubicBezTo>
                    <a:pt x="55734" y="1977"/>
                    <a:pt x="55924" y="1929"/>
                    <a:pt x="56091" y="1846"/>
                  </a:cubicBezTo>
                  <a:cubicBezTo>
                    <a:pt x="56216" y="1773"/>
                    <a:pt x="56359" y="1737"/>
                    <a:pt x="56505" y="1737"/>
                  </a:cubicBezTo>
                  <a:cubicBezTo>
                    <a:pt x="56525" y="1737"/>
                    <a:pt x="56546" y="1737"/>
                    <a:pt x="56567" y="1739"/>
                  </a:cubicBezTo>
                  <a:cubicBezTo>
                    <a:pt x="56734" y="1763"/>
                    <a:pt x="56889" y="1822"/>
                    <a:pt x="57019" y="1917"/>
                  </a:cubicBezTo>
                  <a:cubicBezTo>
                    <a:pt x="57042" y="1933"/>
                    <a:pt x="57067" y="1939"/>
                    <a:pt x="57092" y="1939"/>
                  </a:cubicBezTo>
                  <a:cubicBezTo>
                    <a:pt x="57193" y="1939"/>
                    <a:pt x="57313" y="1844"/>
                    <a:pt x="57430" y="1844"/>
                  </a:cubicBezTo>
                  <a:cubicBezTo>
                    <a:pt x="57468" y="1844"/>
                    <a:pt x="57506" y="1854"/>
                    <a:pt x="57543" y="1882"/>
                  </a:cubicBezTo>
                  <a:cubicBezTo>
                    <a:pt x="57698" y="2001"/>
                    <a:pt x="57853" y="2108"/>
                    <a:pt x="58020" y="2203"/>
                  </a:cubicBezTo>
                  <a:cubicBezTo>
                    <a:pt x="58121" y="2249"/>
                    <a:pt x="58223" y="2267"/>
                    <a:pt x="58330" y="2267"/>
                  </a:cubicBezTo>
                  <a:cubicBezTo>
                    <a:pt x="58361" y="2267"/>
                    <a:pt x="58392" y="2265"/>
                    <a:pt x="58424" y="2263"/>
                  </a:cubicBezTo>
                  <a:cubicBezTo>
                    <a:pt x="58549" y="2230"/>
                    <a:pt x="58671" y="2215"/>
                    <a:pt x="58789" y="2215"/>
                  </a:cubicBezTo>
                  <a:cubicBezTo>
                    <a:pt x="59235" y="2215"/>
                    <a:pt x="59631" y="2431"/>
                    <a:pt x="59960" y="2751"/>
                  </a:cubicBezTo>
                  <a:cubicBezTo>
                    <a:pt x="60056" y="2858"/>
                    <a:pt x="60175" y="2941"/>
                    <a:pt x="60306" y="2989"/>
                  </a:cubicBezTo>
                  <a:cubicBezTo>
                    <a:pt x="60472" y="3048"/>
                    <a:pt x="60675" y="3037"/>
                    <a:pt x="60829" y="3132"/>
                  </a:cubicBezTo>
                  <a:cubicBezTo>
                    <a:pt x="61020" y="3251"/>
                    <a:pt x="61151" y="3465"/>
                    <a:pt x="61330" y="3608"/>
                  </a:cubicBezTo>
                  <a:cubicBezTo>
                    <a:pt x="61449" y="3715"/>
                    <a:pt x="61580" y="3799"/>
                    <a:pt x="61734" y="3870"/>
                  </a:cubicBezTo>
                  <a:cubicBezTo>
                    <a:pt x="61877" y="3941"/>
                    <a:pt x="62032" y="3989"/>
                    <a:pt x="62199" y="4013"/>
                  </a:cubicBezTo>
                  <a:cubicBezTo>
                    <a:pt x="62342" y="4025"/>
                    <a:pt x="62461" y="4096"/>
                    <a:pt x="62544" y="4227"/>
                  </a:cubicBezTo>
                  <a:cubicBezTo>
                    <a:pt x="62663" y="4430"/>
                    <a:pt x="62925" y="4453"/>
                    <a:pt x="63068" y="4656"/>
                  </a:cubicBezTo>
                  <a:cubicBezTo>
                    <a:pt x="63187" y="4823"/>
                    <a:pt x="63508" y="4823"/>
                    <a:pt x="63580" y="5084"/>
                  </a:cubicBezTo>
                  <a:cubicBezTo>
                    <a:pt x="63639" y="5358"/>
                    <a:pt x="63973" y="5323"/>
                    <a:pt x="64116" y="5513"/>
                  </a:cubicBezTo>
                  <a:cubicBezTo>
                    <a:pt x="64151" y="5537"/>
                    <a:pt x="64187" y="5573"/>
                    <a:pt x="64211" y="5608"/>
                  </a:cubicBezTo>
                  <a:cubicBezTo>
                    <a:pt x="64258" y="5692"/>
                    <a:pt x="64294" y="5787"/>
                    <a:pt x="64318" y="5870"/>
                  </a:cubicBezTo>
                  <a:cubicBezTo>
                    <a:pt x="64342" y="6073"/>
                    <a:pt x="64330" y="6287"/>
                    <a:pt x="64449" y="6430"/>
                  </a:cubicBezTo>
                  <a:cubicBezTo>
                    <a:pt x="64830" y="6882"/>
                    <a:pt x="65187" y="7359"/>
                    <a:pt x="65509" y="7871"/>
                  </a:cubicBezTo>
                  <a:cubicBezTo>
                    <a:pt x="65652" y="7954"/>
                    <a:pt x="65782" y="8061"/>
                    <a:pt x="65902" y="8180"/>
                  </a:cubicBezTo>
                  <a:cubicBezTo>
                    <a:pt x="66009" y="8311"/>
                    <a:pt x="66104" y="8442"/>
                    <a:pt x="66175" y="8597"/>
                  </a:cubicBezTo>
                  <a:cubicBezTo>
                    <a:pt x="66247" y="8740"/>
                    <a:pt x="66318" y="8894"/>
                    <a:pt x="66366" y="9049"/>
                  </a:cubicBezTo>
                  <a:cubicBezTo>
                    <a:pt x="66425" y="9204"/>
                    <a:pt x="66473" y="9359"/>
                    <a:pt x="66521" y="9525"/>
                  </a:cubicBezTo>
                  <a:cubicBezTo>
                    <a:pt x="66544" y="9609"/>
                    <a:pt x="66568" y="9704"/>
                    <a:pt x="66580" y="9799"/>
                  </a:cubicBezTo>
                  <a:cubicBezTo>
                    <a:pt x="66592" y="9895"/>
                    <a:pt x="66580" y="9990"/>
                    <a:pt x="66556" y="10073"/>
                  </a:cubicBezTo>
                  <a:cubicBezTo>
                    <a:pt x="66437" y="10407"/>
                    <a:pt x="66544" y="10764"/>
                    <a:pt x="66806" y="10978"/>
                  </a:cubicBezTo>
                  <a:cubicBezTo>
                    <a:pt x="66949" y="11121"/>
                    <a:pt x="67009" y="11311"/>
                    <a:pt x="66997" y="11502"/>
                  </a:cubicBezTo>
                  <a:cubicBezTo>
                    <a:pt x="66973" y="11692"/>
                    <a:pt x="66806" y="11859"/>
                    <a:pt x="66961" y="12050"/>
                  </a:cubicBezTo>
                  <a:cubicBezTo>
                    <a:pt x="67104" y="12228"/>
                    <a:pt x="66842" y="12514"/>
                    <a:pt x="67056" y="12704"/>
                  </a:cubicBezTo>
                  <a:cubicBezTo>
                    <a:pt x="67009" y="12943"/>
                    <a:pt x="66866" y="13157"/>
                    <a:pt x="66997" y="13383"/>
                  </a:cubicBezTo>
                  <a:cubicBezTo>
                    <a:pt x="67140" y="13621"/>
                    <a:pt x="66902" y="13931"/>
                    <a:pt x="67080" y="14205"/>
                  </a:cubicBezTo>
                  <a:cubicBezTo>
                    <a:pt x="67164" y="14336"/>
                    <a:pt x="67164" y="14490"/>
                    <a:pt x="67080" y="14621"/>
                  </a:cubicBezTo>
                  <a:cubicBezTo>
                    <a:pt x="66997" y="14728"/>
                    <a:pt x="66949" y="14871"/>
                    <a:pt x="66949" y="15014"/>
                  </a:cubicBezTo>
                  <a:cubicBezTo>
                    <a:pt x="66949" y="15157"/>
                    <a:pt x="66961" y="15300"/>
                    <a:pt x="66985" y="15431"/>
                  </a:cubicBezTo>
                  <a:cubicBezTo>
                    <a:pt x="67033" y="15681"/>
                    <a:pt x="66949" y="15919"/>
                    <a:pt x="66783" y="16098"/>
                  </a:cubicBezTo>
                  <a:cubicBezTo>
                    <a:pt x="66306" y="16586"/>
                    <a:pt x="66294" y="17181"/>
                    <a:pt x="66163" y="17788"/>
                  </a:cubicBezTo>
                  <a:cubicBezTo>
                    <a:pt x="66199" y="17931"/>
                    <a:pt x="66199" y="18074"/>
                    <a:pt x="66163" y="18217"/>
                  </a:cubicBezTo>
                  <a:cubicBezTo>
                    <a:pt x="66152" y="18288"/>
                    <a:pt x="66128" y="18360"/>
                    <a:pt x="66104" y="18431"/>
                  </a:cubicBezTo>
                  <a:lnTo>
                    <a:pt x="66033" y="18634"/>
                  </a:lnTo>
                  <a:cubicBezTo>
                    <a:pt x="65973" y="18765"/>
                    <a:pt x="65925" y="18896"/>
                    <a:pt x="65878" y="19039"/>
                  </a:cubicBezTo>
                  <a:cubicBezTo>
                    <a:pt x="65842" y="19181"/>
                    <a:pt x="65830" y="19336"/>
                    <a:pt x="65842" y="19479"/>
                  </a:cubicBezTo>
                  <a:cubicBezTo>
                    <a:pt x="65854" y="19562"/>
                    <a:pt x="65747" y="19658"/>
                    <a:pt x="65663" y="19693"/>
                  </a:cubicBezTo>
                  <a:cubicBezTo>
                    <a:pt x="65532" y="19753"/>
                    <a:pt x="65401" y="19848"/>
                    <a:pt x="65294" y="19943"/>
                  </a:cubicBezTo>
                  <a:cubicBezTo>
                    <a:pt x="65187" y="20039"/>
                    <a:pt x="65104" y="20158"/>
                    <a:pt x="65032" y="20289"/>
                  </a:cubicBezTo>
                  <a:cubicBezTo>
                    <a:pt x="64913" y="20503"/>
                    <a:pt x="64723" y="20670"/>
                    <a:pt x="64497" y="20741"/>
                  </a:cubicBezTo>
                  <a:cubicBezTo>
                    <a:pt x="64330" y="20801"/>
                    <a:pt x="64306" y="20944"/>
                    <a:pt x="64247" y="21075"/>
                  </a:cubicBezTo>
                  <a:cubicBezTo>
                    <a:pt x="64187" y="21205"/>
                    <a:pt x="64068" y="21301"/>
                    <a:pt x="63925" y="21336"/>
                  </a:cubicBezTo>
                  <a:cubicBezTo>
                    <a:pt x="63747" y="21396"/>
                    <a:pt x="63580" y="21491"/>
                    <a:pt x="63425" y="21610"/>
                  </a:cubicBezTo>
                  <a:cubicBezTo>
                    <a:pt x="63294" y="21741"/>
                    <a:pt x="63187" y="21896"/>
                    <a:pt x="63115" y="22075"/>
                  </a:cubicBezTo>
                  <a:cubicBezTo>
                    <a:pt x="63068" y="22170"/>
                    <a:pt x="63020" y="22277"/>
                    <a:pt x="62961" y="22372"/>
                  </a:cubicBezTo>
                  <a:cubicBezTo>
                    <a:pt x="62901" y="22456"/>
                    <a:pt x="62842" y="22539"/>
                    <a:pt x="62770" y="22622"/>
                  </a:cubicBezTo>
                  <a:cubicBezTo>
                    <a:pt x="62699" y="22694"/>
                    <a:pt x="62615" y="22765"/>
                    <a:pt x="62532" y="22837"/>
                  </a:cubicBezTo>
                  <a:cubicBezTo>
                    <a:pt x="62449" y="22896"/>
                    <a:pt x="62353" y="22956"/>
                    <a:pt x="62258" y="23015"/>
                  </a:cubicBezTo>
                  <a:cubicBezTo>
                    <a:pt x="61687" y="23361"/>
                    <a:pt x="61103" y="23658"/>
                    <a:pt x="60615" y="24158"/>
                  </a:cubicBezTo>
                  <a:cubicBezTo>
                    <a:pt x="60563" y="24231"/>
                    <a:pt x="60475" y="24268"/>
                    <a:pt x="60389" y="24268"/>
                  </a:cubicBezTo>
                  <a:cubicBezTo>
                    <a:pt x="60377" y="24268"/>
                    <a:pt x="60365" y="24267"/>
                    <a:pt x="60353" y="24265"/>
                  </a:cubicBezTo>
                  <a:cubicBezTo>
                    <a:pt x="60313" y="24258"/>
                    <a:pt x="60274" y="24255"/>
                    <a:pt x="60236" y="24255"/>
                  </a:cubicBezTo>
                  <a:cubicBezTo>
                    <a:pt x="59971" y="24255"/>
                    <a:pt x="59759" y="24416"/>
                    <a:pt x="59520" y="24468"/>
                  </a:cubicBezTo>
                  <a:cubicBezTo>
                    <a:pt x="59353" y="24492"/>
                    <a:pt x="59186" y="24503"/>
                    <a:pt x="59020" y="24515"/>
                  </a:cubicBezTo>
                  <a:cubicBezTo>
                    <a:pt x="58853" y="24527"/>
                    <a:pt x="58686" y="24527"/>
                    <a:pt x="58520" y="24539"/>
                  </a:cubicBezTo>
                  <a:cubicBezTo>
                    <a:pt x="58472" y="24539"/>
                    <a:pt x="58424" y="24551"/>
                    <a:pt x="58389" y="24575"/>
                  </a:cubicBezTo>
                  <a:cubicBezTo>
                    <a:pt x="58234" y="24670"/>
                    <a:pt x="58055" y="24742"/>
                    <a:pt x="57877" y="24801"/>
                  </a:cubicBezTo>
                  <a:cubicBezTo>
                    <a:pt x="57848" y="24807"/>
                    <a:pt x="57819" y="24809"/>
                    <a:pt x="57789" y="24809"/>
                  </a:cubicBezTo>
                  <a:cubicBezTo>
                    <a:pt x="57655" y="24809"/>
                    <a:pt x="57512" y="24762"/>
                    <a:pt x="57379" y="24762"/>
                  </a:cubicBezTo>
                  <a:cubicBezTo>
                    <a:pt x="57358" y="24762"/>
                    <a:pt x="57337" y="24763"/>
                    <a:pt x="57317" y="24765"/>
                  </a:cubicBezTo>
                  <a:cubicBezTo>
                    <a:pt x="57127" y="24789"/>
                    <a:pt x="56984" y="24789"/>
                    <a:pt x="56829" y="24813"/>
                  </a:cubicBezTo>
                  <a:cubicBezTo>
                    <a:pt x="56662" y="24837"/>
                    <a:pt x="56496" y="24849"/>
                    <a:pt x="56341" y="24873"/>
                  </a:cubicBezTo>
                  <a:cubicBezTo>
                    <a:pt x="56222" y="24884"/>
                    <a:pt x="56103" y="24920"/>
                    <a:pt x="55996" y="24968"/>
                  </a:cubicBezTo>
                  <a:cubicBezTo>
                    <a:pt x="55888" y="25015"/>
                    <a:pt x="55781" y="25075"/>
                    <a:pt x="55674" y="25146"/>
                  </a:cubicBezTo>
                  <a:cubicBezTo>
                    <a:pt x="55424" y="25313"/>
                    <a:pt x="55388" y="25420"/>
                    <a:pt x="55603" y="25813"/>
                  </a:cubicBezTo>
                  <a:cubicBezTo>
                    <a:pt x="55769" y="26135"/>
                    <a:pt x="55769" y="26135"/>
                    <a:pt x="55650" y="26266"/>
                  </a:cubicBezTo>
                  <a:lnTo>
                    <a:pt x="55424" y="26492"/>
                  </a:lnTo>
                  <a:cubicBezTo>
                    <a:pt x="55502" y="26536"/>
                    <a:pt x="55590" y="26612"/>
                    <a:pt x="55679" y="26612"/>
                  </a:cubicBezTo>
                  <a:cubicBezTo>
                    <a:pt x="55685" y="26612"/>
                    <a:pt x="55692" y="26612"/>
                    <a:pt x="55698" y="26611"/>
                  </a:cubicBezTo>
                  <a:cubicBezTo>
                    <a:pt x="55781" y="26605"/>
                    <a:pt x="55868" y="26605"/>
                    <a:pt x="55954" y="26605"/>
                  </a:cubicBezTo>
                  <a:cubicBezTo>
                    <a:pt x="56040" y="26605"/>
                    <a:pt x="56127" y="26605"/>
                    <a:pt x="56210" y="26599"/>
                  </a:cubicBezTo>
                  <a:cubicBezTo>
                    <a:pt x="56388" y="26575"/>
                    <a:pt x="56555" y="26563"/>
                    <a:pt x="56734" y="26539"/>
                  </a:cubicBezTo>
                  <a:cubicBezTo>
                    <a:pt x="57079" y="26492"/>
                    <a:pt x="57412" y="26361"/>
                    <a:pt x="57698" y="26158"/>
                  </a:cubicBezTo>
                  <a:cubicBezTo>
                    <a:pt x="57791" y="26098"/>
                    <a:pt x="57907" y="26076"/>
                    <a:pt x="58028" y="26076"/>
                  </a:cubicBezTo>
                  <a:cubicBezTo>
                    <a:pt x="58124" y="26076"/>
                    <a:pt x="58223" y="26090"/>
                    <a:pt x="58317" y="26111"/>
                  </a:cubicBezTo>
                  <a:cubicBezTo>
                    <a:pt x="58448" y="26147"/>
                    <a:pt x="58591" y="26158"/>
                    <a:pt x="58734" y="26158"/>
                  </a:cubicBezTo>
                  <a:cubicBezTo>
                    <a:pt x="59139" y="26147"/>
                    <a:pt x="59520" y="25944"/>
                    <a:pt x="59770" y="25623"/>
                  </a:cubicBezTo>
                  <a:cubicBezTo>
                    <a:pt x="59850" y="25550"/>
                    <a:pt x="59957" y="25511"/>
                    <a:pt x="60066" y="25511"/>
                  </a:cubicBezTo>
                  <a:cubicBezTo>
                    <a:pt x="60119" y="25511"/>
                    <a:pt x="60172" y="25520"/>
                    <a:pt x="60222" y="25539"/>
                  </a:cubicBezTo>
                  <a:cubicBezTo>
                    <a:pt x="60277" y="25551"/>
                    <a:pt x="60331" y="25557"/>
                    <a:pt x="60385" y="25557"/>
                  </a:cubicBezTo>
                  <a:cubicBezTo>
                    <a:pt x="60543" y="25557"/>
                    <a:pt x="60696" y="25506"/>
                    <a:pt x="60829" y="25408"/>
                  </a:cubicBezTo>
                  <a:cubicBezTo>
                    <a:pt x="60960" y="25313"/>
                    <a:pt x="61080" y="25206"/>
                    <a:pt x="61199" y="25123"/>
                  </a:cubicBezTo>
                  <a:cubicBezTo>
                    <a:pt x="61330" y="25027"/>
                    <a:pt x="61484" y="24968"/>
                    <a:pt x="61651" y="24968"/>
                  </a:cubicBezTo>
                  <a:cubicBezTo>
                    <a:pt x="62211" y="24670"/>
                    <a:pt x="62758" y="24325"/>
                    <a:pt x="63270" y="23944"/>
                  </a:cubicBezTo>
                  <a:cubicBezTo>
                    <a:pt x="63401" y="23849"/>
                    <a:pt x="63461" y="23658"/>
                    <a:pt x="63389" y="23503"/>
                  </a:cubicBezTo>
                  <a:cubicBezTo>
                    <a:pt x="63306" y="23230"/>
                    <a:pt x="63389" y="23063"/>
                    <a:pt x="63616" y="22991"/>
                  </a:cubicBezTo>
                  <a:cubicBezTo>
                    <a:pt x="63806" y="22920"/>
                    <a:pt x="63949" y="22872"/>
                    <a:pt x="64068" y="22825"/>
                  </a:cubicBezTo>
                  <a:cubicBezTo>
                    <a:pt x="64163" y="22777"/>
                    <a:pt x="64258" y="22729"/>
                    <a:pt x="64354" y="22658"/>
                  </a:cubicBezTo>
                  <a:cubicBezTo>
                    <a:pt x="64437" y="22599"/>
                    <a:pt x="64532" y="22527"/>
                    <a:pt x="64616" y="22444"/>
                  </a:cubicBezTo>
                  <a:lnTo>
                    <a:pt x="64961" y="22087"/>
                  </a:lnTo>
                  <a:cubicBezTo>
                    <a:pt x="65092" y="21967"/>
                    <a:pt x="65235" y="21860"/>
                    <a:pt x="65378" y="21765"/>
                  </a:cubicBezTo>
                  <a:cubicBezTo>
                    <a:pt x="65532" y="21658"/>
                    <a:pt x="65640" y="21503"/>
                    <a:pt x="65675" y="21313"/>
                  </a:cubicBezTo>
                  <a:cubicBezTo>
                    <a:pt x="65890" y="21170"/>
                    <a:pt x="66092" y="20991"/>
                    <a:pt x="66247" y="20789"/>
                  </a:cubicBezTo>
                  <a:cubicBezTo>
                    <a:pt x="66402" y="20574"/>
                    <a:pt x="66402" y="20277"/>
                    <a:pt x="66509" y="20039"/>
                  </a:cubicBezTo>
                  <a:cubicBezTo>
                    <a:pt x="66628" y="19753"/>
                    <a:pt x="66735" y="19455"/>
                    <a:pt x="66997" y="19253"/>
                  </a:cubicBezTo>
                  <a:cubicBezTo>
                    <a:pt x="67104" y="19146"/>
                    <a:pt x="67187" y="19015"/>
                    <a:pt x="67211" y="18860"/>
                  </a:cubicBezTo>
                  <a:cubicBezTo>
                    <a:pt x="67247" y="18705"/>
                    <a:pt x="67342" y="18574"/>
                    <a:pt x="67473" y="18479"/>
                  </a:cubicBezTo>
                  <a:cubicBezTo>
                    <a:pt x="67711" y="18336"/>
                    <a:pt x="67521" y="17967"/>
                    <a:pt x="67747" y="17765"/>
                  </a:cubicBezTo>
                  <a:cubicBezTo>
                    <a:pt x="67985" y="17538"/>
                    <a:pt x="68021" y="17205"/>
                    <a:pt x="68128" y="16895"/>
                  </a:cubicBezTo>
                  <a:cubicBezTo>
                    <a:pt x="68188" y="16729"/>
                    <a:pt x="68223" y="16538"/>
                    <a:pt x="68235" y="16360"/>
                  </a:cubicBezTo>
                  <a:cubicBezTo>
                    <a:pt x="68235" y="16169"/>
                    <a:pt x="68199" y="15979"/>
                    <a:pt x="68128" y="15812"/>
                  </a:cubicBezTo>
                  <a:cubicBezTo>
                    <a:pt x="68033" y="15586"/>
                    <a:pt x="68223" y="15419"/>
                    <a:pt x="68330" y="15240"/>
                  </a:cubicBezTo>
                  <a:cubicBezTo>
                    <a:pt x="68378" y="15145"/>
                    <a:pt x="68319" y="15050"/>
                    <a:pt x="68199" y="14979"/>
                  </a:cubicBezTo>
                  <a:cubicBezTo>
                    <a:pt x="68080" y="14907"/>
                    <a:pt x="68033" y="14836"/>
                    <a:pt x="68057" y="14728"/>
                  </a:cubicBezTo>
                  <a:cubicBezTo>
                    <a:pt x="68104" y="14586"/>
                    <a:pt x="68223" y="14419"/>
                    <a:pt x="68164" y="14300"/>
                  </a:cubicBezTo>
                  <a:cubicBezTo>
                    <a:pt x="68033" y="13955"/>
                    <a:pt x="68116" y="13728"/>
                    <a:pt x="68366" y="13455"/>
                  </a:cubicBezTo>
                  <a:cubicBezTo>
                    <a:pt x="68497" y="13324"/>
                    <a:pt x="68569" y="13133"/>
                    <a:pt x="68569" y="12943"/>
                  </a:cubicBezTo>
                  <a:cubicBezTo>
                    <a:pt x="68569" y="12764"/>
                    <a:pt x="68545" y="12573"/>
                    <a:pt x="68473" y="12395"/>
                  </a:cubicBezTo>
                  <a:cubicBezTo>
                    <a:pt x="68449" y="12312"/>
                    <a:pt x="68330" y="12240"/>
                    <a:pt x="68247" y="12192"/>
                  </a:cubicBezTo>
                  <a:cubicBezTo>
                    <a:pt x="68128" y="12133"/>
                    <a:pt x="68021" y="12061"/>
                    <a:pt x="68057" y="11978"/>
                  </a:cubicBezTo>
                  <a:cubicBezTo>
                    <a:pt x="68128" y="11788"/>
                    <a:pt x="68140" y="11573"/>
                    <a:pt x="68092" y="11371"/>
                  </a:cubicBezTo>
                  <a:cubicBezTo>
                    <a:pt x="68033" y="11180"/>
                    <a:pt x="67926" y="10990"/>
                    <a:pt x="67783" y="10847"/>
                  </a:cubicBezTo>
                  <a:cubicBezTo>
                    <a:pt x="67699" y="10704"/>
                    <a:pt x="67723" y="10514"/>
                    <a:pt x="67866" y="10418"/>
                  </a:cubicBezTo>
                  <a:cubicBezTo>
                    <a:pt x="68092" y="10252"/>
                    <a:pt x="68152" y="9930"/>
                    <a:pt x="68009" y="9692"/>
                  </a:cubicBezTo>
                  <a:cubicBezTo>
                    <a:pt x="67902" y="9454"/>
                    <a:pt x="67676" y="9275"/>
                    <a:pt x="67711" y="8978"/>
                  </a:cubicBezTo>
                  <a:cubicBezTo>
                    <a:pt x="67711" y="8942"/>
                    <a:pt x="67652" y="8894"/>
                    <a:pt x="67604" y="8883"/>
                  </a:cubicBezTo>
                  <a:cubicBezTo>
                    <a:pt x="67402" y="8835"/>
                    <a:pt x="67092" y="8871"/>
                    <a:pt x="67390" y="8549"/>
                  </a:cubicBezTo>
                  <a:cubicBezTo>
                    <a:pt x="67426" y="8502"/>
                    <a:pt x="67473" y="8418"/>
                    <a:pt x="67449" y="8394"/>
                  </a:cubicBezTo>
                  <a:cubicBezTo>
                    <a:pt x="67330" y="8263"/>
                    <a:pt x="67247" y="8097"/>
                    <a:pt x="67211" y="7918"/>
                  </a:cubicBezTo>
                  <a:cubicBezTo>
                    <a:pt x="67187" y="7835"/>
                    <a:pt x="67164" y="7740"/>
                    <a:pt x="67128" y="7668"/>
                  </a:cubicBezTo>
                  <a:cubicBezTo>
                    <a:pt x="67104" y="7585"/>
                    <a:pt x="67045" y="7513"/>
                    <a:pt x="66985" y="7454"/>
                  </a:cubicBezTo>
                  <a:cubicBezTo>
                    <a:pt x="66830" y="7299"/>
                    <a:pt x="66699" y="7144"/>
                    <a:pt x="66568" y="6978"/>
                  </a:cubicBezTo>
                  <a:cubicBezTo>
                    <a:pt x="66437" y="6823"/>
                    <a:pt x="66330" y="6644"/>
                    <a:pt x="66223" y="6477"/>
                  </a:cubicBezTo>
                  <a:cubicBezTo>
                    <a:pt x="65663" y="5620"/>
                    <a:pt x="65009" y="4823"/>
                    <a:pt x="64282" y="4096"/>
                  </a:cubicBezTo>
                  <a:cubicBezTo>
                    <a:pt x="64175" y="3989"/>
                    <a:pt x="64068" y="3870"/>
                    <a:pt x="63973" y="3763"/>
                  </a:cubicBezTo>
                  <a:cubicBezTo>
                    <a:pt x="63866" y="3644"/>
                    <a:pt x="63770" y="3513"/>
                    <a:pt x="63699" y="3382"/>
                  </a:cubicBezTo>
                  <a:cubicBezTo>
                    <a:pt x="63627" y="3239"/>
                    <a:pt x="63520" y="3120"/>
                    <a:pt x="63389" y="3037"/>
                  </a:cubicBezTo>
                  <a:cubicBezTo>
                    <a:pt x="63258" y="2953"/>
                    <a:pt x="63104" y="2894"/>
                    <a:pt x="62961" y="2870"/>
                  </a:cubicBezTo>
                  <a:cubicBezTo>
                    <a:pt x="62806" y="2846"/>
                    <a:pt x="62651" y="2810"/>
                    <a:pt x="62496" y="2763"/>
                  </a:cubicBezTo>
                  <a:cubicBezTo>
                    <a:pt x="62353" y="2727"/>
                    <a:pt x="62211" y="2667"/>
                    <a:pt x="62068" y="2608"/>
                  </a:cubicBezTo>
                  <a:cubicBezTo>
                    <a:pt x="61913" y="2513"/>
                    <a:pt x="61830" y="2275"/>
                    <a:pt x="61675" y="2156"/>
                  </a:cubicBezTo>
                  <a:cubicBezTo>
                    <a:pt x="61472" y="1989"/>
                    <a:pt x="61210" y="1929"/>
                    <a:pt x="61008" y="1775"/>
                  </a:cubicBezTo>
                  <a:cubicBezTo>
                    <a:pt x="60841" y="1667"/>
                    <a:pt x="60734" y="1441"/>
                    <a:pt x="60556" y="1358"/>
                  </a:cubicBezTo>
                  <a:cubicBezTo>
                    <a:pt x="60318" y="1251"/>
                    <a:pt x="60044" y="1263"/>
                    <a:pt x="59794" y="1239"/>
                  </a:cubicBezTo>
                  <a:cubicBezTo>
                    <a:pt x="59639" y="1096"/>
                    <a:pt x="59436" y="1001"/>
                    <a:pt x="59234" y="989"/>
                  </a:cubicBezTo>
                  <a:cubicBezTo>
                    <a:pt x="59032" y="977"/>
                    <a:pt x="58817" y="989"/>
                    <a:pt x="58627" y="953"/>
                  </a:cubicBezTo>
                  <a:cubicBezTo>
                    <a:pt x="58365" y="917"/>
                    <a:pt x="58127" y="846"/>
                    <a:pt x="57889" y="751"/>
                  </a:cubicBezTo>
                  <a:cubicBezTo>
                    <a:pt x="57724" y="689"/>
                    <a:pt x="57596" y="574"/>
                    <a:pt x="57411" y="574"/>
                  </a:cubicBezTo>
                  <a:cubicBezTo>
                    <a:pt x="57381" y="574"/>
                    <a:pt x="57350" y="577"/>
                    <a:pt x="57317" y="584"/>
                  </a:cubicBezTo>
                  <a:cubicBezTo>
                    <a:pt x="57150" y="616"/>
                    <a:pt x="56978" y="632"/>
                    <a:pt x="56808" y="632"/>
                  </a:cubicBezTo>
                  <a:cubicBezTo>
                    <a:pt x="56723" y="632"/>
                    <a:pt x="56638" y="628"/>
                    <a:pt x="56555" y="620"/>
                  </a:cubicBezTo>
                  <a:cubicBezTo>
                    <a:pt x="56103" y="596"/>
                    <a:pt x="55650" y="596"/>
                    <a:pt x="55210" y="596"/>
                  </a:cubicBezTo>
                  <a:cubicBezTo>
                    <a:pt x="55063" y="600"/>
                    <a:pt x="54917" y="601"/>
                    <a:pt x="54773" y="601"/>
                  </a:cubicBezTo>
                  <a:cubicBezTo>
                    <a:pt x="54483" y="601"/>
                    <a:pt x="54198" y="596"/>
                    <a:pt x="53912" y="596"/>
                  </a:cubicBezTo>
                  <a:lnTo>
                    <a:pt x="51304" y="572"/>
                  </a:lnTo>
                  <a:cubicBezTo>
                    <a:pt x="51150" y="560"/>
                    <a:pt x="51007" y="524"/>
                    <a:pt x="50852" y="489"/>
                  </a:cubicBezTo>
                  <a:cubicBezTo>
                    <a:pt x="50590" y="441"/>
                    <a:pt x="50325" y="417"/>
                    <a:pt x="50060" y="417"/>
                  </a:cubicBezTo>
                  <a:cubicBezTo>
                    <a:pt x="49795" y="417"/>
                    <a:pt x="49530" y="441"/>
                    <a:pt x="49269" y="489"/>
                  </a:cubicBezTo>
                  <a:cubicBezTo>
                    <a:pt x="49005" y="533"/>
                    <a:pt x="48738" y="555"/>
                    <a:pt x="48471" y="555"/>
                  </a:cubicBezTo>
                  <a:cubicBezTo>
                    <a:pt x="48098" y="555"/>
                    <a:pt x="47724" y="512"/>
                    <a:pt x="47364" y="429"/>
                  </a:cubicBezTo>
                  <a:cubicBezTo>
                    <a:pt x="46973" y="329"/>
                    <a:pt x="46574" y="279"/>
                    <a:pt x="46177" y="279"/>
                  </a:cubicBezTo>
                  <a:cubicBezTo>
                    <a:pt x="45629" y="279"/>
                    <a:pt x="45083" y="374"/>
                    <a:pt x="44566" y="560"/>
                  </a:cubicBezTo>
                  <a:cubicBezTo>
                    <a:pt x="44480" y="598"/>
                    <a:pt x="44389" y="616"/>
                    <a:pt x="44299" y="616"/>
                  </a:cubicBezTo>
                  <a:cubicBezTo>
                    <a:pt x="44189" y="616"/>
                    <a:pt x="44080" y="589"/>
                    <a:pt x="43982" y="536"/>
                  </a:cubicBezTo>
                  <a:cubicBezTo>
                    <a:pt x="43768" y="405"/>
                    <a:pt x="43518" y="334"/>
                    <a:pt x="43268" y="334"/>
                  </a:cubicBezTo>
                  <a:cubicBezTo>
                    <a:pt x="43217" y="337"/>
                    <a:pt x="43166" y="338"/>
                    <a:pt x="43115" y="338"/>
                  </a:cubicBezTo>
                  <a:cubicBezTo>
                    <a:pt x="42714" y="338"/>
                    <a:pt x="42316" y="256"/>
                    <a:pt x="41946" y="108"/>
                  </a:cubicBezTo>
                  <a:cubicBezTo>
                    <a:pt x="41920" y="97"/>
                    <a:pt x="41893" y="93"/>
                    <a:pt x="41863" y="93"/>
                  </a:cubicBezTo>
                  <a:cubicBezTo>
                    <a:pt x="41756" y="93"/>
                    <a:pt x="41630" y="148"/>
                    <a:pt x="41518" y="167"/>
                  </a:cubicBezTo>
                  <a:cubicBezTo>
                    <a:pt x="41401" y="176"/>
                    <a:pt x="41291" y="219"/>
                    <a:pt x="41182" y="219"/>
                  </a:cubicBezTo>
                  <a:cubicBezTo>
                    <a:pt x="41147" y="219"/>
                    <a:pt x="41112" y="215"/>
                    <a:pt x="41077" y="203"/>
                  </a:cubicBezTo>
                  <a:cubicBezTo>
                    <a:pt x="40915" y="151"/>
                    <a:pt x="40760" y="110"/>
                    <a:pt x="40607" y="110"/>
                  </a:cubicBezTo>
                  <a:cubicBezTo>
                    <a:pt x="40478" y="110"/>
                    <a:pt x="40350" y="139"/>
                    <a:pt x="40220" y="215"/>
                  </a:cubicBezTo>
                  <a:cubicBezTo>
                    <a:pt x="40168" y="252"/>
                    <a:pt x="40106" y="271"/>
                    <a:pt x="40044" y="271"/>
                  </a:cubicBezTo>
                  <a:cubicBezTo>
                    <a:pt x="40007" y="271"/>
                    <a:pt x="39970" y="264"/>
                    <a:pt x="39934" y="251"/>
                  </a:cubicBezTo>
                  <a:cubicBezTo>
                    <a:pt x="39662" y="99"/>
                    <a:pt x="39387" y="50"/>
                    <a:pt x="39112" y="50"/>
                  </a:cubicBezTo>
                  <a:cubicBezTo>
                    <a:pt x="38845" y="50"/>
                    <a:pt x="38579" y="96"/>
                    <a:pt x="38315" y="143"/>
                  </a:cubicBezTo>
                  <a:cubicBezTo>
                    <a:pt x="38265" y="153"/>
                    <a:pt x="38216" y="157"/>
                    <a:pt x="38166" y="157"/>
                  </a:cubicBezTo>
                  <a:cubicBezTo>
                    <a:pt x="37968" y="157"/>
                    <a:pt x="37770" y="94"/>
                    <a:pt x="37578" y="94"/>
                  </a:cubicBezTo>
                  <a:cubicBezTo>
                    <a:pt x="37529" y="94"/>
                    <a:pt x="37481" y="98"/>
                    <a:pt x="37434" y="108"/>
                  </a:cubicBezTo>
                  <a:cubicBezTo>
                    <a:pt x="37148" y="179"/>
                    <a:pt x="36850" y="274"/>
                    <a:pt x="36565" y="346"/>
                  </a:cubicBezTo>
                  <a:cubicBezTo>
                    <a:pt x="36469" y="358"/>
                    <a:pt x="36374" y="370"/>
                    <a:pt x="36267" y="370"/>
                  </a:cubicBezTo>
                  <a:lnTo>
                    <a:pt x="34338" y="405"/>
                  </a:lnTo>
                  <a:cubicBezTo>
                    <a:pt x="34136" y="405"/>
                    <a:pt x="33933" y="358"/>
                    <a:pt x="33767" y="239"/>
                  </a:cubicBezTo>
                  <a:cubicBezTo>
                    <a:pt x="33678" y="186"/>
                    <a:pt x="33595" y="162"/>
                    <a:pt x="33517" y="162"/>
                  </a:cubicBezTo>
                  <a:cubicBezTo>
                    <a:pt x="33366" y="162"/>
                    <a:pt x="33229" y="252"/>
                    <a:pt x="33088" y="393"/>
                  </a:cubicBezTo>
                  <a:cubicBezTo>
                    <a:pt x="32969" y="477"/>
                    <a:pt x="32838" y="560"/>
                    <a:pt x="32695" y="608"/>
                  </a:cubicBezTo>
                  <a:cubicBezTo>
                    <a:pt x="32462" y="423"/>
                    <a:pt x="32210" y="384"/>
                    <a:pt x="31954" y="384"/>
                  </a:cubicBezTo>
                  <a:cubicBezTo>
                    <a:pt x="31765" y="384"/>
                    <a:pt x="31573" y="405"/>
                    <a:pt x="31385" y="405"/>
                  </a:cubicBezTo>
                  <a:cubicBezTo>
                    <a:pt x="29707" y="405"/>
                    <a:pt x="28016" y="441"/>
                    <a:pt x="26325" y="453"/>
                  </a:cubicBezTo>
                  <a:cubicBezTo>
                    <a:pt x="25682" y="453"/>
                    <a:pt x="25039" y="453"/>
                    <a:pt x="24396" y="441"/>
                  </a:cubicBezTo>
                  <a:cubicBezTo>
                    <a:pt x="24354" y="446"/>
                    <a:pt x="24312" y="448"/>
                    <a:pt x="24270" y="448"/>
                  </a:cubicBezTo>
                  <a:cubicBezTo>
                    <a:pt x="24110" y="448"/>
                    <a:pt x="23954" y="414"/>
                    <a:pt x="23813" y="358"/>
                  </a:cubicBezTo>
                  <a:cubicBezTo>
                    <a:pt x="23669" y="273"/>
                    <a:pt x="23528" y="251"/>
                    <a:pt x="23387" y="251"/>
                  </a:cubicBezTo>
                  <a:cubicBezTo>
                    <a:pt x="23228" y="251"/>
                    <a:pt x="23070" y="280"/>
                    <a:pt x="22913" y="280"/>
                  </a:cubicBezTo>
                  <a:cubicBezTo>
                    <a:pt x="22875" y="280"/>
                    <a:pt x="22838" y="278"/>
                    <a:pt x="22801" y="274"/>
                  </a:cubicBezTo>
                  <a:cubicBezTo>
                    <a:pt x="22756" y="269"/>
                    <a:pt x="22711" y="267"/>
                    <a:pt x="22667" y="267"/>
                  </a:cubicBezTo>
                  <a:cubicBezTo>
                    <a:pt x="22492" y="267"/>
                    <a:pt x="22318" y="299"/>
                    <a:pt x="22151" y="299"/>
                  </a:cubicBezTo>
                  <a:cubicBezTo>
                    <a:pt x="22077" y="299"/>
                    <a:pt x="22003" y="293"/>
                    <a:pt x="21932" y="274"/>
                  </a:cubicBezTo>
                  <a:cubicBezTo>
                    <a:pt x="21586" y="191"/>
                    <a:pt x="21241" y="143"/>
                    <a:pt x="20896" y="120"/>
                  </a:cubicBezTo>
                  <a:cubicBezTo>
                    <a:pt x="20841" y="116"/>
                    <a:pt x="20787" y="115"/>
                    <a:pt x="20732" y="115"/>
                  </a:cubicBezTo>
                  <a:cubicBezTo>
                    <a:pt x="20425" y="115"/>
                    <a:pt x="20114" y="156"/>
                    <a:pt x="19806" y="156"/>
                  </a:cubicBezTo>
                  <a:cubicBezTo>
                    <a:pt x="19531" y="156"/>
                    <a:pt x="19258" y="124"/>
                    <a:pt x="18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66" name="Google Shape;266;p35"/>
            <p:cNvSpPr txBox="1"/>
            <p:nvPr/>
          </p:nvSpPr>
          <p:spPr>
            <a:xfrm>
              <a:off x="3769850" y="1491437"/>
              <a:ext cx="1605300" cy="48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Visual learning</a:t>
              </a:r>
              <a:endParaRPr>
                <a:solidFill>
                  <a:srgbClr val="000000"/>
                </a:solidFill>
                <a:latin typeface="Roboto"/>
                <a:ea typeface="Roboto"/>
                <a:cs typeface="Roboto"/>
                <a:sym typeface="Roboto"/>
              </a:endParaRPr>
            </a:p>
          </p:txBody>
        </p:sp>
      </p:grpSp>
      <p:grpSp>
        <p:nvGrpSpPr>
          <p:cNvPr id="267" name="Google Shape;267;p35"/>
          <p:cNvGrpSpPr/>
          <p:nvPr/>
        </p:nvGrpSpPr>
        <p:grpSpPr>
          <a:xfrm>
            <a:off x="3566105" y="2321937"/>
            <a:ext cx="2030500" cy="790239"/>
            <a:chOff x="3566105" y="2321937"/>
            <a:chExt cx="2030500" cy="790239"/>
          </a:xfrm>
        </p:grpSpPr>
        <p:sp>
          <p:nvSpPr>
            <p:cNvPr id="268" name="Google Shape;268;p35"/>
            <p:cNvSpPr/>
            <p:nvPr/>
          </p:nvSpPr>
          <p:spPr>
            <a:xfrm>
              <a:off x="3566105" y="2321937"/>
              <a:ext cx="2030500" cy="790239"/>
            </a:xfrm>
            <a:custGeom>
              <a:avLst/>
              <a:gdLst/>
              <a:ahLst/>
              <a:cxnLst/>
              <a:rect l="l" t="t" r="r" b="b"/>
              <a:pathLst>
                <a:path w="68569" h="26686" extrusionOk="0">
                  <a:moveTo>
                    <a:pt x="18979" y="0"/>
                  </a:moveTo>
                  <a:lnTo>
                    <a:pt x="18658" y="334"/>
                  </a:lnTo>
                  <a:cubicBezTo>
                    <a:pt x="18451" y="196"/>
                    <a:pt x="18242" y="141"/>
                    <a:pt x="18033" y="141"/>
                  </a:cubicBezTo>
                  <a:cubicBezTo>
                    <a:pt x="17808" y="141"/>
                    <a:pt x="17582" y="205"/>
                    <a:pt x="17360" y="298"/>
                  </a:cubicBezTo>
                  <a:cubicBezTo>
                    <a:pt x="17312" y="316"/>
                    <a:pt x="17265" y="325"/>
                    <a:pt x="17217" y="325"/>
                  </a:cubicBezTo>
                  <a:cubicBezTo>
                    <a:pt x="17169" y="325"/>
                    <a:pt x="17122" y="316"/>
                    <a:pt x="17074" y="298"/>
                  </a:cubicBezTo>
                  <a:cubicBezTo>
                    <a:pt x="16776" y="227"/>
                    <a:pt x="16479" y="191"/>
                    <a:pt x="16193" y="155"/>
                  </a:cubicBezTo>
                  <a:cubicBezTo>
                    <a:pt x="16159" y="151"/>
                    <a:pt x="16125" y="149"/>
                    <a:pt x="16090" y="149"/>
                  </a:cubicBezTo>
                  <a:cubicBezTo>
                    <a:pt x="15923" y="149"/>
                    <a:pt x="15760" y="197"/>
                    <a:pt x="15621" y="286"/>
                  </a:cubicBezTo>
                  <a:cubicBezTo>
                    <a:pt x="15556" y="324"/>
                    <a:pt x="15468" y="368"/>
                    <a:pt x="15399" y="368"/>
                  </a:cubicBezTo>
                  <a:cubicBezTo>
                    <a:pt x="15380" y="368"/>
                    <a:pt x="15363" y="365"/>
                    <a:pt x="15348" y="358"/>
                  </a:cubicBezTo>
                  <a:cubicBezTo>
                    <a:pt x="15094" y="206"/>
                    <a:pt x="14838" y="168"/>
                    <a:pt x="14578" y="168"/>
                  </a:cubicBezTo>
                  <a:cubicBezTo>
                    <a:pt x="14349" y="168"/>
                    <a:pt x="14117" y="197"/>
                    <a:pt x="13883" y="203"/>
                  </a:cubicBezTo>
                  <a:cubicBezTo>
                    <a:pt x="13538" y="215"/>
                    <a:pt x="13193" y="238"/>
                    <a:pt x="12847" y="298"/>
                  </a:cubicBezTo>
                  <a:cubicBezTo>
                    <a:pt x="12764" y="310"/>
                    <a:pt x="12681" y="334"/>
                    <a:pt x="12597" y="369"/>
                  </a:cubicBezTo>
                  <a:cubicBezTo>
                    <a:pt x="12514" y="405"/>
                    <a:pt x="12431" y="429"/>
                    <a:pt x="12347" y="453"/>
                  </a:cubicBezTo>
                  <a:cubicBezTo>
                    <a:pt x="12282" y="475"/>
                    <a:pt x="12215" y="485"/>
                    <a:pt x="12148" y="485"/>
                  </a:cubicBezTo>
                  <a:cubicBezTo>
                    <a:pt x="12032" y="485"/>
                    <a:pt x="11917" y="454"/>
                    <a:pt x="11811" y="393"/>
                  </a:cubicBezTo>
                  <a:cubicBezTo>
                    <a:pt x="11704" y="524"/>
                    <a:pt x="11609" y="643"/>
                    <a:pt x="11514" y="774"/>
                  </a:cubicBezTo>
                  <a:cubicBezTo>
                    <a:pt x="11407" y="643"/>
                    <a:pt x="11288" y="536"/>
                    <a:pt x="11169" y="429"/>
                  </a:cubicBezTo>
                  <a:cubicBezTo>
                    <a:pt x="11133" y="402"/>
                    <a:pt x="11097" y="389"/>
                    <a:pt x="11056" y="389"/>
                  </a:cubicBezTo>
                  <a:cubicBezTo>
                    <a:pt x="11043" y="389"/>
                    <a:pt x="11029" y="390"/>
                    <a:pt x="11014" y="393"/>
                  </a:cubicBezTo>
                  <a:cubicBezTo>
                    <a:pt x="10883" y="405"/>
                    <a:pt x="10752" y="405"/>
                    <a:pt x="10621" y="417"/>
                  </a:cubicBezTo>
                  <a:cubicBezTo>
                    <a:pt x="10490" y="429"/>
                    <a:pt x="10371" y="465"/>
                    <a:pt x="10252" y="524"/>
                  </a:cubicBezTo>
                  <a:cubicBezTo>
                    <a:pt x="10180" y="572"/>
                    <a:pt x="10097" y="619"/>
                    <a:pt x="10002" y="643"/>
                  </a:cubicBezTo>
                  <a:cubicBezTo>
                    <a:pt x="9918" y="679"/>
                    <a:pt x="9835" y="703"/>
                    <a:pt x="9752" y="727"/>
                  </a:cubicBezTo>
                  <a:cubicBezTo>
                    <a:pt x="9585" y="762"/>
                    <a:pt x="9406" y="774"/>
                    <a:pt x="9240" y="798"/>
                  </a:cubicBezTo>
                  <a:cubicBezTo>
                    <a:pt x="9049" y="810"/>
                    <a:pt x="8871" y="834"/>
                    <a:pt x="8692" y="869"/>
                  </a:cubicBezTo>
                  <a:cubicBezTo>
                    <a:pt x="8513" y="905"/>
                    <a:pt x="8335" y="965"/>
                    <a:pt x="8180" y="1048"/>
                  </a:cubicBezTo>
                  <a:cubicBezTo>
                    <a:pt x="7859" y="1215"/>
                    <a:pt x="7501" y="1310"/>
                    <a:pt x="7168" y="1465"/>
                  </a:cubicBezTo>
                  <a:cubicBezTo>
                    <a:pt x="6989" y="1524"/>
                    <a:pt x="6835" y="1620"/>
                    <a:pt x="6680" y="1727"/>
                  </a:cubicBezTo>
                  <a:cubicBezTo>
                    <a:pt x="6525" y="1822"/>
                    <a:pt x="6394" y="1953"/>
                    <a:pt x="6287" y="2108"/>
                  </a:cubicBezTo>
                  <a:cubicBezTo>
                    <a:pt x="6239" y="2179"/>
                    <a:pt x="6096" y="2179"/>
                    <a:pt x="6013" y="2215"/>
                  </a:cubicBezTo>
                  <a:cubicBezTo>
                    <a:pt x="5858" y="2274"/>
                    <a:pt x="5727" y="2346"/>
                    <a:pt x="5584" y="2417"/>
                  </a:cubicBezTo>
                  <a:cubicBezTo>
                    <a:pt x="5442" y="2477"/>
                    <a:pt x="5311" y="2548"/>
                    <a:pt x="5180" y="2644"/>
                  </a:cubicBezTo>
                  <a:cubicBezTo>
                    <a:pt x="5037" y="2739"/>
                    <a:pt x="4894" y="2822"/>
                    <a:pt x="4751" y="2929"/>
                  </a:cubicBezTo>
                  <a:cubicBezTo>
                    <a:pt x="4620" y="3025"/>
                    <a:pt x="4489" y="3132"/>
                    <a:pt x="4358" y="3239"/>
                  </a:cubicBezTo>
                  <a:cubicBezTo>
                    <a:pt x="4096" y="3465"/>
                    <a:pt x="3882" y="3727"/>
                    <a:pt x="3715" y="4025"/>
                  </a:cubicBezTo>
                  <a:cubicBezTo>
                    <a:pt x="3453" y="4132"/>
                    <a:pt x="3215" y="4310"/>
                    <a:pt x="3037" y="4537"/>
                  </a:cubicBezTo>
                  <a:cubicBezTo>
                    <a:pt x="2953" y="4656"/>
                    <a:pt x="2882" y="4775"/>
                    <a:pt x="2822" y="4906"/>
                  </a:cubicBezTo>
                  <a:cubicBezTo>
                    <a:pt x="2763" y="5037"/>
                    <a:pt x="2715" y="5180"/>
                    <a:pt x="2679" y="5322"/>
                  </a:cubicBezTo>
                  <a:cubicBezTo>
                    <a:pt x="2632" y="5513"/>
                    <a:pt x="2465" y="5668"/>
                    <a:pt x="2346" y="5834"/>
                  </a:cubicBezTo>
                  <a:cubicBezTo>
                    <a:pt x="1846" y="6537"/>
                    <a:pt x="1417" y="7299"/>
                    <a:pt x="1072" y="8097"/>
                  </a:cubicBezTo>
                  <a:cubicBezTo>
                    <a:pt x="1036" y="8192"/>
                    <a:pt x="1001" y="8287"/>
                    <a:pt x="965" y="8382"/>
                  </a:cubicBezTo>
                  <a:cubicBezTo>
                    <a:pt x="941" y="8478"/>
                    <a:pt x="929" y="8585"/>
                    <a:pt x="941" y="8680"/>
                  </a:cubicBezTo>
                  <a:cubicBezTo>
                    <a:pt x="965" y="8978"/>
                    <a:pt x="822" y="9144"/>
                    <a:pt x="643" y="9347"/>
                  </a:cubicBezTo>
                  <a:cubicBezTo>
                    <a:pt x="524" y="9513"/>
                    <a:pt x="489" y="9728"/>
                    <a:pt x="572" y="9930"/>
                  </a:cubicBezTo>
                  <a:cubicBezTo>
                    <a:pt x="631" y="10073"/>
                    <a:pt x="608" y="10240"/>
                    <a:pt x="501" y="10347"/>
                  </a:cubicBezTo>
                  <a:cubicBezTo>
                    <a:pt x="334" y="10537"/>
                    <a:pt x="227" y="10787"/>
                    <a:pt x="203" y="11037"/>
                  </a:cubicBezTo>
                  <a:cubicBezTo>
                    <a:pt x="143" y="11347"/>
                    <a:pt x="108" y="11668"/>
                    <a:pt x="60" y="11978"/>
                  </a:cubicBezTo>
                  <a:cubicBezTo>
                    <a:pt x="12" y="12288"/>
                    <a:pt x="0" y="12609"/>
                    <a:pt x="0" y="12930"/>
                  </a:cubicBezTo>
                  <a:cubicBezTo>
                    <a:pt x="0" y="13252"/>
                    <a:pt x="0" y="13562"/>
                    <a:pt x="24" y="13883"/>
                  </a:cubicBezTo>
                  <a:cubicBezTo>
                    <a:pt x="36" y="14038"/>
                    <a:pt x="48" y="14193"/>
                    <a:pt x="72" y="14347"/>
                  </a:cubicBezTo>
                  <a:cubicBezTo>
                    <a:pt x="84" y="14502"/>
                    <a:pt x="108" y="14669"/>
                    <a:pt x="131" y="14824"/>
                  </a:cubicBezTo>
                  <a:cubicBezTo>
                    <a:pt x="262" y="15574"/>
                    <a:pt x="453" y="16288"/>
                    <a:pt x="417" y="17086"/>
                  </a:cubicBezTo>
                  <a:cubicBezTo>
                    <a:pt x="441" y="17229"/>
                    <a:pt x="489" y="17383"/>
                    <a:pt x="572" y="17514"/>
                  </a:cubicBezTo>
                  <a:cubicBezTo>
                    <a:pt x="643" y="17669"/>
                    <a:pt x="715" y="17836"/>
                    <a:pt x="774" y="17991"/>
                  </a:cubicBezTo>
                  <a:lnTo>
                    <a:pt x="846" y="18253"/>
                  </a:lnTo>
                  <a:lnTo>
                    <a:pt x="941" y="18491"/>
                  </a:lnTo>
                  <a:cubicBezTo>
                    <a:pt x="1143" y="19086"/>
                    <a:pt x="1417" y="19646"/>
                    <a:pt x="1739" y="20169"/>
                  </a:cubicBezTo>
                  <a:cubicBezTo>
                    <a:pt x="2013" y="20610"/>
                    <a:pt x="2322" y="21027"/>
                    <a:pt x="2644" y="21432"/>
                  </a:cubicBezTo>
                  <a:cubicBezTo>
                    <a:pt x="2977" y="21824"/>
                    <a:pt x="3334" y="22205"/>
                    <a:pt x="3715" y="22563"/>
                  </a:cubicBezTo>
                  <a:cubicBezTo>
                    <a:pt x="3787" y="22634"/>
                    <a:pt x="3858" y="22705"/>
                    <a:pt x="3941" y="22789"/>
                  </a:cubicBezTo>
                  <a:cubicBezTo>
                    <a:pt x="4013" y="22860"/>
                    <a:pt x="4108" y="22908"/>
                    <a:pt x="4203" y="22932"/>
                  </a:cubicBezTo>
                  <a:cubicBezTo>
                    <a:pt x="4549" y="23015"/>
                    <a:pt x="4703" y="23229"/>
                    <a:pt x="4858" y="23515"/>
                  </a:cubicBezTo>
                  <a:cubicBezTo>
                    <a:pt x="4977" y="23753"/>
                    <a:pt x="5144" y="23956"/>
                    <a:pt x="5346" y="24122"/>
                  </a:cubicBezTo>
                  <a:cubicBezTo>
                    <a:pt x="5513" y="24241"/>
                    <a:pt x="5763" y="24229"/>
                    <a:pt x="5942" y="24313"/>
                  </a:cubicBezTo>
                  <a:cubicBezTo>
                    <a:pt x="6180" y="24408"/>
                    <a:pt x="6394" y="24575"/>
                    <a:pt x="6632" y="24682"/>
                  </a:cubicBezTo>
                  <a:cubicBezTo>
                    <a:pt x="6763" y="24765"/>
                    <a:pt x="6894" y="24861"/>
                    <a:pt x="6989" y="24991"/>
                  </a:cubicBezTo>
                  <a:cubicBezTo>
                    <a:pt x="7085" y="25111"/>
                    <a:pt x="7228" y="25182"/>
                    <a:pt x="7382" y="25194"/>
                  </a:cubicBezTo>
                  <a:cubicBezTo>
                    <a:pt x="7549" y="25194"/>
                    <a:pt x="7704" y="25230"/>
                    <a:pt x="7835" y="25325"/>
                  </a:cubicBezTo>
                  <a:cubicBezTo>
                    <a:pt x="7966" y="25396"/>
                    <a:pt x="8073" y="25515"/>
                    <a:pt x="8204" y="25587"/>
                  </a:cubicBezTo>
                  <a:cubicBezTo>
                    <a:pt x="8335" y="25670"/>
                    <a:pt x="8502" y="25718"/>
                    <a:pt x="8632" y="25789"/>
                  </a:cubicBezTo>
                  <a:cubicBezTo>
                    <a:pt x="8835" y="25873"/>
                    <a:pt x="9037" y="25908"/>
                    <a:pt x="9252" y="25920"/>
                  </a:cubicBezTo>
                  <a:cubicBezTo>
                    <a:pt x="9394" y="25920"/>
                    <a:pt x="9532" y="25915"/>
                    <a:pt x="9671" y="25915"/>
                  </a:cubicBezTo>
                  <a:cubicBezTo>
                    <a:pt x="9741" y="25915"/>
                    <a:pt x="9811" y="25916"/>
                    <a:pt x="9883" y="25920"/>
                  </a:cubicBezTo>
                  <a:cubicBezTo>
                    <a:pt x="10085" y="26051"/>
                    <a:pt x="10299" y="26146"/>
                    <a:pt x="10526" y="26206"/>
                  </a:cubicBezTo>
                  <a:cubicBezTo>
                    <a:pt x="10764" y="26254"/>
                    <a:pt x="10990" y="26289"/>
                    <a:pt x="11228" y="26313"/>
                  </a:cubicBezTo>
                  <a:cubicBezTo>
                    <a:pt x="11307" y="26324"/>
                    <a:pt x="11386" y="26329"/>
                    <a:pt x="11466" y="26329"/>
                  </a:cubicBezTo>
                  <a:cubicBezTo>
                    <a:pt x="11652" y="26329"/>
                    <a:pt x="11839" y="26300"/>
                    <a:pt x="12014" y="26242"/>
                  </a:cubicBezTo>
                  <a:cubicBezTo>
                    <a:pt x="12181" y="26170"/>
                    <a:pt x="12359" y="26123"/>
                    <a:pt x="12550" y="26111"/>
                  </a:cubicBezTo>
                  <a:cubicBezTo>
                    <a:pt x="12716" y="26099"/>
                    <a:pt x="12895" y="26099"/>
                    <a:pt x="13062" y="26087"/>
                  </a:cubicBezTo>
                  <a:cubicBezTo>
                    <a:pt x="13752" y="26051"/>
                    <a:pt x="14455" y="26039"/>
                    <a:pt x="15145" y="26027"/>
                  </a:cubicBezTo>
                  <a:cubicBezTo>
                    <a:pt x="15292" y="26025"/>
                    <a:pt x="15440" y="26022"/>
                    <a:pt x="15588" y="26022"/>
                  </a:cubicBezTo>
                  <a:cubicBezTo>
                    <a:pt x="16134" y="26022"/>
                    <a:pt x="16683" y="26057"/>
                    <a:pt x="17217" y="26254"/>
                  </a:cubicBezTo>
                  <a:cubicBezTo>
                    <a:pt x="17407" y="26313"/>
                    <a:pt x="17598" y="26337"/>
                    <a:pt x="17800" y="26337"/>
                  </a:cubicBezTo>
                  <a:cubicBezTo>
                    <a:pt x="18693" y="26408"/>
                    <a:pt x="19586" y="26361"/>
                    <a:pt x="20467" y="26623"/>
                  </a:cubicBezTo>
                  <a:cubicBezTo>
                    <a:pt x="20630" y="26663"/>
                    <a:pt x="20798" y="26682"/>
                    <a:pt x="20968" y="26682"/>
                  </a:cubicBezTo>
                  <a:cubicBezTo>
                    <a:pt x="21047" y="26682"/>
                    <a:pt x="21126" y="26678"/>
                    <a:pt x="21205" y="26670"/>
                  </a:cubicBezTo>
                  <a:cubicBezTo>
                    <a:pt x="21313" y="26666"/>
                    <a:pt x="21420" y="26665"/>
                    <a:pt x="21528" y="26665"/>
                  </a:cubicBezTo>
                  <a:cubicBezTo>
                    <a:pt x="21916" y="26665"/>
                    <a:pt x="22306" y="26685"/>
                    <a:pt x="22696" y="26685"/>
                  </a:cubicBezTo>
                  <a:cubicBezTo>
                    <a:pt x="23145" y="26685"/>
                    <a:pt x="23593" y="26658"/>
                    <a:pt x="24039" y="26539"/>
                  </a:cubicBezTo>
                  <a:cubicBezTo>
                    <a:pt x="24082" y="26529"/>
                    <a:pt x="24125" y="26523"/>
                    <a:pt x="24168" y="26523"/>
                  </a:cubicBezTo>
                  <a:cubicBezTo>
                    <a:pt x="24220" y="26523"/>
                    <a:pt x="24272" y="26532"/>
                    <a:pt x="24325" y="26551"/>
                  </a:cubicBezTo>
                  <a:cubicBezTo>
                    <a:pt x="24461" y="26604"/>
                    <a:pt x="24599" y="26622"/>
                    <a:pt x="24736" y="26622"/>
                  </a:cubicBezTo>
                  <a:cubicBezTo>
                    <a:pt x="25019" y="26622"/>
                    <a:pt x="25303" y="26546"/>
                    <a:pt x="25581" y="26546"/>
                  </a:cubicBezTo>
                  <a:cubicBezTo>
                    <a:pt x="25651" y="26546"/>
                    <a:pt x="25720" y="26551"/>
                    <a:pt x="25789" y="26563"/>
                  </a:cubicBezTo>
                  <a:cubicBezTo>
                    <a:pt x="26025" y="26599"/>
                    <a:pt x="26261" y="26608"/>
                    <a:pt x="26497" y="26608"/>
                  </a:cubicBezTo>
                  <a:cubicBezTo>
                    <a:pt x="26756" y="26608"/>
                    <a:pt x="27014" y="26597"/>
                    <a:pt x="27272" y="26597"/>
                  </a:cubicBezTo>
                  <a:cubicBezTo>
                    <a:pt x="27326" y="26597"/>
                    <a:pt x="27379" y="26598"/>
                    <a:pt x="27432" y="26599"/>
                  </a:cubicBezTo>
                  <a:cubicBezTo>
                    <a:pt x="27540" y="26605"/>
                    <a:pt x="27648" y="26610"/>
                    <a:pt x="27756" y="26610"/>
                  </a:cubicBezTo>
                  <a:cubicBezTo>
                    <a:pt x="28041" y="26610"/>
                    <a:pt x="28326" y="26577"/>
                    <a:pt x="28611" y="26456"/>
                  </a:cubicBezTo>
                  <a:cubicBezTo>
                    <a:pt x="28645" y="26439"/>
                    <a:pt x="28684" y="26433"/>
                    <a:pt x="28724" y="26433"/>
                  </a:cubicBezTo>
                  <a:cubicBezTo>
                    <a:pt x="28824" y="26433"/>
                    <a:pt x="28938" y="26471"/>
                    <a:pt x="29040" y="26480"/>
                  </a:cubicBezTo>
                  <a:cubicBezTo>
                    <a:pt x="29183" y="26527"/>
                    <a:pt x="29337" y="26563"/>
                    <a:pt x="29480" y="26575"/>
                  </a:cubicBezTo>
                  <a:cubicBezTo>
                    <a:pt x="29709" y="26540"/>
                    <a:pt x="29938" y="26522"/>
                    <a:pt x="30167" y="26522"/>
                  </a:cubicBezTo>
                  <a:cubicBezTo>
                    <a:pt x="30331" y="26522"/>
                    <a:pt x="30495" y="26531"/>
                    <a:pt x="30659" y="26551"/>
                  </a:cubicBezTo>
                  <a:cubicBezTo>
                    <a:pt x="30922" y="26572"/>
                    <a:pt x="31181" y="26585"/>
                    <a:pt x="31440" y="26585"/>
                  </a:cubicBezTo>
                  <a:cubicBezTo>
                    <a:pt x="31628" y="26585"/>
                    <a:pt x="31815" y="26578"/>
                    <a:pt x="32004" y="26563"/>
                  </a:cubicBezTo>
                  <a:cubicBezTo>
                    <a:pt x="32302" y="26551"/>
                    <a:pt x="32600" y="26504"/>
                    <a:pt x="32897" y="26492"/>
                  </a:cubicBezTo>
                  <a:cubicBezTo>
                    <a:pt x="32985" y="26488"/>
                    <a:pt x="33071" y="26487"/>
                    <a:pt x="33156" y="26487"/>
                  </a:cubicBezTo>
                  <a:cubicBezTo>
                    <a:pt x="33362" y="26487"/>
                    <a:pt x="33565" y="26495"/>
                    <a:pt x="33767" y="26504"/>
                  </a:cubicBezTo>
                  <a:cubicBezTo>
                    <a:pt x="34159" y="26515"/>
                    <a:pt x="34552" y="26551"/>
                    <a:pt x="34945" y="26551"/>
                  </a:cubicBezTo>
                  <a:cubicBezTo>
                    <a:pt x="36398" y="26551"/>
                    <a:pt x="37856" y="26556"/>
                    <a:pt x="39312" y="26556"/>
                  </a:cubicBezTo>
                  <a:cubicBezTo>
                    <a:pt x="40040" y="26556"/>
                    <a:pt x="40767" y="26555"/>
                    <a:pt x="41494" y="26551"/>
                  </a:cubicBezTo>
                  <a:cubicBezTo>
                    <a:pt x="42780" y="26551"/>
                    <a:pt x="44077" y="26492"/>
                    <a:pt x="45363" y="26480"/>
                  </a:cubicBezTo>
                  <a:cubicBezTo>
                    <a:pt x="45432" y="26483"/>
                    <a:pt x="45500" y="26484"/>
                    <a:pt x="45569" y="26484"/>
                  </a:cubicBezTo>
                  <a:cubicBezTo>
                    <a:pt x="46047" y="26484"/>
                    <a:pt x="46524" y="26411"/>
                    <a:pt x="46983" y="26265"/>
                  </a:cubicBezTo>
                  <a:cubicBezTo>
                    <a:pt x="47123" y="26198"/>
                    <a:pt x="47275" y="26166"/>
                    <a:pt x="47429" y="26166"/>
                  </a:cubicBezTo>
                  <a:cubicBezTo>
                    <a:pt x="47576" y="26166"/>
                    <a:pt x="47724" y="26195"/>
                    <a:pt x="47864" y="26254"/>
                  </a:cubicBezTo>
                  <a:cubicBezTo>
                    <a:pt x="48042" y="26340"/>
                    <a:pt x="48234" y="26382"/>
                    <a:pt x="48426" y="26382"/>
                  </a:cubicBezTo>
                  <a:cubicBezTo>
                    <a:pt x="48630" y="26382"/>
                    <a:pt x="48834" y="26334"/>
                    <a:pt x="49018" y="26242"/>
                  </a:cubicBezTo>
                  <a:cubicBezTo>
                    <a:pt x="49128" y="26191"/>
                    <a:pt x="49251" y="26184"/>
                    <a:pt x="49376" y="26184"/>
                  </a:cubicBezTo>
                  <a:cubicBezTo>
                    <a:pt x="49418" y="26184"/>
                    <a:pt x="49459" y="26185"/>
                    <a:pt x="49501" y="26185"/>
                  </a:cubicBezTo>
                  <a:cubicBezTo>
                    <a:pt x="49539" y="26185"/>
                    <a:pt x="49576" y="26184"/>
                    <a:pt x="49614" y="26182"/>
                  </a:cubicBezTo>
                  <a:lnTo>
                    <a:pt x="52293" y="26099"/>
                  </a:lnTo>
                  <a:lnTo>
                    <a:pt x="52293" y="26051"/>
                  </a:lnTo>
                  <a:lnTo>
                    <a:pt x="55269" y="26027"/>
                  </a:lnTo>
                  <a:cubicBezTo>
                    <a:pt x="55329" y="26027"/>
                    <a:pt x="55365" y="25992"/>
                    <a:pt x="55400" y="25956"/>
                  </a:cubicBezTo>
                  <a:cubicBezTo>
                    <a:pt x="55424" y="25932"/>
                    <a:pt x="55400" y="25861"/>
                    <a:pt x="55376" y="25813"/>
                  </a:cubicBezTo>
                  <a:cubicBezTo>
                    <a:pt x="55329" y="25718"/>
                    <a:pt x="55257" y="25623"/>
                    <a:pt x="55198" y="25515"/>
                  </a:cubicBezTo>
                  <a:cubicBezTo>
                    <a:pt x="55091" y="25277"/>
                    <a:pt x="54853" y="25111"/>
                    <a:pt x="54579" y="25099"/>
                  </a:cubicBezTo>
                  <a:cubicBezTo>
                    <a:pt x="54531" y="25098"/>
                    <a:pt x="54484" y="25097"/>
                    <a:pt x="54437" y="25097"/>
                  </a:cubicBezTo>
                  <a:cubicBezTo>
                    <a:pt x="54068" y="25097"/>
                    <a:pt x="53700" y="25123"/>
                    <a:pt x="53332" y="25123"/>
                  </a:cubicBezTo>
                  <a:cubicBezTo>
                    <a:pt x="53152" y="25123"/>
                    <a:pt x="52972" y="25117"/>
                    <a:pt x="52793" y="25099"/>
                  </a:cubicBezTo>
                  <a:cubicBezTo>
                    <a:pt x="52570" y="25075"/>
                    <a:pt x="52346" y="25067"/>
                    <a:pt x="52123" y="25067"/>
                  </a:cubicBezTo>
                  <a:cubicBezTo>
                    <a:pt x="51632" y="25067"/>
                    <a:pt x="51141" y="25106"/>
                    <a:pt x="50650" y="25106"/>
                  </a:cubicBezTo>
                  <a:cubicBezTo>
                    <a:pt x="50471" y="25106"/>
                    <a:pt x="50292" y="25101"/>
                    <a:pt x="50114" y="25087"/>
                  </a:cubicBezTo>
                  <a:cubicBezTo>
                    <a:pt x="50002" y="25073"/>
                    <a:pt x="49888" y="25066"/>
                    <a:pt x="49775" y="25066"/>
                  </a:cubicBezTo>
                  <a:cubicBezTo>
                    <a:pt x="49492" y="25066"/>
                    <a:pt x="49207" y="25109"/>
                    <a:pt x="48935" y="25194"/>
                  </a:cubicBezTo>
                  <a:cubicBezTo>
                    <a:pt x="48830" y="25227"/>
                    <a:pt x="48728" y="25239"/>
                    <a:pt x="48628" y="25239"/>
                  </a:cubicBezTo>
                  <a:cubicBezTo>
                    <a:pt x="48374" y="25239"/>
                    <a:pt x="48133" y="25163"/>
                    <a:pt x="47884" y="25163"/>
                  </a:cubicBezTo>
                  <a:cubicBezTo>
                    <a:pt x="47842" y="25163"/>
                    <a:pt x="47799" y="25165"/>
                    <a:pt x="47756" y="25170"/>
                  </a:cubicBezTo>
                  <a:cubicBezTo>
                    <a:pt x="47399" y="25211"/>
                    <a:pt x="47046" y="25385"/>
                    <a:pt x="46681" y="25385"/>
                  </a:cubicBezTo>
                  <a:cubicBezTo>
                    <a:pt x="46511" y="25385"/>
                    <a:pt x="46338" y="25347"/>
                    <a:pt x="46161" y="25242"/>
                  </a:cubicBezTo>
                  <a:cubicBezTo>
                    <a:pt x="46135" y="25224"/>
                    <a:pt x="46105" y="25217"/>
                    <a:pt x="46071" y="25217"/>
                  </a:cubicBezTo>
                  <a:cubicBezTo>
                    <a:pt x="45965" y="25217"/>
                    <a:pt x="45829" y="25286"/>
                    <a:pt x="45720" y="25313"/>
                  </a:cubicBezTo>
                  <a:cubicBezTo>
                    <a:pt x="45530" y="25361"/>
                    <a:pt x="45339" y="25444"/>
                    <a:pt x="45149" y="25480"/>
                  </a:cubicBezTo>
                  <a:cubicBezTo>
                    <a:pt x="44965" y="25507"/>
                    <a:pt x="44781" y="25512"/>
                    <a:pt x="44596" y="25512"/>
                  </a:cubicBezTo>
                  <a:cubicBezTo>
                    <a:pt x="44494" y="25512"/>
                    <a:pt x="44391" y="25510"/>
                    <a:pt x="44289" y="25510"/>
                  </a:cubicBezTo>
                  <a:cubicBezTo>
                    <a:pt x="43931" y="25510"/>
                    <a:pt x="43576" y="25529"/>
                    <a:pt x="43232" y="25694"/>
                  </a:cubicBezTo>
                  <a:cubicBezTo>
                    <a:pt x="43042" y="25634"/>
                    <a:pt x="42851" y="25527"/>
                    <a:pt x="42661" y="25527"/>
                  </a:cubicBezTo>
                  <a:cubicBezTo>
                    <a:pt x="42470" y="25527"/>
                    <a:pt x="42280" y="25670"/>
                    <a:pt x="42089" y="25694"/>
                  </a:cubicBezTo>
                  <a:cubicBezTo>
                    <a:pt x="42072" y="25697"/>
                    <a:pt x="42055" y="25698"/>
                    <a:pt x="42038" y="25698"/>
                  </a:cubicBezTo>
                  <a:cubicBezTo>
                    <a:pt x="41874" y="25698"/>
                    <a:pt x="41714" y="25588"/>
                    <a:pt x="41547" y="25588"/>
                  </a:cubicBezTo>
                  <a:cubicBezTo>
                    <a:pt x="41491" y="25588"/>
                    <a:pt x="41433" y="25601"/>
                    <a:pt x="41375" y="25634"/>
                  </a:cubicBezTo>
                  <a:cubicBezTo>
                    <a:pt x="41305" y="25683"/>
                    <a:pt x="41220" y="25707"/>
                    <a:pt x="41132" y="25707"/>
                  </a:cubicBezTo>
                  <a:cubicBezTo>
                    <a:pt x="41069" y="25707"/>
                    <a:pt x="41006" y="25695"/>
                    <a:pt x="40946" y="25670"/>
                  </a:cubicBezTo>
                  <a:cubicBezTo>
                    <a:pt x="40767" y="25599"/>
                    <a:pt x="40553" y="25599"/>
                    <a:pt x="40375" y="25503"/>
                  </a:cubicBezTo>
                  <a:cubicBezTo>
                    <a:pt x="40210" y="25414"/>
                    <a:pt x="40050" y="25361"/>
                    <a:pt x="39889" y="25361"/>
                  </a:cubicBezTo>
                  <a:cubicBezTo>
                    <a:pt x="39770" y="25361"/>
                    <a:pt x="39651" y="25390"/>
                    <a:pt x="39529" y="25456"/>
                  </a:cubicBezTo>
                  <a:cubicBezTo>
                    <a:pt x="39395" y="25394"/>
                    <a:pt x="39263" y="25372"/>
                    <a:pt x="39131" y="25372"/>
                  </a:cubicBezTo>
                  <a:cubicBezTo>
                    <a:pt x="38934" y="25372"/>
                    <a:pt x="38736" y="25420"/>
                    <a:pt x="38529" y="25456"/>
                  </a:cubicBezTo>
                  <a:cubicBezTo>
                    <a:pt x="38267" y="25504"/>
                    <a:pt x="38003" y="25538"/>
                    <a:pt x="37739" y="25538"/>
                  </a:cubicBezTo>
                  <a:cubicBezTo>
                    <a:pt x="37414" y="25538"/>
                    <a:pt x="37089" y="25487"/>
                    <a:pt x="36767" y="25349"/>
                  </a:cubicBezTo>
                  <a:cubicBezTo>
                    <a:pt x="36633" y="25291"/>
                    <a:pt x="36488" y="25261"/>
                    <a:pt x="36343" y="25261"/>
                  </a:cubicBezTo>
                  <a:cubicBezTo>
                    <a:pt x="36191" y="25261"/>
                    <a:pt x="36038" y="25294"/>
                    <a:pt x="35898" y="25361"/>
                  </a:cubicBezTo>
                  <a:cubicBezTo>
                    <a:pt x="35660" y="25456"/>
                    <a:pt x="35398" y="25468"/>
                    <a:pt x="35195" y="25611"/>
                  </a:cubicBezTo>
                  <a:cubicBezTo>
                    <a:pt x="35086" y="25692"/>
                    <a:pt x="34974" y="25712"/>
                    <a:pt x="34861" y="25712"/>
                  </a:cubicBezTo>
                  <a:cubicBezTo>
                    <a:pt x="34760" y="25712"/>
                    <a:pt x="34657" y="25696"/>
                    <a:pt x="34558" y="25696"/>
                  </a:cubicBezTo>
                  <a:cubicBezTo>
                    <a:pt x="34479" y="25696"/>
                    <a:pt x="34401" y="25706"/>
                    <a:pt x="34326" y="25742"/>
                  </a:cubicBezTo>
                  <a:cubicBezTo>
                    <a:pt x="33902" y="25570"/>
                    <a:pt x="33466" y="25555"/>
                    <a:pt x="33028" y="25555"/>
                  </a:cubicBezTo>
                  <a:cubicBezTo>
                    <a:pt x="32936" y="25555"/>
                    <a:pt x="32844" y="25556"/>
                    <a:pt x="32752" y="25556"/>
                  </a:cubicBezTo>
                  <a:cubicBezTo>
                    <a:pt x="32642" y="25556"/>
                    <a:pt x="32532" y="25555"/>
                    <a:pt x="32421" y="25551"/>
                  </a:cubicBezTo>
                  <a:cubicBezTo>
                    <a:pt x="32331" y="25545"/>
                    <a:pt x="32240" y="25540"/>
                    <a:pt x="32149" y="25540"/>
                  </a:cubicBezTo>
                  <a:cubicBezTo>
                    <a:pt x="31892" y="25540"/>
                    <a:pt x="31635" y="25577"/>
                    <a:pt x="31397" y="25718"/>
                  </a:cubicBezTo>
                  <a:cubicBezTo>
                    <a:pt x="31353" y="25751"/>
                    <a:pt x="31308" y="25764"/>
                    <a:pt x="31264" y="25764"/>
                  </a:cubicBezTo>
                  <a:cubicBezTo>
                    <a:pt x="31166" y="25764"/>
                    <a:pt x="31071" y="25703"/>
                    <a:pt x="30981" y="25670"/>
                  </a:cubicBezTo>
                  <a:cubicBezTo>
                    <a:pt x="30872" y="25629"/>
                    <a:pt x="30756" y="25593"/>
                    <a:pt x="30643" y="25593"/>
                  </a:cubicBezTo>
                  <a:cubicBezTo>
                    <a:pt x="30558" y="25593"/>
                    <a:pt x="30474" y="25614"/>
                    <a:pt x="30397" y="25670"/>
                  </a:cubicBezTo>
                  <a:cubicBezTo>
                    <a:pt x="30242" y="25781"/>
                    <a:pt x="30095" y="25835"/>
                    <a:pt x="29950" y="25835"/>
                  </a:cubicBezTo>
                  <a:cubicBezTo>
                    <a:pt x="29782" y="25835"/>
                    <a:pt x="29617" y="25763"/>
                    <a:pt x="29445" y="25623"/>
                  </a:cubicBezTo>
                  <a:cubicBezTo>
                    <a:pt x="29278" y="25492"/>
                    <a:pt x="29087" y="25408"/>
                    <a:pt x="28885" y="25384"/>
                  </a:cubicBezTo>
                  <a:cubicBezTo>
                    <a:pt x="28872" y="25381"/>
                    <a:pt x="28859" y="25379"/>
                    <a:pt x="28846" y="25379"/>
                  </a:cubicBezTo>
                  <a:cubicBezTo>
                    <a:pt x="28756" y="25379"/>
                    <a:pt x="28661" y="25450"/>
                    <a:pt x="28560" y="25450"/>
                  </a:cubicBezTo>
                  <a:cubicBezTo>
                    <a:pt x="28526" y="25450"/>
                    <a:pt x="28492" y="25442"/>
                    <a:pt x="28456" y="25420"/>
                  </a:cubicBezTo>
                  <a:cubicBezTo>
                    <a:pt x="28422" y="25401"/>
                    <a:pt x="28390" y="25392"/>
                    <a:pt x="28361" y="25392"/>
                  </a:cubicBezTo>
                  <a:cubicBezTo>
                    <a:pt x="28297" y="25392"/>
                    <a:pt x="28243" y="25434"/>
                    <a:pt x="28194" y="25515"/>
                  </a:cubicBezTo>
                  <a:cubicBezTo>
                    <a:pt x="28123" y="25623"/>
                    <a:pt x="28075" y="25694"/>
                    <a:pt x="28004" y="25789"/>
                  </a:cubicBezTo>
                  <a:cubicBezTo>
                    <a:pt x="27944" y="25706"/>
                    <a:pt x="27873" y="25623"/>
                    <a:pt x="27813" y="25527"/>
                  </a:cubicBezTo>
                  <a:cubicBezTo>
                    <a:pt x="27774" y="25465"/>
                    <a:pt x="27734" y="25432"/>
                    <a:pt x="27696" y="25432"/>
                  </a:cubicBezTo>
                  <a:cubicBezTo>
                    <a:pt x="27656" y="25432"/>
                    <a:pt x="27618" y="25470"/>
                    <a:pt x="27587" y="25551"/>
                  </a:cubicBezTo>
                  <a:cubicBezTo>
                    <a:pt x="27542" y="25669"/>
                    <a:pt x="27490" y="25834"/>
                    <a:pt x="27395" y="25834"/>
                  </a:cubicBezTo>
                  <a:cubicBezTo>
                    <a:pt x="27364" y="25834"/>
                    <a:pt x="27330" y="25817"/>
                    <a:pt x="27290" y="25777"/>
                  </a:cubicBezTo>
                  <a:cubicBezTo>
                    <a:pt x="27066" y="25561"/>
                    <a:pt x="26858" y="25383"/>
                    <a:pt x="26616" y="25383"/>
                  </a:cubicBezTo>
                  <a:cubicBezTo>
                    <a:pt x="26497" y="25383"/>
                    <a:pt x="26371" y="25426"/>
                    <a:pt x="26230" y="25527"/>
                  </a:cubicBezTo>
                  <a:cubicBezTo>
                    <a:pt x="26141" y="25587"/>
                    <a:pt x="26039" y="25617"/>
                    <a:pt x="25938" y="25617"/>
                  </a:cubicBezTo>
                  <a:cubicBezTo>
                    <a:pt x="25837" y="25617"/>
                    <a:pt x="25736" y="25587"/>
                    <a:pt x="25647" y="25527"/>
                  </a:cubicBezTo>
                  <a:cubicBezTo>
                    <a:pt x="25550" y="25479"/>
                    <a:pt x="25461" y="25455"/>
                    <a:pt x="25376" y="25455"/>
                  </a:cubicBezTo>
                  <a:cubicBezTo>
                    <a:pt x="25229" y="25455"/>
                    <a:pt x="25096" y="25527"/>
                    <a:pt x="24968" y="25670"/>
                  </a:cubicBezTo>
                  <a:cubicBezTo>
                    <a:pt x="24895" y="25751"/>
                    <a:pt x="24818" y="25815"/>
                    <a:pt x="24723" y="25815"/>
                  </a:cubicBezTo>
                  <a:cubicBezTo>
                    <a:pt x="24678" y="25815"/>
                    <a:pt x="24629" y="25800"/>
                    <a:pt x="24575" y="25765"/>
                  </a:cubicBezTo>
                  <a:cubicBezTo>
                    <a:pt x="24408" y="25656"/>
                    <a:pt x="24220" y="25602"/>
                    <a:pt x="24031" y="25602"/>
                  </a:cubicBezTo>
                  <a:cubicBezTo>
                    <a:pt x="23871" y="25602"/>
                    <a:pt x="23711" y="25641"/>
                    <a:pt x="23563" y="25718"/>
                  </a:cubicBezTo>
                  <a:cubicBezTo>
                    <a:pt x="23468" y="25772"/>
                    <a:pt x="23357" y="25799"/>
                    <a:pt x="23246" y="25799"/>
                  </a:cubicBezTo>
                  <a:cubicBezTo>
                    <a:pt x="23163" y="25799"/>
                    <a:pt x="23080" y="25784"/>
                    <a:pt x="23003" y="25753"/>
                  </a:cubicBezTo>
                  <a:cubicBezTo>
                    <a:pt x="22858" y="25691"/>
                    <a:pt x="22704" y="25661"/>
                    <a:pt x="22551" y="25661"/>
                  </a:cubicBezTo>
                  <a:cubicBezTo>
                    <a:pt x="22352" y="25661"/>
                    <a:pt x="22154" y="25712"/>
                    <a:pt x="21979" y="25813"/>
                  </a:cubicBezTo>
                  <a:cubicBezTo>
                    <a:pt x="21909" y="25859"/>
                    <a:pt x="21836" y="25873"/>
                    <a:pt x="21763" y="25873"/>
                  </a:cubicBezTo>
                  <a:cubicBezTo>
                    <a:pt x="21637" y="25873"/>
                    <a:pt x="21508" y="25831"/>
                    <a:pt x="21384" y="25831"/>
                  </a:cubicBezTo>
                  <a:cubicBezTo>
                    <a:pt x="21298" y="25831"/>
                    <a:pt x="21214" y="25851"/>
                    <a:pt x="21134" y="25920"/>
                  </a:cubicBezTo>
                  <a:cubicBezTo>
                    <a:pt x="20777" y="25670"/>
                    <a:pt x="20372" y="25718"/>
                    <a:pt x="19979" y="25658"/>
                  </a:cubicBezTo>
                  <a:cubicBezTo>
                    <a:pt x="19687" y="25618"/>
                    <a:pt x="19401" y="25422"/>
                    <a:pt x="19109" y="25422"/>
                  </a:cubicBezTo>
                  <a:cubicBezTo>
                    <a:pt x="18972" y="25422"/>
                    <a:pt x="18834" y="25465"/>
                    <a:pt x="18693" y="25587"/>
                  </a:cubicBezTo>
                  <a:cubicBezTo>
                    <a:pt x="18669" y="25599"/>
                    <a:pt x="18643" y="25605"/>
                    <a:pt x="18616" y="25605"/>
                  </a:cubicBezTo>
                  <a:cubicBezTo>
                    <a:pt x="18589" y="25605"/>
                    <a:pt x="18562" y="25599"/>
                    <a:pt x="18538" y="25587"/>
                  </a:cubicBezTo>
                  <a:cubicBezTo>
                    <a:pt x="18003" y="25218"/>
                    <a:pt x="17372" y="25408"/>
                    <a:pt x="16812" y="25134"/>
                  </a:cubicBezTo>
                  <a:cubicBezTo>
                    <a:pt x="16723" y="25093"/>
                    <a:pt x="16625" y="25072"/>
                    <a:pt x="16525" y="25072"/>
                  </a:cubicBezTo>
                  <a:cubicBezTo>
                    <a:pt x="16425" y="25072"/>
                    <a:pt x="16324" y="25093"/>
                    <a:pt x="16229" y="25134"/>
                  </a:cubicBezTo>
                  <a:cubicBezTo>
                    <a:pt x="16050" y="25218"/>
                    <a:pt x="15860" y="25265"/>
                    <a:pt x="15657" y="25289"/>
                  </a:cubicBezTo>
                  <a:cubicBezTo>
                    <a:pt x="15334" y="25300"/>
                    <a:pt x="15009" y="25319"/>
                    <a:pt x="14684" y="25319"/>
                  </a:cubicBezTo>
                  <a:cubicBezTo>
                    <a:pt x="14313" y="25319"/>
                    <a:pt x="13941" y="25295"/>
                    <a:pt x="13574" y="25206"/>
                  </a:cubicBezTo>
                  <a:cubicBezTo>
                    <a:pt x="13531" y="25195"/>
                    <a:pt x="13488" y="25189"/>
                    <a:pt x="13445" y="25189"/>
                  </a:cubicBezTo>
                  <a:cubicBezTo>
                    <a:pt x="13393" y="25189"/>
                    <a:pt x="13340" y="25198"/>
                    <a:pt x="13288" y="25218"/>
                  </a:cubicBezTo>
                  <a:cubicBezTo>
                    <a:pt x="13063" y="25301"/>
                    <a:pt x="12827" y="25344"/>
                    <a:pt x="12591" y="25344"/>
                  </a:cubicBezTo>
                  <a:cubicBezTo>
                    <a:pt x="12290" y="25344"/>
                    <a:pt x="11990" y="25275"/>
                    <a:pt x="11716" y="25134"/>
                  </a:cubicBezTo>
                  <a:cubicBezTo>
                    <a:pt x="11577" y="25079"/>
                    <a:pt x="11416" y="25008"/>
                    <a:pt x="11278" y="25008"/>
                  </a:cubicBezTo>
                  <a:cubicBezTo>
                    <a:pt x="11240" y="25008"/>
                    <a:pt x="11203" y="25014"/>
                    <a:pt x="11169" y="25027"/>
                  </a:cubicBezTo>
                  <a:cubicBezTo>
                    <a:pt x="11085" y="25048"/>
                    <a:pt x="11002" y="25061"/>
                    <a:pt x="10919" y="25061"/>
                  </a:cubicBezTo>
                  <a:cubicBezTo>
                    <a:pt x="10860" y="25061"/>
                    <a:pt x="10800" y="25054"/>
                    <a:pt x="10740" y="25039"/>
                  </a:cubicBezTo>
                  <a:cubicBezTo>
                    <a:pt x="10653" y="25007"/>
                    <a:pt x="10560" y="24991"/>
                    <a:pt x="10469" y="24991"/>
                  </a:cubicBezTo>
                  <a:cubicBezTo>
                    <a:pt x="10424" y="24991"/>
                    <a:pt x="10379" y="24995"/>
                    <a:pt x="10335" y="25003"/>
                  </a:cubicBezTo>
                  <a:cubicBezTo>
                    <a:pt x="10214" y="25023"/>
                    <a:pt x="10093" y="25035"/>
                    <a:pt x="9974" y="25035"/>
                  </a:cubicBezTo>
                  <a:cubicBezTo>
                    <a:pt x="9870" y="25035"/>
                    <a:pt x="9768" y="25026"/>
                    <a:pt x="9668" y="25003"/>
                  </a:cubicBezTo>
                  <a:cubicBezTo>
                    <a:pt x="9454" y="24968"/>
                    <a:pt x="9252" y="24872"/>
                    <a:pt x="9085" y="24730"/>
                  </a:cubicBezTo>
                  <a:cubicBezTo>
                    <a:pt x="8768" y="24403"/>
                    <a:pt x="8336" y="24232"/>
                    <a:pt x="7891" y="24232"/>
                  </a:cubicBezTo>
                  <a:cubicBezTo>
                    <a:pt x="7801" y="24232"/>
                    <a:pt x="7710" y="24239"/>
                    <a:pt x="7620" y="24253"/>
                  </a:cubicBezTo>
                  <a:cubicBezTo>
                    <a:pt x="7613" y="24254"/>
                    <a:pt x="7605" y="24254"/>
                    <a:pt x="7598" y="24254"/>
                  </a:cubicBezTo>
                  <a:cubicBezTo>
                    <a:pt x="7444" y="24254"/>
                    <a:pt x="7343" y="24140"/>
                    <a:pt x="7275" y="24003"/>
                  </a:cubicBezTo>
                  <a:cubicBezTo>
                    <a:pt x="7156" y="23801"/>
                    <a:pt x="6906" y="23920"/>
                    <a:pt x="6751" y="23789"/>
                  </a:cubicBezTo>
                  <a:cubicBezTo>
                    <a:pt x="6573" y="23634"/>
                    <a:pt x="6394" y="23479"/>
                    <a:pt x="6227" y="23301"/>
                  </a:cubicBezTo>
                  <a:cubicBezTo>
                    <a:pt x="6204" y="23277"/>
                    <a:pt x="6144" y="23277"/>
                    <a:pt x="6085" y="23265"/>
                  </a:cubicBezTo>
                  <a:cubicBezTo>
                    <a:pt x="5906" y="23253"/>
                    <a:pt x="5799" y="23122"/>
                    <a:pt x="5692" y="22979"/>
                  </a:cubicBezTo>
                  <a:cubicBezTo>
                    <a:pt x="5584" y="22836"/>
                    <a:pt x="5430" y="22753"/>
                    <a:pt x="5251" y="22741"/>
                  </a:cubicBezTo>
                  <a:cubicBezTo>
                    <a:pt x="5180" y="22741"/>
                    <a:pt x="5120" y="22610"/>
                    <a:pt x="5073" y="22527"/>
                  </a:cubicBezTo>
                  <a:cubicBezTo>
                    <a:pt x="4918" y="22229"/>
                    <a:pt x="4656" y="21991"/>
                    <a:pt x="4358" y="21848"/>
                  </a:cubicBezTo>
                  <a:cubicBezTo>
                    <a:pt x="4275" y="21813"/>
                    <a:pt x="4144" y="21789"/>
                    <a:pt x="4108" y="21717"/>
                  </a:cubicBezTo>
                  <a:cubicBezTo>
                    <a:pt x="3822" y="21134"/>
                    <a:pt x="3358" y="20717"/>
                    <a:pt x="3013" y="20205"/>
                  </a:cubicBezTo>
                  <a:cubicBezTo>
                    <a:pt x="2894" y="19991"/>
                    <a:pt x="2822" y="19765"/>
                    <a:pt x="2798" y="19527"/>
                  </a:cubicBezTo>
                  <a:cubicBezTo>
                    <a:pt x="2763" y="19384"/>
                    <a:pt x="2667" y="19277"/>
                    <a:pt x="2548" y="19205"/>
                  </a:cubicBezTo>
                  <a:cubicBezTo>
                    <a:pt x="2334" y="19098"/>
                    <a:pt x="2203" y="18848"/>
                    <a:pt x="2227" y="18610"/>
                  </a:cubicBezTo>
                  <a:cubicBezTo>
                    <a:pt x="2251" y="18467"/>
                    <a:pt x="2215" y="18324"/>
                    <a:pt x="2120" y="18205"/>
                  </a:cubicBezTo>
                  <a:cubicBezTo>
                    <a:pt x="1739" y="17776"/>
                    <a:pt x="1632" y="17217"/>
                    <a:pt x="1560" y="16669"/>
                  </a:cubicBezTo>
                  <a:cubicBezTo>
                    <a:pt x="1548" y="16431"/>
                    <a:pt x="1441" y="16205"/>
                    <a:pt x="1263" y="16050"/>
                  </a:cubicBezTo>
                  <a:cubicBezTo>
                    <a:pt x="1227" y="16014"/>
                    <a:pt x="1179" y="15967"/>
                    <a:pt x="1179" y="15931"/>
                  </a:cubicBezTo>
                  <a:cubicBezTo>
                    <a:pt x="1203" y="15836"/>
                    <a:pt x="1227" y="15740"/>
                    <a:pt x="1251" y="15657"/>
                  </a:cubicBezTo>
                  <a:cubicBezTo>
                    <a:pt x="1334" y="15276"/>
                    <a:pt x="1477" y="14931"/>
                    <a:pt x="1167" y="14597"/>
                  </a:cubicBezTo>
                  <a:cubicBezTo>
                    <a:pt x="1024" y="14443"/>
                    <a:pt x="1012" y="14252"/>
                    <a:pt x="905" y="14085"/>
                  </a:cubicBezTo>
                  <a:cubicBezTo>
                    <a:pt x="810" y="13978"/>
                    <a:pt x="786" y="13812"/>
                    <a:pt x="846" y="13681"/>
                  </a:cubicBezTo>
                  <a:cubicBezTo>
                    <a:pt x="929" y="13526"/>
                    <a:pt x="977" y="13359"/>
                    <a:pt x="1001" y="13192"/>
                  </a:cubicBezTo>
                  <a:cubicBezTo>
                    <a:pt x="1024" y="13038"/>
                    <a:pt x="1036" y="12871"/>
                    <a:pt x="1036" y="12716"/>
                  </a:cubicBezTo>
                  <a:cubicBezTo>
                    <a:pt x="1096" y="12061"/>
                    <a:pt x="1179" y="11418"/>
                    <a:pt x="1298" y="10775"/>
                  </a:cubicBezTo>
                  <a:cubicBezTo>
                    <a:pt x="1346" y="10597"/>
                    <a:pt x="1286" y="10406"/>
                    <a:pt x="1298" y="10216"/>
                  </a:cubicBezTo>
                  <a:cubicBezTo>
                    <a:pt x="1298" y="10121"/>
                    <a:pt x="1286" y="10013"/>
                    <a:pt x="1346" y="9954"/>
                  </a:cubicBezTo>
                  <a:cubicBezTo>
                    <a:pt x="1489" y="9823"/>
                    <a:pt x="1596" y="9656"/>
                    <a:pt x="1667" y="9478"/>
                  </a:cubicBezTo>
                  <a:cubicBezTo>
                    <a:pt x="1739" y="9311"/>
                    <a:pt x="1786" y="9132"/>
                    <a:pt x="1858" y="8954"/>
                  </a:cubicBezTo>
                  <a:cubicBezTo>
                    <a:pt x="1929" y="8787"/>
                    <a:pt x="2013" y="8620"/>
                    <a:pt x="2084" y="8442"/>
                  </a:cubicBezTo>
                  <a:cubicBezTo>
                    <a:pt x="2155" y="8275"/>
                    <a:pt x="2227" y="8108"/>
                    <a:pt x="2298" y="7930"/>
                  </a:cubicBezTo>
                  <a:cubicBezTo>
                    <a:pt x="2465" y="7489"/>
                    <a:pt x="2751" y="7096"/>
                    <a:pt x="3132" y="6823"/>
                  </a:cubicBezTo>
                  <a:cubicBezTo>
                    <a:pt x="3298" y="6715"/>
                    <a:pt x="3382" y="6525"/>
                    <a:pt x="3346" y="6334"/>
                  </a:cubicBezTo>
                  <a:cubicBezTo>
                    <a:pt x="3346" y="6132"/>
                    <a:pt x="3394" y="5942"/>
                    <a:pt x="3501" y="5775"/>
                  </a:cubicBezTo>
                  <a:cubicBezTo>
                    <a:pt x="3608" y="5620"/>
                    <a:pt x="3715" y="5477"/>
                    <a:pt x="3846" y="5334"/>
                  </a:cubicBezTo>
                  <a:cubicBezTo>
                    <a:pt x="3965" y="5191"/>
                    <a:pt x="4144" y="5120"/>
                    <a:pt x="4227" y="4929"/>
                  </a:cubicBezTo>
                  <a:cubicBezTo>
                    <a:pt x="4680" y="4727"/>
                    <a:pt x="5096" y="4441"/>
                    <a:pt x="5454" y="4108"/>
                  </a:cubicBezTo>
                  <a:cubicBezTo>
                    <a:pt x="5811" y="3775"/>
                    <a:pt x="6204" y="3477"/>
                    <a:pt x="6632" y="3227"/>
                  </a:cubicBezTo>
                  <a:cubicBezTo>
                    <a:pt x="6751" y="3144"/>
                    <a:pt x="6847" y="3036"/>
                    <a:pt x="6906" y="2905"/>
                  </a:cubicBezTo>
                  <a:cubicBezTo>
                    <a:pt x="6989" y="2727"/>
                    <a:pt x="7132" y="2584"/>
                    <a:pt x="7311" y="2489"/>
                  </a:cubicBezTo>
                  <a:cubicBezTo>
                    <a:pt x="7442" y="2439"/>
                    <a:pt x="7574" y="2413"/>
                    <a:pt x="7705" y="2413"/>
                  </a:cubicBezTo>
                  <a:cubicBezTo>
                    <a:pt x="7764" y="2413"/>
                    <a:pt x="7823" y="2418"/>
                    <a:pt x="7882" y="2429"/>
                  </a:cubicBezTo>
                  <a:cubicBezTo>
                    <a:pt x="7930" y="2437"/>
                    <a:pt x="7979" y="2442"/>
                    <a:pt x="8026" y="2442"/>
                  </a:cubicBezTo>
                  <a:cubicBezTo>
                    <a:pt x="8132" y="2442"/>
                    <a:pt x="8230" y="2416"/>
                    <a:pt x="8287" y="2334"/>
                  </a:cubicBezTo>
                  <a:cubicBezTo>
                    <a:pt x="8359" y="2227"/>
                    <a:pt x="8442" y="2132"/>
                    <a:pt x="8537" y="2048"/>
                  </a:cubicBezTo>
                  <a:cubicBezTo>
                    <a:pt x="8632" y="1977"/>
                    <a:pt x="8740" y="1917"/>
                    <a:pt x="8859" y="1870"/>
                  </a:cubicBezTo>
                  <a:cubicBezTo>
                    <a:pt x="9073" y="1774"/>
                    <a:pt x="9311" y="1727"/>
                    <a:pt x="9537" y="1643"/>
                  </a:cubicBezTo>
                  <a:cubicBezTo>
                    <a:pt x="9591" y="1630"/>
                    <a:pt x="9646" y="1623"/>
                    <a:pt x="9701" y="1623"/>
                  </a:cubicBezTo>
                  <a:cubicBezTo>
                    <a:pt x="9793" y="1623"/>
                    <a:pt x="9884" y="1642"/>
                    <a:pt x="9966" y="1679"/>
                  </a:cubicBezTo>
                  <a:cubicBezTo>
                    <a:pt x="10075" y="1715"/>
                    <a:pt x="10177" y="1740"/>
                    <a:pt x="10274" y="1740"/>
                  </a:cubicBezTo>
                  <a:cubicBezTo>
                    <a:pt x="10400" y="1740"/>
                    <a:pt x="10518" y="1698"/>
                    <a:pt x="10633" y="1584"/>
                  </a:cubicBezTo>
                  <a:cubicBezTo>
                    <a:pt x="10740" y="1477"/>
                    <a:pt x="10883" y="1405"/>
                    <a:pt x="11026" y="1393"/>
                  </a:cubicBezTo>
                  <a:cubicBezTo>
                    <a:pt x="11169" y="1358"/>
                    <a:pt x="11311" y="1346"/>
                    <a:pt x="11454" y="1346"/>
                  </a:cubicBezTo>
                  <a:cubicBezTo>
                    <a:pt x="11585" y="1346"/>
                    <a:pt x="11645" y="1453"/>
                    <a:pt x="11609" y="1584"/>
                  </a:cubicBezTo>
                  <a:cubicBezTo>
                    <a:pt x="11566" y="1713"/>
                    <a:pt x="11601" y="1851"/>
                    <a:pt x="11677" y="1851"/>
                  </a:cubicBezTo>
                  <a:cubicBezTo>
                    <a:pt x="11686" y="1851"/>
                    <a:pt x="11695" y="1849"/>
                    <a:pt x="11704" y="1846"/>
                  </a:cubicBezTo>
                  <a:cubicBezTo>
                    <a:pt x="12014" y="1739"/>
                    <a:pt x="12335" y="1655"/>
                    <a:pt x="12657" y="1596"/>
                  </a:cubicBezTo>
                  <a:cubicBezTo>
                    <a:pt x="12945" y="1546"/>
                    <a:pt x="13241" y="1521"/>
                    <a:pt x="13531" y="1521"/>
                  </a:cubicBezTo>
                  <a:cubicBezTo>
                    <a:pt x="13589" y="1521"/>
                    <a:pt x="13647" y="1522"/>
                    <a:pt x="13705" y="1524"/>
                  </a:cubicBezTo>
                  <a:cubicBezTo>
                    <a:pt x="13737" y="1526"/>
                    <a:pt x="13769" y="1527"/>
                    <a:pt x="13801" y="1527"/>
                  </a:cubicBezTo>
                  <a:cubicBezTo>
                    <a:pt x="13970" y="1527"/>
                    <a:pt x="14138" y="1499"/>
                    <a:pt x="14288" y="1429"/>
                  </a:cubicBezTo>
                  <a:cubicBezTo>
                    <a:pt x="14459" y="1326"/>
                    <a:pt x="14650" y="1276"/>
                    <a:pt x="14840" y="1276"/>
                  </a:cubicBezTo>
                  <a:cubicBezTo>
                    <a:pt x="15046" y="1276"/>
                    <a:pt x="15251" y="1335"/>
                    <a:pt x="15431" y="1453"/>
                  </a:cubicBezTo>
                  <a:lnTo>
                    <a:pt x="16014" y="1334"/>
                  </a:lnTo>
                  <a:cubicBezTo>
                    <a:pt x="16246" y="1458"/>
                    <a:pt x="16476" y="1513"/>
                    <a:pt x="16705" y="1513"/>
                  </a:cubicBezTo>
                  <a:cubicBezTo>
                    <a:pt x="16958" y="1513"/>
                    <a:pt x="17211" y="1446"/>
                    <a:pt x="17467" y="1334"/>
                  </a:cubicBezTo>
                  <a:cubicBezTo>
                    <a:pt x="17535" y="1351"/>
                    <a:pt x="17603" y="1357"/>
                    <a:pt x="17671" y="1357"/>
                  </a:cubicBezTo>
                  <a:cubicBezTo>
                    <a:pt x="17899" y="1357"/>
                    <a:pt x="18128" y="1285"/>
                    <a:pt x="18353" y="1285"/>
                  </a:cubicBezTo>
                  <a:cubicBezTo>
                    <a:pt x="18488" y="1285"/>
                    <a:pt x="18622" y="1311"/>
                    <a:pt x="18753" y="1393"/>
                  </a:cubicBezTo>
                  <a:cubicBezTo>
                    <a:pt x="18826" y="1355"/>
                    <a:pt x="18898" y="1341"/>
                    <a:pt x="18970" y="1341"/>
                  </a:cubicBezTo>
                  <a:cubicBezTo>
                    <a:pt x="19191" y="1341"/>
                    <a:pt x="19406" y="1477"/>
                    <a:pt x="19622" y="1477"/>
                  </a:cubicBezTo>
                  <a:cubicBezTo>
                    <a:pt x="19932" y="1465"/>
                    <a:pt x="20229" y="1405"/>
                    <a:pt x="20503" y="1298"/>
                  </a:cubicBezTo>
                  <a:cubicBezTo>
                    <a:pt x="20507" y="1297"/>
                    <a:pt x="20511" y="1296"/>
                    <a:pt x="20515" y="1296"/>
                  </a:cubicBezTo>
                  <a:cubicBezTo>
                    <a:pt x="20551" y="1296"/>
                    <a:pt x="20603" y="1338"/>
                    <a:pt x="20646" y="1370"/>
                  </a:cubicBezTo>
                  <a:cubicBezTo>
                    <a:pt x="20773" y="1447"/>
                    <a:pt x="20916" y="1487"/>
                    <a:pt x="21062" y="1487"/>
                  </a:cubicBezTo>
                  <a:cubicBezTo>
                    <a:pt x="21162" y="1487"/>
                    <a:pt x="21263" y="1468"/>
                    <a:pt x="21360" y="1429"/>
                  </a:cubicBezTo>
                  <a:cubicBezTo>
                    <a:pt x="21473" y="1369"/>
                    <a:pt x="21596" y="1337"/>
                    <a:pt x="21719" y="1337"/>
                  </a:cubicBezTo>
                  <a:cubicBezTo>
                    <a:pt x="21790" y="1337"/>
                    <a:pt x="21862" y="1348"/>
                    <a:pt x="21932" y="1370"/>
                  </a:cubicBezTo>
                  <a:cubicBezTo>
                    <a:pt x="22099" y="1450"/>
                    <a:pt x="22280" y="1489"/>
                    <a:pt x="22461" y="1489"/>
                  </a:cubicBezTo>
                  <a:cubicBezTo>
                    <a:pt x="22628" y="1489"/>
                    <a:pt x="22796" y="1456"/>
                    <a:pt x="22956" y="1393"/>
                  </a:cubicBezTo>
                  <a:cubicBezTo>
                    <a:pt x="23030" y="1353"/>
                    <a:pt x="23112" y="1331"/>
                    <a:pt x="23193" y="1331"/>
                  </a:cubicBezTo>
                  <a:cubicBezTo>
                    <a:pt x="23255" y="1331"/>
                    <a:pt x="23316" y="1344"/>
                    <a:pt x="23372" y="1370"/>
                  </a:cubicBezTo>
                  <a:cubicBezTo>
                    <a:pt x="23721" y="1535"/>
                    <a:pt x="24098" y="1620"/>
                    <a:pt x="24476" y="1620"/>
                  </a:cubicBezTo>
                  <a:cubicBezTo>
                    <a:pt x="24641" y="1620"/>
                    <a:pt x="24805" y="1604"/>
                    <a:pt x="24968" y="1572"/>
                  </a:cubicBezTo>
                  <a:cubicBezTo>
                    <a:pt x="24975" y="1571"/>
                    <a:pt x="24981" y="1570"/>
                    <a:pt x="24988" y="1570"/>
                  </a:cubicBezTo>
                  <a:cubicBezTo>
                    <a:pt x="25085" y="1570"/>
                    <a:pt x="25196" y="1694"/>
                    <a:pt x="25315" y="1694"/>
                  </a:cubicBezTo>
                  <a:cubicBezTo>
                    <a:pt x="25338" y="1694"/>
                    <a:pt x="25361" y="1690"/>
                    <a:pt x="25385" y="1679"/>
                  </a:cubicBezTo>
                  <a:cubicBezTo>
                    <a:pt x="25666" y="1526"/>
                    <a:pt x="25954" y="1468"/>
                    <a:pt x="26243" y="1468"/>
                  </a:cubicBezTo>
                  <a:cubicBezTo>
                    <a:pt x="26493" y="1468"/>
                    <a:pt x="26744" y="1511"/>
                    <a:pt x="26992" y="1572"/>
                  </a:cubicBezTo>
                  <a:cubicBezTo>
                    <a:pt x="27373" y="1679"/>
                    <a:pt x="27766" y="1608"/>
                    <a:pt x="28147" y="1727"/>
                  </a:cubicBezTo>
                  <a:cubicBezTo>
                    <a:pt x="28201" y="1744"/>
                    <a:pt x="28256" y="1751"/>
                    <a:pt x="28310" y="1751"/>
                  </a:cubicBezTo>
                  <a:cubicBezTo>
                    <a:pt x="28528" y="1751"/>
                    <a:pt x="28744" y="1638"/>
                    <a:pt x="28977" y="1638"/>
                  </a:cubicBezTo>
                  <a:cubicBezTo>
                    <a:pt x="29041" y="1638"/>
                    <a:pt x="29105" y="1646"/>
                    <a:pt x="29171" y="1667"/>
                  </a:cubicBezTo>
                  <a:cubicBezTo>
                    <a:pt x="29341" y="1730"/>
                    <a:pt x="29525" y="1743"/>
                    <a:pt x="29713" y="1743"/>
                  </a:cubicBezTo>
                  <a:cubicBezTo>
                    <a:pt x="29844" y="1743"/>
                    <a:pt x="29977" y="1737"/>
                    <a:pt x="30110" y="1737"/>
                  </a:cubicBezTo>
                  <a:cubicBezTo>
                    <a:pt x="30146" y="1737"/>
                    <a:pt x="30182" y="1737"/>
                    <a:pt x="30219" y="1739"/>
                  </a:cubicBezTo>
                  <a:cubicBezTo>
                    <a:pt x="30360" y="1746"/>
                    <a:pt x="30506" y="1778"/>
                    <a:pt x="30651" y="1778"/>
                  </a:cubicBezTo>
                  <a:cubicBezTo>
                    <a:pt x="30750" y="1778"/>
                    <a:pt x="30848" y="1763"/>
                    <a:pt x="30945" y="1715"/>
                  </a:cubicBezTo>
                  <a:cubicBezTo>
                    <a:pt x="31047" y="1653"/>
                    <a:pt x="31161" y="1619"/>
                    <a:pt x="31273" y="1619"/>
                  </a:cubicBezTo>
                  <a:cubicBezTo>
                    <a:pt x="31357" y="1619"/>
                    <a:pt x="31440" y="1638"/>
                    <a:pt x="31516" y="1679"/>
                  </a:cubicBezTo>
                  <a:cubicBezTo>
                    <a:pt x="31646" y="1734"/>
                    <a:pt x="31786" y="1761"/>
                    <a:pt x="31930" y="1761"/>
                  </a:cubicBezTo>
                  <a:cubicBezTo>
                    <a:pt x="32038" y="1761"/>
                    <a:pt x="32147" y="1745"/>
                    <a:pt x="32254" y="1715"/>
                  </a:cubicBezTo>
                  <a:cubicBezTo>
                    <a:pt x="32530" y="1634"/>
                    <a:pt x="32784" y="1476"/>
                    <a:pt x="33080" y="1476"/>
                  </a:cubicBezTo>
                  <a:cubicBezTo>
                    <a:pt x="33091" y="1476"/>
                    <a:pt x="33101" y="1476"/>
                    <a:pt x="33112" y="1477"/>
                  </a:cubicBezTo>
                  <a:cubicBezTo>
                    <a:pt x="33352" y="1486"/>
                    <a:pt x="33564" y="1625"/>
                    <a:pt x="33786" y="1625"/>
                  </a:cubicBezTo>
                  <a:cubicBezTo>
                    <a:pt x="33850" y="1625"/>
                    <a:pt x="33914" y="1613"/>
                    <a:pt x="33981" y="1584"/>
                  </a:cubicBezTo>
                  <a:cubicBezTo>
                    <a:pt x="34228" y="1707"/>
                    <a:pt x="34482" y="1733"/>
                    <a:pt x="34742" y="1733"/>
                  </a:cubicBezTo>
                  <a:cubicBezTo>
                    <a:pt x="34833" y="1733"/>
                    <a:pt x="34925" y="1730"/>
                    <a:pt x="35017" y="1727"/>
                  </a:cubicBezTo>
                  <a:lnTo>
                    <a:pt x="37696" y="1679"/>
                  </a:lnTo>
                  <a:cubicBezTo>
                    <a:pt x="37727" y="1680"/>
                    <a:pt x="37759" y="1680"/>
                    <a:pt x="37791" y="1680"/>
                  </a:cubicBezTo>
                  <a:cubicBezTo>
                    <a:pt x="38201" y="1680"/>
                    <a:pt x="38620" y="1610"/>
                    <a:pt x="39017" y="1489"/>
                  </a:cubicBezTo>
                  <a:cubicBezTo>
                    <a:pt x="39197" y="1429"/>
                    <a:pt x="39381" y="1402"/>
                    <a:pt x="39566" y="1402"/>
                  </a:cubicBezTo>
                  <a:cubicBezTo>
                    <a:pt x="39677" y="1402"/>
                    <a:pt x="39787" y="1411"/>
                    <a:pt x="39898" y="1429"/>
                  </a:cubicBezTo>
                  <a:cubicBezTo>
                    <a:pt x="40117" y="1460"/>
                    <a:pt x="40335" y="1558"/>
                    <a:pt x="40554" y="1558"/>
                  </a:cubicBezTo>
                  <a:cubicBezTo>
                    <a:pt x="40669" y="1558"/>
                    <a:pt x="40783" y="1531"/>
                    <a:pt x="40898" y="1453"/>
                  </a:cubicBezTo>
                  <a:cubicBezTo>
                    <a:pt x="41142" y="1499"/>
                    <a:pt x="41381" y="1632"/>
                    <a:pt x="41624" y="1632"/>
                  </a:cubicBezTo>
                  <a:cubicBezTo>
                    <a:pt x="41761" y="1632"/>
                    <a:pt x="41900" y="1589"/>
                    <a:pt x="42041" y="1465"/>
                  </a:cubicBezTo>
                  <a:cubicBezTo>
                    <a:pt x="42063" y="1444"/>
                    <a:pt x="42093" y="1436"/>
                    <a:pt x="42127" y="1436"/>
                  </a:cubicBezTo>
                  <a:cubicBezTo>
                    <a:pt x="42189" y="1436"/>
                    <a:pt x="42266" y="1461"/>
                    <a:pt x="42327" y="1477"/>
                  </a:cubicBezTo>
                  <a:cubicBezTo>
                    <a:pt x="42739" y="1635"/>
                    <a:pt x="43155" y="1699"/>
                    <a:pt x="43572" y="1699"/>
                  </a:cubicBezTo>
                  <a:cubicBezTo>
                    <a:pt x="43938" y="1699"/>
                    <a:pt x="44305" y="1650"/>
                    <a:pt x="44673" y="1572"/>
                  </a:cubicBezTo>
                  <a:cubicBezTo>
                    <a:pt x="44768" y="1542"/>
                    <a:pt x="44866" y="1527"/>
                    <a:pt x="44964" y="1527"/>
                  </a:cubicBezTo>
                  <a:cubicBezTo>
                    <a:pt x="45063" y="1527"/>
                    <a:pt x="45161" y="1542"/>
                    <a:pt x="45256" y="1572"/>
                  </a:cubicBezTo>
                  <a:cubicBezTo>
                    <a:pt x="45329" y="1596"/>
                    <a:pt x="45402" y="1606"/>
                    <a:pt x="45473" y="1606"/>
                  </a:cubicBezTo>
                  <a:cubicBezTo>
                    <a:pt x="45646" y="1606"/>
                    <a:pt x="45814" y="1548"/>
                    <a:pt x="45982" y="1489"/>
                  </a:cubicBezTo>
                  <a:cubicBezTo>
                    <a:pt x="46082" y="1455"/>
                    <a:pt x="46204" y="1411"/>
                    <a:pt x="46302" y="1411"/>
                  </a:cubicBezTo>
                  <a:cubicBezTo>
                    <a:pt x="46344" y="1411"/>
                    <a:pt x="46382" y="1419"/>
                    <a:pt x="46411" y="1441"/>
                  </a:cubicBezTo>
                  <a:cubicBezTo>
                    <a:pt x="46816" y="1774"/>
                    <a:pt x="47304" y="1560"/>
                    <a:pt x="47709" y="1774"/>
                  </a:cubicBezTo>
                  <a:cubicBezTo>
                    <a:pt x="47919" y="1887"/>
                    <a:pt x="48154" y="1945"/>
                    <a:pt x="48390" y="1945"/>
                  </a:cubicBezTo>
                  <a:cubicBezTo>
                    <a:pt x="48554" y="1945"/>
                    <a:pt x="48719" y="1916"/>
                    <a:pt x="48876" y="1858"/>
                  </a:cubicBezTo>
                  <a:cubicBezTo>
                    <a:pt x="48947" y="1832"/>
                    <a:pt x="49016" y="1825"/>
                    <a:pt x="49084" y="1825"/>
                  </a:cubicBezTo>
                  <a:cubicBezTo>
                    <a:pt x="49177" y="1825"/>
                    <a:pt x="49267" y="1839"/>
                    <a:pt x="49359" y="1839"/>
                  </a:cubicBezTo>
                  <a:cubicBezTo>
                    <a:pt x="49388" y="1839"/>
                    <a:pt x="49418" y="1838"/>
                    <a:pt x="49447" y="1834"/>
                  </a:cubicBezTo>
                  <a:cubicBezTo>
                    <a:pt x="49495" y="1831"/>
                    <a:pt x="49542" y="1829"/>
                    <a:pt x="49590" y="1829"/>
                  </a:cubicBezTo>
                  <a:cubicBezTo>
                    <a:pt x="49733" y="1829"/>
                    <a:pt x="49876" y="1843"/>
                    <a:pt x="50019" y="1870"/>
                  </a:cubicBezTo>
                  <a:cubicBezTo>
                    <a:pt x="50386" y="1942"/>
                    <a:pt x="50753" y="1991"/>
                    <a:pt x="51119" y="1991"/>
                  </a:cubicBezTo>
                  <a:cubicBezTo>
                    <a:pt x="51536" y="1991"/>
                    <a:pt x="51952" y="1927"/>
                    <a:pt x="52364" y="1762"/>
                  </a:cubicBezTo>
                  <a:cubicBezTo>
                    <a:pt x="52440" y="1729"/>
                    <a:pt x="52519" y="1713"/>
                    <a:pt x="52598" y="1713"/>
                  </a:cubicBezTo>
                  <a:cubicBezTo>
                    <a:pt x="52718" y="1713"/>
                    <a:pt x="52835" y="1750"/>
                    <a:pt x="52936" y="1822"/>
                  </a:cubicBezTo>
                  <a:cubicBezTo>
                    <a:pt x="53009" y="1868"/>
                    <a:pt x="53093" y="1893"/>
                    <a:pt x="53176" y="1893"/>
                  </a:cubicBezTo>
                  <a:cubicBezTo>
                    <a:pt x="53241" y="1893"/>
                    <a:pt x="53306" y="1877"/>
                    <a:pt x="53364" y="1846"/>
                  </a:cubicBezTo>
                  <a:cubicBezTo>
                    <a:pt x="53510" y="1777"/>
                    <a:pt x="53666" y="1737"/>
                    <a:pt x="53823" y="1737"/>
                  </a:cubicBezTo>
                  <a:cubicBezTo>
                    <a:pt x="53908" y="1737"/>
                    <a:pt x="53994" y="1749"/>
                    <a:pt x="54079" y="1774"/>
                  </a:cubicBezTo>
                  <a:cubicBezTo>
                    <a:pt x="54364" y="1822"/>
                    <a:pt x="54650" y="1810"/>
                    <a:pt x="54948" y="1870"/>
                  </a:cubicBezTo>
                  <a:cubicBezTo>
                    <a:pt x="55043" y="1893"/>
                    <a:pt x="55138" y="1905"/>
                    <a:pt x="55245" y="1917"/>
                  </a:cubicBezTo>
                  <a:cubicBezTo>
                    <a:pt x="55341" y="1929"/>
                    <a:pt x="55436" y="1929"/>
                    <a:pt x="55531" y="1929"/>
                  </a:cubicBezTo>
                  <a:cubicBezTo>
                    <a:pt x="55722" y="1929"/>
                    <a:pt x="55912" y="1882"/>
                    <a:pt x="56079" y="1786"/>
                  </a:cubicBezTo>
                  <a:cubicBezTo>
                    <a:pt x="56204" y="1724"/>
                    <a:pt x="56346" y="1689"/>
                    <a:pt x="56492" y="1689"/>
                  </a:cubicBezTo>
                  <a:cubicBezTo>
                    <a:pt x="56513" y="1689"/>
                    <a:pt x="56534" y="1689"/>
                    <a:pt x="56555" y="1691"/>
                  </a:cubicBezTo>
                  <a:cubicBezTo>
                    <a:pt x="56710" y="1715"/>
                    <a:pt x="56865" y="1774"/>
                    <a:pt x="56996" y="1870"/>
                  </a:cubicBezTo>
                  <a:cubicBezTo>
                    <a:pt x="57020" y="1885"/>
                    <a:pt x="57047" y="1891"/>
                    <a:pt x="57073" y="1891"/>
                  </a:cubicBezTo>
                  <a:cubicBezTo>
                    <a:pt x="57180" y="1891"/>
                    <a:pt x="57300" y="1796"/>
                    <a:pt x="57418" y="1796"/>
                  </a:cubicBezTo>
                  <a:cubicBezTo>
                    <a:pt x="57456" y="1796"/>
                    <a:pt x="57494" y="1807"/>
                    <a:pt x="57531" y="1834"/>
                  </a:cubicBezTo>
                  <a:cubicBezTo>
                    <a:pt x="57686" y="1953"/>
                    <a:pt x="57841" y="2060"/>
                    <a:pt x="58008" y="2155"/>
                  </a:cubicBezTo>
                  <a:cubicBezTo>
                    <a:pt x="58100" y="2202"/>
                    <a:pt x="58207" y="2219"/>
                    <a:pt x="58311" y="2219"/>
                  </a:cubicBezTo>
                  <a:cubicBezTo>
                    <a:pt x="58341" y="2219"/>
                    <a:pt x="58371" y="2218"/>
                    <a:pt x="58401" y="2215"/>
                  </a:cubicBezTo>
                  <a:cubicBezTo>
                    <a:pt x="58525" y="2182"/>
                    <a:pt x="58648" y="2167"/>
                    <a:pt x="58767" y="2167"/>
                  </a:cubicBezTo>
                  <a:cubicBezTo>
                    <a:pt x="59215" y="2167"/>
                    <a:pt x="59619" y="2383"/>
                    <a:pt x="59948" y="2703"/>
                  </a:cubicBezTo>
                  <a:cubicBezTo>
                    <a:pt x="60044" y="2810"/>
                    <a:pt x="60163" y="2894"/>
                    <a:pt x="60282" y="2941"/>
                  </a:cubicBezTo>
                  <a:cubicBezTo>
                    <a:pt x="60448" y="3001"/>
                    <a:pt x="60663" y="2989"/>
                    <a:pt x="60818" y="3084"/>
                  </a:cubicBezTo>
                  <a:cubicBezTo>
                    <a:pt x="61008" y="3203"/>
                    <a:pt x="61139" y="3417"/>
                    <a:pt x="61318" y="3560"/>
                  </a:cubicBezTo>
                  <a:cubicBezTo>
                    <a:pt x="61437" y="3667"/>
                    <a:pt x="61568" y="3751"/>
                    <a:pt x="61711" y="3822"/>
                  </a:cubicBezTo>
                  <a:cubicBezTo>
                    <a:pt x="61865" y="3894"/>
                    <a:pt x="62020" y="3941"/>
                    <a:pt x="62175" y="3965"/>
                  </a:cubicBezTo>
                  <a:cubicBezTo>
                    <a:pt x="62318" y="3977"/>
                    <a:pt x="62449" y="4060"/>
                    <a:pt x="62520" y="4179"/>
                  </a:cubicBezTo>
                  <a:cubicBezTo>
                    <a:pt x="62639" y="4382"/>
                    <a:pt x="62901" y="4406"/>
                    <a:pt x="63044" y="4608"/>
                  </a:cubicBezTo>
                  <a:cubicBezTo>
                    <a:pt x="63175" y="4775"/>
                    <a:pt x="63496" y="4775"/>
                    <a:pt x="63556" y="5037"/>
                  </a:cubicBezTo>
                  <a:cubicBezTo>
                    <a:pt x="63627" y="5310"/>
                    <a:pt x="63949" y="5287"/>
                    <a:pt x="64104" y="5465"/>
                  </a:cubicBezTo>
                  <a:cubicBezTo>
                    <a:pt x="64139" y="5489"/>
                    <a:pt x="64163" y="5525"/>
                    <a:pt x="64199" y="5561"/>
                  </a:cubicBezTo>
                  <a:cubicBezTo>
                    <a:pt x="64247" y="5644"/>
                    <a:pt x="64282" y="5739"/>
                    <a:pt x="64294" y="5822"/>
                  </a:cubicBezTo>
                  <a:cubicBezTo>
                    <a:pt x="64330" y="6025"/>
                    <a:pt x="64306" y="6239"/>
                    <a:pt x="64437" y="6382"/>
                  </a:cubicBezTo>
                  <a:cubicBezTo>
                    <a:pt x="64818" y="6834"/>
                    <a:pt x="65175" y="7311"/>
                    <a:pt x="65485" y="7823"/>
                  </a:cubicBezTo>
                  <a:cubicBezTo>
                    <a:pt x="65640" y="7906"/>
                    <a:pt x="65771" y="8013"/>
                    <a:pt x="65890" y="8144"/>
                  </a:cubicBezTo>
                  <a:cubicBezTo>
                    <a:pt x="65997" y="8263"/>
                    <a:pt x="66092" y="8394"/>
                    <a:pt x="66163" y="8549"/>
                  </a:cubicBezTo>
                  <a:cubicBezTo>
                    <a:pt x="66235" y="8692"/>
                    <a:pt x="66294" y="8847"/>
                    <a:pt x="66354" y="9001"/>
                  </a:cubicBezTo>
                  <a:cubicBezTo>
                    <a:pt x="66414" y="9156"/>
                    <a:pt x="66449" y="9311"/>
                    <a:pt x="66497" y="9478"/>
                  </a:cubicBezTo>
                  <a:cubicBezTo>
                    <a:pt x="66533" y="9561"/>
                    <a:pt x="66556" y="9656"/>
                    <a:pt x="66568" y="9752"/>
                  </a:cubicBezTo>
                  <a:cubicBezTo>
                    <a:pt x="66568" y="9847"/>
                    <a:pt x="66568" y="9942"/>
                    <a:pt x="66544" y="10025"/>
                  </a:cubicBezTo>
                  <a:cubicBezTo>
                    <a:pt x="66425" y="10359"/>
                    <a:pt x="66533" y="10716"/>
                    <a:pt x="66795" y="10930"/>
                  </a:cubicBezTo>
                  <a:cubicBezTo>
                    <a:pt x="66925" y="11073"/>
                    <a:pt x="66997" y="11264"/>
                    <a:pt x="66973" y="11454"/>
                  </a:cubicBezTo>
                  <a:cubicBezTo>
                    <a:pt x="66961" y="11645"/>
                    <a:pt x="66795" y="11811"/>
                    <a:pt x="66937" y="12002"/>
                  </a:cubicBezTo>
                  <a:cubicBezTo>
                    <a:pt x="67092" y="12204"/>
                    <a:pt x="66830" y="12466"/>
                    <a:pt x="67045" y="12669"/>
                  </a:cubicBezTo>
                  <a:cubicBezTo>
                    <a:pt x="66997" y="12895"/>
                    <a:pt x="66854" y="13109"/>
                    <a:pt x="66985" y="13347"/>
                  </a:cubicBezTo>
                  <a:cubicBezTo>
                    <a:pt x="67116" y="13573"/>
                    <a:pt x="66890" y="13883"/>
                    <a:pt x="67068" y="14157"/>
                  </a:cubicBezTo>
                  <a:cubicBezTo>
                    <a:pt x="67152" y="14288"/>
                    <a:pt x="67152" y="14443"/>
                    <a:pt x="67068" y="14574"/>
                  </a:cubicBezTo>
                  <a:cubicBezTo>
                    <a:pt x="66985" y="14681"/>
                    <a:pt x="66937" y="14824"/>
                    <a:pt x="66937" y="14966"/>
                  </a:cubicBezTo>
                  <a:cubicBezTo>
                    <a:pt x="66937" y="15109"/>
                    <a:pt x="66949" y="15252"/>
                    <a:pt x="66973" y="15383"/>
                  </a:cubicBezTo>
                  <a:cubicBezTo>
                    <a:pt x="67009" y="15633"/>
                    <a:pt x="66937" y="15871"/>
                    <a:pt x="66759" y="16050"/>
                  </a:cubicBezTo>
                  <a:cubicBezTo>
                    <a:pt x="66294" y="16550"/>
                    <a:pt x="66283" y="17133"/>
                    <a:pt x="66152" y="17741"/>
                  </a:cubicBezTo>
                  <a:cubicBezTo>
                    <a:pt x="66187" y="17883"/>
                    <a:pt x="66187" y="18026"/>
                    <a:pt x="66152" y="18169"/>
                  </a:cubicBezTo>
                  <a:cubicBezTo>
                    <a:pt x="66140" y="18241"/>
                    <a:pt x="66116" y="18312"/>
                    <a:pt x="66092" y="18384"/>
                  </a:cubicBezTo>
                  <a:lnTo>
                    <a:pt x="66009" y="18586"/>
                  </a:lnTo>
                  <a:cubicBezTo>
                    <a:pt x="65961" y="18717"/>
                    <a:pt x="65913" y="18848"/>
                    <a:pt x="65866" y="18991"/>
                  </a:cubicBezTo>
                  <a:cubicBezTo>
                    <a:pt x="65818" y="19134"/>
                    <a:pt x="65806" y="19288"/>
                    <a:pt x="65830" y="19431"/>
                  </a:cubicBezTo>
                  <a:cubicBezTo>
                    <a:pt x="65842" y="19515"/>
                    <a:pt x="65735" y="19610"/>
                    <a:pt x="65652" y="19646"/>
                  </a:cubicBezTo>
                  <a:cubicBezTo>
                    <a:pt x="65509" y="19717"/>
                    <a:pt x="65390" y="19800"/>
                    <a:pt x="65282" y="19896"/>
                  </a:cubicBezTo>
                  <a:cubicBezTo>
                    <a:pt x="65175" y="20015"/>
                    <a:pt x="65092" y="20146"/>
                    <a:pt x="65032" y="20300"/>
                  </a:cubicBezTo>
                  <a:cubicBezTo>
                    <a:pt x="64913" y="20515"/>
                    <a:pt x="64723" y="20670"/>
                    <a:pt x="64485" y="20753"/>
                  </a:cubicBezTo>
                  <a:cubicBezTo>
                    <a:pt x="64318" y="20812"/>
                    <a:pt x="64294" y="20955"/>
                    <a:pt x="64247" y="21086"/>
                  </a:cubicBezTo>
                  <a:cubicBezTo>
                    <a:pt x="64187" y="21217"/>
                    <a:pt x="64068" y="21312"/>
                    <a:pt x="63925" y="21336"/>
                  </a:cubicBezTo>
                  <a:cubicBezTo>
                    <a:pt x="63735" y="21408"/>
                    <a:pt x="63568" y="21503"/>
                    <a:pt x="63425" y="21622"/>
                  </a:cubicBezTo>
                  <a:cubicBezTo>
                    <a:pt x="63282" y="21753"/>
                    <a:pt x="63175" y="21908"/>
                    <a:pt x="63104" y="22086"/>
                  </a:cubicBezTo>
                  <a:cubicBezTo>
                    <a:pt x="63068" y="22182"/>
                    <a:pt x="63020" y="22289"/>
                    <a:pt x="62961" y="22384"/>
                  </a:cubicBezTo>
                  <a:cubicBezTo>
                    <a:pt x="62901" y="22467"/>
                    <a:pt x="62830" y="22551"/>
                    <a:pt x="62758" y="22634"/>
                  </a:cubicBezTo>
                  <a:cubicBezTo>
                    <a:pt x="62687" y="22705"/>
                    <a:pt x="62604" y="22777"/>
                    <a:pt x="62520" y="22848"/>
                  </a:cubicBezTo>
                  <a:cubicBezTo>
                    <a:pt x="62437" y="22908"/>
                    <a:pt x="62353" y="22967"/>
                    <a:pt x="62258" y="23027"/>
                  </a:cubicBezTo>
                  <a:cubicBezTo>
                    <a:pt x="61675" y="23372"/>
                    <a:pt x="61091" y="23670"/>
                    <a:pt x="60603" y="24170"/>
                  </a:cubicBezTo>
                  <a:cubicBezTo>
                    <a:pt x="60551" y="24243"/>
                    <a:pt x="60472" y="24279"/>
                    <a:pt x="60381" y="24279"/>
                  </a:cubicBezTo>
                  <a:cubicBezTo>
                    <a:pt x="60368" y="24279"/>
                    <a:pt x="60355" y="24279"/>
                    <a:pt x="60341" y="24277"/>
                  </a:cubicBezTo>
                  <a:cubicBezTo>
                    <a:pt x="60299" y="24269"/>
                    <a:pt x="60258" y="24266"/>
                    <a:pt x="60218" y="24266"/>
                  </a:cubicBezTo>
                  <a:cubicBezTo>
                    <a:pt x="59959" y="24266"/>
                    <a:pt x="59756" y="24416"/>
                    <a:pt x="59508" y="24468"/>
                  </a:cubicBezTo>
                  <a:cubicBezTo>
                    <a:pt x="59341" y="24503"/>
                    <a:pt x="59175" y="24515"/>
                    <a:pt x="59008" y="24527"/>
                  </a:cubicBezTo>
                  <a:cubicBezTo>
                    <a:pt x="58924" y="24533"/>
                    <a:pt x="58841" y="24533"/>
                    <a:pt x="58758" y="24533"/>
                  </a:cubicBezTo>
                  <a:cubicBezTo>
                    <a:pt x="58674" y="24533"/>
                    <a:pt x="58591" y="24533"/>
                    <a:pt x="58508" y="24539"/>
                  </a:cubicBezTo>
                  <a:cubicBezTo>
                    <a:pt x="58460" y="24551"/>
                    <a:pt x="58424" y="24563"/>
                    <a:pt x="58377" y="24587"/>
                  </a:cubicBezTo>
                  <a:cubicBezTo>
                    <a:pt x="58222" y="24682"/>
                    <a:pt x="58043" y="24753"/>
                    <a:pt x="57877" y="24813"/>
                  </a:cubicBezTo>
                  <a:cubicBezTo>
                    <a:pt x="57846" y="24819"/>
                    <a:pt x="57815" y="24821"/>
                    <a:pt x="57784" y="24821"/>
                  </a:cubicBezTo>
                  <a:cubicBezTo>
                    <a:pt x="57644" y="24821"/>
                    <a:pt x="57500" y="24773"/>
                    <a:pt x="57367" y="24773"/>
                  </a:cubicBezTo>
                  <a:cubicBezTo>
                    <a:pt x="57346" y="24773"/>
                    <a:pt x="57326" y="24774"/>
                    <a:pt x="57305" y="24777"/>
                  </a:cubicBezTo>
                  <a:cubicBezTo>
                    <a:pt x="57127" y="24801"/>
                    <a:pt x="56984" y="24801"/>
                    <a:pt x="56817" y="24825"/>
                  </a:cubicBezTo>
                  <a:cubicBezTo>
                    <a:pt x="56650" y="24849"/>
                    <a:pt x="56496" y="24861"/>
                    <a:pt x="56329" y="24872"/>
                  </a:cubicBezTo>
                  <a:cubicBezTo>
                    <a:pt x="56210" y="24896"/>
                    <a:pt x="56103" y="24920"/>
                    <a:pt x="55996" y="24980"/>
                  </a:cubicBezTo>
                  <a:cubicBezTo>
                    <a:pt x="55876" y="25027"/>
                    <a:pt x="55769" y="25087"/>
                    <a:pt x="55662" y="25158"/>
                  </a:cubicBezTo>
                  <a:cubicBezTo>
                    <a:pt x="55412" y="25325"/>
                    <a:pt x="55388" y="25432"/>
                    <a:pt x="55603" y="25825"/>
                  </a:cubicBezTo>
                  <a:cubicBezTo>
                    <a:pt x="55769" y="26134"/>
                    <a:pt x="55769" y="26134"/>
                    <a:pt x="55650" y="26265"/>
                  </a:cubicBezTo>
                  <a:lnTo>
                    <a:pt x="55424" y="26492"/>
                  </a:lnTo>
                  <a:cubicBezTo>
                    <a:pt x="55502" y="26536"/>
                    <a:pt x="55590" y="26612"/>
                    <a:pt x="55679" y="26612"/>
                  </a:cubicBezTo>
                  <a:cubicBezTo>
                    <a:pt x="55685" y="26612"/>
                    <a:pt x="55692" y="26612"/>
                    <a:pt x="55698" y="26611"/>
                  </a:cubicBezTo>
                  <a:cubicBezTo>
                    <a:pt x="55865" y="26611"/>
                    <a:pt x="56043" y="26611"/>
                    <a:pt x="56210" y="26599"/>
                  </a:cubicBezTo>
                  <a:cubicBezTo>
                    <a:pt x="56388" y="26575"/>
                    <a:pt x="56555" y="26563"/>
                    <a:pt x="56734" y="26539"/>
                  </a:cubicBezTo>
                  <a:cubicBezTo>
                    <a:pt x="57079" y="26492"/>
                    <a:pt x="57412" y="26361"/>
                    <a:pt x="57698" y="26158"/>
                  </a:cubicBezTo>
                  <a:cubicBezTo>
                    <a:pt x="57791" y="26098"/>
                    <a:pt x="57907" y="26076"/>
                    <a:pt x="58028" y="26076"/>
                  </a:cubicBezTo>
                  <a:cubicBezTo>
                    <a:pt x="58124" y="26076"/>
                    <a:pt x="58223" y="26090"/>
                    <a:pt x="58317" y="26111"/>
                  </a:cubicBezTo>
                  <a:cubicBezTo>
                    <a:pt x="58460" y="26146"/>
                    <a:pt x="58591" y="26158"/>
                    <a:pt x="58734" y="26158"/>
                  </a:cubicBezTo>
                  <a:cubicBezTo>
                    <a:pt x="58865" y="26158"/>
                    <a:pt x="58984" y="26134"/>
                    <a:pt x="59115" y="26087"/>
                  </a:cubicBezTo>
                  <a:cubicBezTo>
                    <a:pt x="59365" y="26004"/>
                    <a:pt x="59603" y="25849"/>
                    <a:pt x="59770" y="25623"/>
                  </a:cubicBezTo>
                  <a:cubicBezTo>
                    <a:pt x="59850" y="25550"/>
                    <a:pt x="59952" y="25516"/>
                    <a:pt x="60058" y="25516"/>
                  </a:cubicBezTo>
                  <a:cubicBezTo>
                    <a:pt x="60109" y="25516"/>
                    <a:pt x="60160" y="25524"/>
                    <a:pt x="60210" y="25539"/>
                  </a:cubicBezTo>
                  <a:cubicBezTo>
                    <a:pt x="60271" y="25556"/>
                    <a:pt x="60332" y="25564"/>
                    <a:pt x="60393" y="25564"/>
                  </a:cubicBezTo>
                  <a:cubicBezTo>
                    <a:pt x="60549" y="25564"/>
                    <a:pt x="60701" y="25511"/>
                    <a:pt x="60829" y="25408"/>
                  </a:cubicBezTo>
                  <a:cubicBezTo>
                    <a:pt x="60949" y="25313"/>
                    <a:pt x="61068" y="25206"/>
                    <a:pt x="61199" y="25122"/>
                  </a:cubicBezTo>
                  <a:cubicBezTo>
                    <a:pt x="61330" y="25027"/>
                    <a:pt x="61484" y="24968"/>
                    <a:pt x="61639" y="24968"/>
                  </a:cubicBezTo>
                  <a:cubicBezTo>
                    <a:pt x="62211" y="24670"/>
                    <a:pt x="62746" y="24325"/>
                    <a:pt x="63258" y="23944"/>
                  </a:cubicBezTo>
                  <a:cubicBezTo>
                    <a:pt x="63401" y="23848"/>
                    <a:pt x="63449" y="23658"/>
                    <a:pt x="63389" y="23503"/>
                  </a:cubicBezTo>
                  <a:cubicBezTo>
                    <a:pt x="63306" y="23229"/>
                    <a:pt x="63389" y="23063"/>
                    <a:pt x="63616" y="22991"/>
                  </a:cubicBezTo>
                  <a:cubicBezTo>
                    <a:pt x="63806" y="22920"/>
                    <a:pt x="63949" y="22872"/>
                    <a:pt x="64056" y="22825"/>
                  </a:cubicBezTo>
                  <a:cubicBezTo>
                    <a:pt x="64163" y="22777"/>
                    <a:pt x="64258" y="22729"/>
                    <a:pt x="64342" y="22670"/>
                  </a:cubicBezTo>
                  <a:cubicBezTo>
                    <a:pt x="64437" y="22598"/>
                    <a:pt x="64520" y="22527"/>
                    <a:pt x="64604" y="22455"/>
                  </a:cubicBezTo>
                  <a:lnTo>
                    <a:pt x="64961" y="22086"/>
                  </a:lnTo>
                  <a:cubicBezTo>
                    <a:pt x="65092" y="21967"/>
                    <a:pt x="65223" y="21860"/>
                    <a:pt x="65378" y="21765"/>
                  </a:cubicBezTo>
                  <a:cubicBezTo>
                    <a:pt x="65532" y="21658"/>
                    <a:pt x="65640" y="21503"/>
                    <a:pt x="65675" y="21312"/>
                  </a:cubicBezTo>
                  <a:cubicBezTo>
                    <a:pt x="65890" y="21170"/>
                    <a:pt x="66080" y="20991"/>
                    <a:pt x="66247" y="20789"/>
                  </a:cubicBezTo>
                  <a:cubicBezTo>
                    <a:pt x="66402" y="20574"/>
                    <a:pt x="66402" y="20277"/>
                    <a:pt x="66497" y="20038"/>
                  </a:cubicBezTo>
                  <a:cubicBezTo>
                    <a:pt x="66616" y="19741"/>
                    <a:pt x="66723" y="19443"/>
                    <a:pt x="66985" y="19253"/>
                  </a:cubicBezTo>
                  <a:cubicBezTo>
                    <a:pt x="67104" y="19146"/>
                    <a:pt x="67176" y="19015"/>
                    <a:pt x="67211" y="18860"/>
                  </a:cubicBezTo>
                  <a:cubicBezTo>
                    <a:pt x="67247" y="18705"/>
                    <a:pt x="67342" y="18574"/>
                    <a:pt x="67473" y="18479"/>
                  </a:cubicBezTo>
                  <a:cubicBezTo>
                    <a:pt x="67699" y="18336"/>
                    <a:pt x="67509" y="17967"/>
                    <a:pt x="67735" y="17764"/>
                  </a:cubicBezTo>
                  <a:cubicBezTo>
                    <a:pt x="67985" y="17538"/>
                    <a:pt x="68021" y="17193"/>
                    <a:pt x="68116" y="16895"/>
                  </a:cubicBezTo>
                  <a:cubicBezTo>
                    <a:pt x="68188" y="16729"/>
                    <a:pt x="68223" y="16538"/>
                    <a:pt x="68223" y="16359"/>
                  </a:cubicBezTo>
                  <a:cubicBezTo>
                    <a:pt x="68235" y="16169"/>
                    <a:pt x="68199" y="15978"/>
                    <a:pt x="68128" y="15800"/>
                  </a:cubicBezTo>
                  <a:cubicBezTo>
                    <a:pt x="68033" y="15586"/>
                    <a:pt x="68211" y="15419"/>
                    <a:pt x="68319" y="15240"/>
                  </a:cubicBezTo>
                  <a:cubicBezTo>
                    <a:pt x="68378" y="15145"/>
                    <a:pt x="68307" y="15050"/>
                    <a:pt x="68199" y="14978"/>
                  </a:cubicBezTo>
                  <a:cubicBezTo>
                    <a:pt x="68080" y="14907"/>
                    <a:pt x="68021" y="14835"/>
                    <a:pt x="68045" y="14728"/>
                  </a:cubicBezTo>
                  <a:cubicBezTo>
                    <a:pt x="68092" y="14585"/>
                    <a:pt x="68211" y="14419"/>
                    <a:pt x="68164" y="14300"/>
                  </a:cubicBezTo>
                  <a:cubicBezTo>
                    <a:pt x="68021" y="13954"/>
                    <a:pt x="68104" y="13728"/>
                    <a:pt x="68366" y="13454"/>
                  </a:cubicBezTo>
                  <a:cubicBezTo>
                    <a:pt x="68497" y="13323"/>
                    <a:pt x="68569" y="13145"/>
                    <a:pt x="68569" y="12942"/>
                  </a:cubicBezTo>
                  <a:cubicBezTo>
                    <a:pt x="68569" y="12764"/>
                    <a:pt x="68533" y="12573"/>
                    <a:pt x="68473" y="12395"/>
                  </a:cubicBezTo>
                  <a:cubicBezTo>
                    <a:pt x="68449" y="12311"/>
                    <a:pt x="68319" y="12240"/>
                    <a:pt x="68235" y="12192"/>
                  </a:cubicBezTo>
                  <a:cubicBezTo>
                    <a:pt x="68116" y="12133"/>
                    <a:pt x="68009" y="12061"/>
                    <a:pt x="68045" y="11978"/>
                  </a:cubicBezTo>
                  <a:cubicBezTo>
                    <a:pt x="68128" y="11787"/>
                    <a:pt x="68140" y="11585"/>
                    <a:pt x="68092" y="11371"/>
                  </a:cubicBezTo>
                  <a:cubicBezTo>
                    <a:pt x="68033" y="11180"/>
                    <a:pt x="67926" y="10990"/>
                    <a:pt x="67783" y="10847"/>
                  </a:cubicBezTo>
                  <a:cubicBezTo>
                    <a:pt x="67687" y="10704"/>
                    <a:pt x="67723" y="10514"/>
                    <a:pt x="67854" y="10418"/>
                  </a:cubicBezTo>
                  <a:cubicBezTo>
                    <a:pt x="68080" y="10252"/>
                    <a:pt x="68152" y="9942"/>
                    <a:pt x="68009" y="9692"/>
                  </a:cubicBezTo>
                  <a:cubicBezTo>
                    <a:pt x="67902" y="9454"/>
                    <a:pt x="67676" y="9275"/>
                    <a:pt x="67711" y="8978"/>
                  </a:cubicBezTo>
                  <a:cubicBezTo>
                    <a:pt x="67711" y="8954"/>
                    <a:pt x="67652" y="8894"/>
                    <a:pt x="67604" y="8882"/>
                  </a:cubicBezTo>
                  <a:cubicBezTo>
                    <a:pt x="67390" y="8835"/>
                    <a:pt x="67092" y="8870"/>
                    <a:pt x="67390" y="8549"/>
                  </a:cubicBezTo>
                  <a:cubicBezTo>
                    <a:pt x="67426" y="8501"/>
                    <a:pt x="67473" y="8418"/>
                    <a:pt x="67449" y="8394"/>
                  </a:cubicBezTo>
                  <a:cubicBezTo>
                    <a:pt x="67330" y="8263"/>
                    <a:pt x="67247" y="8097"/>
                    <a:pt x="67211" y="7918"/>
                  </a:cubicBezTo>
                  <a:cubicBezTo>
                    <a:pt x="67187" y="7835"/>
                    <a:pt x="67164" y="7739"/>
                    <a:pt x="67128" y="7656"/>
                  </a:cubicBezTo>
                  <a:cubicBezTo>
                    <a:pt x="67092" y="7585"/>
                    <a:pt x="67045" y="7513"/>
                    <a:pt x="66985" y="7454"/>
                  </a:cubicBezTo>
                  <a:cubicBezTo>
                    <a:pt x="66830" y="7311"/>
                    <a:pt x="66687" y="7144"/>
                    <a:pt x="66556" y="6977"/>
                  </a:cubicBezTo>
                  <a:cubicBezTo>
                    <a:pt x="66437" y="6823"/>
                    <a:pt x="66330" y="6644"/>
                    <a:pt x="66211" y="6477"/>
                  </a:cubicBezTo>
                  <a:cubicBezTo>
                    <a:pt x="65652" y="5620"/>
                    <a:pt x="65009" y="4822"/>
                    <a:pt x="64282" y="4096"/>
                  </a:cubicBezTo>
                  <a:cubicBezTo>
                    <a:pt x="64163" y="3989"/>
                    <a:pt x="64068" y="3870"/>
                    <a:pt x="63961" y="3763"/>
                  </a:cubicBezTo>
                  <a:cubicBezTo>
                    <a:pt x="63866" y="3644"/>
                    <a:pt x="63770" y="3513"/>
                    <a:pt x="63699" y="3382"/>
                  </a:cubicBezTo>
                  <a:cubicBezTo>
                    <a:pt x="63616" y="3239"/>
                    <a:pt x="63508" y="3132"/>
                    <a:pt x="63377" y="3036"/>
                  </a:cubicBezTo>
                  <a:cubicBezTo>
                    <a:pt x="63258" y="2953"/>
                    <a:pt x="63104" y="2894"/>
                    <a:pt x="62949" y="2870"/>
                  </a:cubicBezTo>
                  <a:cubicBezTo>
                    <a:pt x="62794" y="2846"/>
                    <a:pt x="62639" y="2810"/>
                    <a:pt x="62496" y="2763"/>
                  </a:cubicBezTo>
                  <a:cubicBezTo>
                    <a:pt x="62353" y="2727"/>
                    <a:pt x="62199" y="2679"/>
                    <a:pt x="62068" y="2608"/>
                  </a:cubicBezTo>
                  <a:cubicBezTo>
                    <a:pt x="61913" y="2524"/>
                    <a:pt x="61830" y="2274"/>
                    <a:pt x="61663" y="2155"/>
                  </a:cubicBezTo>
                  <a:cubicBezTo>
                    <a:pt x="61472" y="2001"/>
                    <a:pt x="61199" y="1929"/>
                    <a:pt x="60996" y="1786"/>
                  </a:cubicBezTo>
                  <a:cubicBezTo>
                    <a:pt x="60829" y="1667"/>
                    <a:pt x="60722" y="1441"/>
                    <a:pt x="60556" y="1358"/>
                  </a:cubicBezTo>
                  <a:cubicBezTo>
                    <a:pt x="60318" y="1262"/>
                    <a:pt x="60044" y="1274"/>
                    <a:pt x="59782" y="1239"/>
                  </a:cubicBezTo>
                  <a:cubicBezTo>
                    <a:pt x="59639" y="1096"/>
                    <a:pt x="59436" y="1012"/>
                    <a:pt x="59234" y="989"/>
                  </a:cubicBezTo>
                  <a:cubicBezTo>
                    <a:pt x="59020" y="977"/>
                    <a:pt x="58817" y="989"/>
                    <a:pt x="58615" y="953"/>
                  </a:cubicBezTo>
                  <a:cubicBezTo>
                    <a:pt x="58365" y="929"/>
                    <a:pt x="58115" y="858"/>
                    <a:pt x="57889" y="750"/>
                  </a:cubicBezTo>
                  <a:cubicBezTo>
                    <a:pt x="57720" y="687"/>
                    <a:pt x="57580" y="578"/>
                    <a:pt x="57393" y="578"/>
                  </a:cubicBezTo>
                  <a:cubicBezTo>
                    <a:pt x="57369" y="578"/>
                    <a:pt x="57343" y="580"/>
                    <a:pt x="57317" y="584"/>
                  </a:cubicBezTo>
                  <a:cubicBezTo>
                    <a:pt x="57143" y="615"/>
                    <a:pt x="56973" y="631"/>
                    <a:pt x="56802" y="631"/>
                  </a:cubicBezTo>
                  <a:cubicBezTo>
                    <a:pt x="56717" y="631"/>
                    <a:pt x="56631" y="627"/>
                    <a:pt x="56543" y="619"/>
                  </a:cubicBezTo>
                  <a:cubicBezTo>
                    <a:pt x="56285" y="605"/>
                    <a:pt x="56023" y="600"/>
                    <a:pt x="55762" y="600"/>
                  </a:cubicBezTo>
                  <a:cubicBezTo>
                    <a:pt x="55577" y="600"/>
                    <a:pt x="55392" y="603"/>
                    <a:pt x="55210" y="608"/>
                  </a:cubicBezTo>
                  <a:lnTo>
                    <a:pt x="53900" y="608"/>
                  </a:lnTo>
                  <a:lnTo>
                    <a:pt x="51304" y="572"/>
                  </a:lnTo>
                  <a:cubicBezTo>
                    <a:pt x="51150" y="560"/>
                    <a:pt x="50995" y="536"/>
                    <a:pt x="50852" y="488"/>
                  </a:cubicBezTo>
                  <a:cubicBezTo>
                    <a:pt x="50590" y="441"/>
                    <a:pt x="50325" y="417"/>
                    <a:pt x="50060" y="417"/>
                  </a:cubicBezTo>
                  <a:cubicBezTo>
                    <a:pt x="49795" y="417"/>
                    <a:pt x="49530" y="441"/>
                    <a:pt x="49269" y="488"/>
                  </a:cubicBezTo>
                  <a:cubicBezTo>
                    <a:pt x="49001" y="539"/>
                    <a:pt x="48729" y="564"/>
                    <a:pt x="48456" y="564"/>
                  </a:cubicBezTo>
                  <a:cubicBezTo>
                    <a:pt x="48086" y="564"/>
                    <a:pt x="47715" y="518"/>
                    <a:pt x="47352" y="429"/>
                  </a:cubicBezTo>
                  <a:cubicBezTo>
                    <a:pt x="46973" y="336"/>
                    <a:pt x="46584" y="289"/>
                    <a:pt x="46195" y="289"/>
                  </a:cubicBezTo>
                  <a:cubicBezTo>
                    <a:pt x="45643" y="289"/>
                    <a:pt x="45090" y="383"/>
                    <a:pt x="44566" y="572"/>
                  </a:cubicBezTo>
                  <a:cubicBezTo>
                    <a:pt x="44480" y="609"/>
                    <a:pt x="44389" y="628"/>
                    <a:pt x="44299" y="628"/>
                  </a:cubicBezTo>
                  <a:cubicBezTo>
                    <a:pt x="44189" y="628"/>
                    <a:pt x="44080" y="600"/>
                    <a:pt x="43982" y="548"/>
                  </a:cubicBezTo>
                  <a:cubicBezTo>
                    <a:pt x="43756" y="417"/>
                    <a:pt x="43518" y="346"/>
                    <a:pt x="43256" y="346"/>
                  </a:cubicBezTo>
                  <a:cubicBezTo>
                    <a:pt x="43225" y="346"/>
                    <a:pt x="43193" y="347"/>
                    <a:pt x="43162" y="347"/>
                  </a:cubicBezTo>
                  <a:cubicBezTo>
                    <a:pt x="42752" y="347"/>
                    <a:pt x="42333" y="273"/>
                    <a:pt x="41946" y="107"/>
                  </a:cubicBezTo>
                  <a:cubicBezTo>
                    <a:pt x="41920" y="98"/>
                    <a:pt x="41893" y="94"/>
                    <a:pt x="41866" y="94"/>
                  </a:cubicBezTo>
                  <a:cubicBezTo>
                    <a:pt x="41754" y="94"/>
                    <a:pt x="41630" y="157"/>
                    <a:pt x="41506" y="167"/>
                  </a:cubicBezTo>
                  <a:cubicBezTo>
                    <a:pt x="41402" y="184"/>
                    <a:pt x="41291" y="221"/>
                    <a:pt x="41188" y="221"/>
                  </a:cubicBezTo>
                  <a:cubicBezTo>
                    <a:pt x="41150" y="221"/>
                    <a:pt x="41113" y="216"/>
                    <a:pt x="41077" y="203"/>
                  </a:cubicBezTo>
                  <a:cubicBezTo>
                    <a:pt x="40922" y="153"/>
                    <a:pt x="40773" y="116"/>
                    <a:pt x="40623" y="116"/>
                  </a:cubicBezTo>
                  <a:cubicBezTo>
                    <a:pt x="40487" y="116"/>
                    <a:pt x="40350" y="147"/>
                    <a:pt x="40208" y="227"/>
                  </a:cubicBezTo>
                  <a:cubicBezTo>
                    <a:pt x="40161" y="260"/>
                    <a:pt x="40106" y="275"/>
                    <a:pt x="40051" y="275"/>
                  </a:cubicBezTo>
                  <a:cubicBezTo>
                    <a:pt x="40008" y="275"/>
                    <a:pt x="39964" y="266"/>
                    <a:pt x="39922" y="250"/>
                  </a:cubicBezTo>
                  <a:cubicBezTo>
                    <a:pt x="39656" y="99"/>
                    <a:pt x="39384" y="49"/>
                    <a:pt x="39111" y="49"/>
                  </a:cubicBezTo>
                  <a:cubicBezTo>
                    <a:pt x="38845" y="49"/>
                    <a:pt x="38579" y="96"/>
                    <a:pt x="38315" y="143"/>
                  </a:cubicBezTo>
                  <a:cubicBezTo>
                    <a:pt x="38261" y="154"/>
                    <a:pt x="38208" y="158"/>
                    <a:pt x="38155" y="158"/>
                  </a:cubicBezTo>
                  <a:cubicBezTo>
                    <a:pt x="37964" y="158"/>
                    <a:pt x="37774" y="105"/>
                    <a:pt x="37588" y="105"/>
                  </a:cubicBezTo>
                  <a:cubicBezTo>
                    <a:pt x="37536" y="105"/>
                    <a:pt x="37485" y="109"/>
                    <a:pt x="37434" y="119"/>
                  </a:cubicBezTo>
                  <a:cubicBezTo>
                    <a:pt x="37148" y="179"/>
                    <a:pt x="36850" y="274"/>
                    <a:pt x="36565" y="346"/>
                  </a:cubicBezTo>
                  <a:cubicBezTo>
                    <a:pt x="36495" y="363"/>
                    <a:pt x="36419" y="374"/>
                    <a:pt x="36346" y="374"/>
                  </a:cubicBezTo>
                  <a:cubicBezTo>
                    <a:pt x="36319" y="374"/>
                    <a:pt x="36292" y="373"/>
                    <a:pt x="36267" y="369"/>
                  </a:cubicBezTo>
                  <a:lnTo>
                    <a:pt x="34326" y="405"/>
                  </a:lnTo>
                  <a:cubicBezTo>
                    <a:pt x="34309" y="406"/>
                    <a:pt x="34292" y="407"/>
                    <a:pt x="34275" y="407"/>
                  </a:cubicBezTo>
                  <a:cubicBezTo>
                    <a:pt x="34092" y="407"/>
                    <a:pt x="33918" y="348"/>
                    <a:pt x="33755" y="250"/>
                  </a:cubicBezTo>
                  <a:cubicBezTo>
                    <a:pt x="33669" y="193"/>
                    <a:pt x="33588" y="168"/>
                    <a:pt x="33509" y="168"/>
                  </a:cubicBezTo>
                  <a:cubicBezTo>
                    <a:pt x="33359" y="168"/>
                    <a:pt x="33221" y="260"/>
                    <a:pt x="33088" y="393"/>
                  </a:cubicBezTo>
                  <a:cubicBezTo>
                    <a:pt x="32969" y="488"/>
                    <a:pt x="32838" y="560"/>
                    <a:pt x="32695" y="608"/>
                  </a:cubicBezTo>
                  <a:cubicBezTo>
                    <a:pt x="32456" y="423"/>
                    <a:pt x="32204" y="384"/>
                    <a:pt x="31950" y="384"/>
                  </a:cubicBezTo>
                  <a:cubicBezTo>
                    <a:pt x="31762" y="384"/>
                    <a:pt x="31573" y="405"/>
                    <a:pt x="31385" y="405"/>
                  </a:cubicBezTo>
                  <a:cubicBezTo>
                    <a:pt x="29695" y="405"/>
                    <a:pt x="28016" y="441"/>
                    <a:pt x="26325" y="465"/>
                  </a:cubicBezTo>
                  <a:cubicBezTo>
                    <a:pt x="25682" y="465"/>
                    <a:pt x="25039" y="465"/>
                    <a:pt x="24384" y="453"/>
                  </a:cubicBezTo>
                  <a:cubicBezTo>
                    <a:pt x="24360" y="454"/>
                    <a:pt x="24336" y="455"/>
                    <a:pt x="24311" y="455"/>
                  </a:cubicBezTo>
                  <a:cubicBezTo>
                    <a:pt x="24143" y="455"/>
                    <a:pt x="23967" y="420"/>
                    <a:pt x="23801" y="358"/>
                  </a:cubicBezTo>
                  <a:cubicBezTo>
                    <a:pt x="23657" y="273"/>
                    <a:pt x="23516" y="251"/>
                    <a:pt x="23375" y="251"/>
                  </a:cubicBezTo>
                  <a:cubicBezTo>
                    <a:pt x="23216" y="251"/>
                    <a:pt x="23058" y="280"/>
                    <a:pt x="22901" y="280"/>
                  </a:cubicBezTo>
                  <a:cubicBezTo>
                    <a:pt x="22863" y="280"/>
                    <a:pt x="22826" y="278"/>
                    <a:pt x="22789" y="274"/>
                  </a:cubicBezTo>
                  <a:cubicBezTo>
                    <a:pt x="22744" y="269"/>
                    <a:pt x="22699" y="267"/>
                    <a:pt x="22655" y="267"/>
                  </a:cubicBezTo>
                  <a:cubicBezTo>
                    <a:pt x="22480" y="267"/>
                    <a:pt x="22307" y="299"/>
                    <a:pt x="22139" y="299"/>
                  </a:cubicBezTo>
                  <a:cubicBezTo>
                    <a:pt x="22065" y="299"/>
                    <a:pt x="21991" y="293"/>
                    <a:pt x="21920" y="274"/>
                  </a:cubicBezTo>
                  <a:cubicBezTo>
                    <a:pt x="21575" y="191"/>
                    <a:pt x="21229" y="143"/>
                    <a:pt x="20884" y="119"/>
                  </a:cubicBezTo>
                  <a:cubicBezTo>
                    <a:pt x="20830" y="116"/>
                    <a:pt x="20775" y="115"/>
                    <a:pt x="20720" y="115"/>
                  </a:cubicBezTo>
                  <a:cubicBezTo>
                    <a:pt x="20413" y="115"/>
                    <a:pt x="20103" y="156"/>
                    <a:pt x="19794" y="156"/>
                  </a:cubicBezTo>
                  <a:cubicBezTo>
                    <a:pt x="19519" y="156"/>
                    <a:pt x="19246" y="123"/>
                    <a:pt x="1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69" name="Google Shape;269;p35"/>
            <p:cNvSpPr txBox="1"/>
            <p:nvPr/>
          </p:nvSpPr>
          <p:spPr>
            <a:xfrm>
              <a:off x="3769850" y="2473349"/>
              <a:ext cx="1605300" cy="48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Student portfolio</a:t>
              </a:r>
              <a:endParaRPr>
                <a:solidFill>
                  <a:srgbClr val="000000"/>
                </a:solidFill>
                <a:latin typeface="Roboto"/>
                <a:ea typeface="Roboto"/>
                <a:cs typeface="Roboto"/>
                <a:sym typeface="Roboto"/>
              </a:endParaRPr>
            </a:p>
          </p:txBody>
        </p:sp>
      </p:grpSp>
      <p:grpSp>
        <p:nvGrpSpPr>
          <p:cNvPr id="270" name="Google Shape;270;p35"/>
          <p:cNvGrpSpPr/>
          <p:nvPr/>
        </p:nvGrpSpPr>
        <p:grpSpPr>
          <a:xfrm>
            <a:off x="3566461" y="3303858"/>
            <a:ext cx="2030144" cy="790121"/>
            <a:chOff x="3566461" y="3303858"/>
            <a:chExt cx="2030144" cy="790121"/>
          </a:xfrm>
        </p:grpSpPr>
        <p:sp>
          <p:nvSpPr>
            <p:cNvPr id="271" name="Google Shape;271;p35"/>
            <p:cNvSpPr/>
            <p:nvPr/>
          </p:nvSpPr>
          <p:spPr>
            <a:xfrm>
              <a:off x="3566461" y="3303858"/>
              <a:ext cx="2030144" cy="790121"/>
            </a:xfrm>
            <a:custGeom>
              <a:avLst/>
              <a:gdLst/>
              <a:ahLst/>
              <a:cxnLst/>
              <a:rect l="l" t="t" r="r" b="b"/>
              <a:pathLst>
                <a:path w="68557" h="26682" extrusionOk="0">
                  <a:moveTo>
                    <a:pt x="18979" y="0"/>
                  </a:moveTo>
                  <a:lnTo>
                    <a:pt x="18657" y="334"/>
                  </a:lnTo>
                  <a:cubicBezTo>
                    <a:pt x="18451" y="196"/>
                    <a:pt x="18242" y="141"/>
                    <a:pt x="18033" y="141"/>
                  </a:cubicBezTo>
                  <a:cubicBezTo>
                    <a:pt x="17808" y="141"/>
                    <a:pt x="17582" y="205"/>
                    <a:pt x="17360" y="298"/>
                  </a:cubicBezTo>
                  <a:cubicBezTo>
                    <a:pt x="17312" y="316"/>
                    <a:pt x="17264" y="325"/>
                    <a:pt x="17217" y="325"/>
                  </a:cubicBezTo>
                  <a:cubicBezTo>
                    <a:pt x="17169" y="325"/>
                    <a:pt x="17122" y="316"/>
                    <a:pt x="17074" y="298"/>
                  </a:cubicBezTo>
                  <a:cubicBezTo>
                    <a:pt x="16776" y="226"/>
                    <a:pt x="16479" y="191"/>
                    <a:pt x="16193" y="155"/>
                  </a:cubicBezTo>
                  <a:cubicBezTo>
                    <a:pt x="16159" y="151"/>
                    <a:pt x="16125" y="149"/>
                    <a:pt x="16092" y="149"/>
                  </a:cubicBezTo>
                  <a:cubicBezTo>
                    <a:pt x="15924" y="149"/>
                    <a:pt x="15760" y="199"/>
                    <a:pt x="15621" y="298"/>
                  </a:cubicBezTo>
                  <a:cubicBezTo>
                    <a:pt x="15556" y="326"/>
                    <a:pt x="15469" y="368"/>
                    <a:pt x="15400" y="368"/>
                  </a:cubicBezTo>
                  <a:cubicBezTo>
                    <a:pt x="15381" y="368"/>
                    <a:pt x="15363" y="365"/>
                    <a:pt x="15348" y="357"/>
                  </a:cubicBezTo>
                  <a:cubicBezTo>
                    <a:pt x="15094" y="205"/>
                    <a:pt x="14838" y="168"/>
                    <a:pt x="14578" y="168"/>
                  </a:cubicBezTo>
                  <a:cubicBezTo>
                    <a:pt x="14349" y="168"/>
                    <a:pt x="14117" y="197"/>
                    <a:pt x="13883" y="203"/>
                  </a:cubicBezTo>
                  <a:cubicBezTo>
                    <a:pt x="13538" y="214"/>
                    <a:pt x="13192" y="238"/>
                    <a:pt x="12847" y="298"/>
                  </a:cubicBezTo>
                  <a:cubicBezTo>
                    <a:pt x="12764" y="310"/>
                    <a:pt x="12681" y="334"/>
                    <a:pt x="12597" y="369"/>
                  </a:cubicBezTo>
                  <a:cubicBezTo>
                    <a:pt x="12514" y="405"/>
                    <a:pt x="12430" y="429"/>
                    <a:pt x="12347" y="453"/>
                  </a:cubicBezTo>
                  <a:cubicBezTo>
                    <a:pt x="12280" y="475"/>
                    <a:pt x="12211" y="486"/>
                    <a:pt x="12142" y="486"/>
                  </a:cubicBezTo>
                  <a:cubicBezTo>
                    <a:pt x="12028" y="486"/>
                    <a:pt x="11915" y="457"/>
                    <a:pt x="11811" y="405"/>
                  </a:cubicBezTo>
                  <a:cubicBezTo>
                    <a:pt x="11704" y="524"/>
                    <a:pt x="11609" y="643"/>
                    <a:pt x="11514" y="774"/>
                  </a:cubicBezTo>
                  <a:cubicBezTo>
                    <a:pt x="11407" y="643"/>
                    <a:pt x="11287" y="536"/>
                    <a:pt x="11168" y="429"/>
                  </a:cubicBezTo>
                  <a:cubicBezTo>
                    <a:pt x="11133" y="402"/>
                    <a:pt x="11097" y="389"/>
                    <a:pt x="11056" y="389"/>
                  </a:cubicBezTo>
                  <a:cubicBezTo>
                    <a:pt x="11043" y="389"/>
                    <a:pt x="11029" y="390"/>
                    <a:pt x="11014" y="393"/>
                  </a:cubicBezTo>
                  <a:cubicBezTo>
                    <a:pt x="10883" y="405"/>
                    <a:pt x="10752" y="405"/>
                    <a:pt x="10621" y="417"/>
                  </a:cubicBezTo>
                  <a:cubicBezTo>
                    <a:pt x="10490" y="429"/>
                    <a:pt x="10371" y="465"/>
                    <a:pt x="10252" y="536"/>
                  </a:cubicBezTo>
                  <a:cubicBezTo>
                    <a:pt x="10180" y="584"/>
                    <a:pt x="10097" y="619"/>
                    <a:pt x="10002" y="655"/>
                  </a:cubicBezTo>
                  <a:cubicBezTo>
                    <a:pt x="9918" y="679"/>
                    <a:pt x="9835" y="703"/>
                    <a:pt x="9752" y="726"/>
                  </a:cubicBezTo>
                  <a:cubicBezTo>
                    <a:pt x="9585" y="762"/>
                    <a:pt x="9406" y="774"/>
                    <a:pt x="9240" y="798"/>
                  </a:cubicBezTo>
                  <a:cubicBezTo>
                    <a:pt x="9073" y="822"/>
                    <a:pt x="8871" y="834"/>
                    <a:pt x="8692" y="869"/>
                  </a:cubicBezTo>
                  <a:cubicBezTo>
                    <a:pt x="8513" y="905"/>
                    <a:pt x="8335" y="965"/>
                    <a:pt x="8180" y="1048"/>
                  </a:cubicBezTo>
                  <a:cubicBezTo>
                    <a:pt x="7858" y="1215"/>
                    <a:pt x="7501" y="1322"/>
                    <a:pt x="7168" y="1465"/>
                  </a:cubicBezTo>
                  <a:cubicBezTo>
                    <a:pt x="6989" y="1536"/>
                    <a:pt x="6835" y="1619"/>
                    <a:pt x="6680" y="1727"/>
                  </a:cubicBezTo>
                  <a:cubicBezTo>
                    <a:pt x="6525" y="1822"/>
                    <a:pt x="6394" y="1965"/>
                    <a:pt x="6287" y="2119"/>
                  </a:cubicBezTo>
                  <a:cubicBezTo>
                    <a:pt x="6239" y="2191"/>
                    <a:pt x="6096" y="2179"/>
                    <a:pt x="6013" y="2215"/>
                  </a:cubicBezTo>
                  <a:cubicBezTo>
                    <a:pt x="5858" y="2274"/>
                    <a:pt x="5727" y="2346"/>
                    <a:pt x="5584" y="2417"/>
                  </a:cubicBezTo>
                  <a:cubicBezTo>
                    <a:pt x="5442" y="2477"/>
                    <a:pt x="5311" y="2560"/>
                    <a:pt x="5180" y="2643"/>
                  </a:cubicBezTo>
                  <a:cubicBezTo>
                    <a:pt x="5037" y="2739"/>
                    <a:pt x="4894" y="2822"/>
                    <a:pt x="4751" y="2929"/>
                  </a:cubicBezTo>
                  <a:cubicBezTo>
                    <a:pt x="4620" y="3024"/>
                    <a:pt x="4489" y="3131"/>
                    <a:pt x="4358" y="3239"/>
                  </a:cubicBezTo>
                  <a:cubicBezTo>
                    <a:pt x="4096" y="3465"/>
                    <a:pt x="3882" y="3727"/>
                    <a:pt x="3715" y="4024"/>
                  </a:cubicBezTo>
                  <a:cubicBezTo>
                    <a:pt x="3453" y="4132"/>
                    <a:pt x="3215" y="4310"/>
                    <a:pt x="3036" y="4536"/>
                  </a:cubicBezTo>
                  <a:cubicBezTo>
                    <a:pt x="2953" y="4655"/>
                    <a:pt x="2882" y="4775"/>
                    <a:pt x="2822" y="4906"/>
                  </a:cubicBezTo>
                  <a:cubicBezTo>
                    <a:pt x="2763" y="5036"/>
                    <a:pt x="2715" y="5179"/>
                    <a:pt x="2679" y="5322"/>
                  </a:cubicBezTo>
                  <a:cubicBezTo>
                    <a:pt x="2632" y="5513"/>
                    <a:pt x="2465" y="5668"/>
                    <a:pt x="2346" y="5834"/>
                  </a:cubicBezTo>
                  <a:cubicBezTo>
                    <a:pt x="1846" y="6537"/>
                    <a:pt x="1417" y="7299"/>
                    <a:pt x="1072" y="8096"/>
                  </a:cubicBezTo>
                  <a:cubicBezTo>
                    <a:pt x="1036" y="8192"/>
                    <a:pt x="1000" y="8287"/>
                    <a:pt x="965" y="8382"/>
                  </a:cubicBezTo>
                  <a:cubicBezTo>
                    <a:pt x="941" y="8477"/>
                    <a:pt x="929" y="8585"/>
                    <a:pt x="941" y="8680"/>
                  </a:cubicBezTo>
                  <a:cubicBezTo>
                    <a:pt x="965" y="8966"/>
                    <a:pt x="822" y="9144"/>
                    <a:pt x="643" y="9347"/>
                  </a:cubicBezTo>
                  <a:cubicBezTo>
                    <a:pt x="524" y="9513"/>
                    <a:pt x="489" y="9728"/>
                    <a:pt x="572" y="9930"/>
                  </a:cubicBezTo>
                  <a:cubicBezTo>
                    <a:pt x="631" y="10073"/>
                    <a:pt x="608" y="10240"/>
                    <a:pt x="500" y="10347"/>
                  </a:cubicBezTo>
                  <a:cubicBezTo>
                    <a:pt x="334" y="10537"/>
                    <a:pt x="227" y="10787"/>
                    <a:pt x="203" y="11037"/>
                  </a:cubicBezTo>
                  <a:cubicBezTo>
                    <a:pt x="143" y="11347"/>
                    <a:pt x="108" y="11668"/>
                    <a:pt x="60" y="11978"/>
                  </a:cubicBezTo>
                  <a:cubicBezTo>
                    <a:pt x="12" y="12299"/>
                    <a:pt x="0" y="12609"/>
                    <a:pt x="0" y="12930"/>
                  </a:cubicBezTo>
                  <a:cubicBezTo>
                    <a:pt x="0" y="13240"/>
                    <a:pt x="0" y="13561"/>
                    <a:pt x="24" y="13883"/>
                  </a:cubicBezTo>
                  <a:cubicBezTo>
                    <a:pt x="36" y="14038"/>
                    <a:pt x="48" y="14192"/>
                    <a:pt x="72" y="14347"/>
                  </a:cubicBezTo>
                  <a:cubicBezTo>
                    <a:pt x="84" y="14514"/>
                    <a:pt x="108" y="14669"/>
                    <a:pt x="131" y="14823"/>
                  </a:cubicBezTo>
                  <a:cubicBezTo>
                    <a:pt x="262" y="15562"/>
                    <a:pt x="441" y="16288"/>
                    <a:pt x="417" y="17086"/>
                  </a:cubicBezTo>
                  <a:cubicBezTo>
                    <a:pt x="441" y="17228"/>
                    <a:pt x="489" y="17383"/>
                    <a:pt x="572" y="17514"/>
                  </a:cubicBezTo>
                  <a:cubicBezTo>
                    <a:pt x="643" y="17669"/>
                    <a:pt x="715" y="17836"/>
                    <a:pt x="774" y="18002"/>
                  </a:cubicBezTo>
                  <a:lnTo>
                    <a:pt x="846" y="18252"/>
                  </a:lnTo>
                  <a:lnTo>
                    <a:pt x="941" y="18491"/>
                  </a:lnTo>
                  <a:cubicBezTo>
                    <a:pt x="1143" y="19086"/>
                    <a:pt x="1417" y="19645"/>
                    <a:pt x="1739" y="20169"/>
                  </a:cubicBezTo>
                  <a:cubicBezTo>
                    <a:pt x="2013" y="20610"/>
                    <a:pt x="2322" y="21027"/>
                    <a:pt x="2644" y="21431"/>
                  </a:cubicBezTo>
                  <a:cubicBezTo>
                    <a:pt x="2977" y="21824"/>
                    <a:pt x="3334" y="22205"/>
                    <a:pt x="3715" y="22562"/>
                  </a:cubicBezTo>
                  <a:cubicBezTo>
                    <a:pt x="3787" y="22622"/>
                    <a:pt x="3858" y="22705"/>
                    <a:pt x="3941" y="22777"/>
                  </a:cubicBezTo>
                  <a:cubicBezTo>
                    <a:pt x="4013" y="22848"/>
                    <a:pt x="4108" y="22908"/>
                    <a:pt x="4203" y="22932"/>
                  </a:cubicBezTo>
                  <a:cubicBezTo>
                    <a:pt x="4549" y="23003"/>
                    <a:pt x="4703" y="23229"/>
                    <a:pt x="4858" y="23515"/>
                  </a:cubicBezTo>
                  <a:cubicBezTo>
                    <a:pt x="4977" y="23753"/>
                    <a:pt x="5144" y="23955"/>
                    <a:pt x="5346" y="24122"/>
                  </a:cubicBezTo>
                  <a:cubicBezTo>
                    <a:pt x="5513" y="24241"/>
                    <a:pt x="5763" y="24229"/>
                    <a:pt x="5942" y="24313"/>
                  </a:cubicBezTo>
                  <a:cubicBezTo>
                    <a:pt x="6180" y="24408"/>
                    <a:pt x="6394" y="24575"/>
                    <a:pt x="6632" y="24682"/>
                  </a:cubicBezTo>
                  <a:cubicBezTo>
                    <a:pt x="6763" y="24753"/>
                    <a:pt x="6894" y="24860"/>
                    <a:pt x="6989" y="24991"/>
                  </a:cubicBezTo>
                  <a:cubicBezTo>
                    <a:pt x="7085" y="25110"/>
                    <a:pt x="7227" y="25182"/>
                    <a:pt x="7382" y="25194"/>
                  </a:cubicBezTo>
                  <a:cubicBezTo>
                    <a:pt x="7399" y="25193"/>
                    <a:pt x="7416" y="25192"/>
                    <a:pt x="7432" y="25192"/>
                  </a:cubicBezTo>
                  <a:cubicBezTo>
                    <a:pt x="7580" y="25192"/>
                    <a:pt x="7717" y="25239"/>
                    <a:pt x="7835" y="25325"/>
                  </a:cubicBezTo>
                  <a:cubicBezTo>
                    <a:pt x="7966" y="25396"/>
                    <a:pt x="8073" y="25515"/>
                    <a:pt x="8204" y="25587"/>
                  </a:cubicBezTo>
                  <a:cubicBezTo>
                    <a:pt x="8335" y="25670"/>
                    <a:pt x="8501" y="25706"/>
                    <a:pt x="8632" y="25777"/>
                  </a:cubicBezTo>
                  <a:cubicBezTo>
                    <a:pt x="8835" y="25860"/>
                    <a:pt x="9037" y="25908"/>
                    <a:pt x="9252" y="25920"/>
                  </a:cubicBezTo>
                  <a:cubicBezTo>
                    <a:pt x="9394" y="25920"/>
                    <a:pt x="9532" y="25915"/>
                    <a:pt x="9671" y="25915"/>
                  </a:cubicBezTo>
                  <a:cubicBezTo>
                    <a:pt x="9741" y="25915"/>
                    <a:pt x="9811" y="25916"/>
                    <a:pt x="9883" y="25920"/>
                  </a:cubicBezTo>
                  <a:cubicBezTo>
                    <a:pt x="10085" y="26039"/>
                    <a:pt x="10299" y="26134"/>
                    <a:pt x="10525" y="26194"/>
                  </a:cubicBezTo>
                  <a:cubicBezTo>
                    <a:pt x="10764" y="26253"/>
                    <a:pt x="10990" y="26289"/>
                    <a:pt x="11228" y="26313"/>
                  </a:cubicBezTo>
                  <a:cubicBezTo>
                    <a:pt x="11307" y="26324"/>
                    <a:pt x="11386" y="26329"/>
                    <a:pt x="11466" y="26329"/>
                  </a:cubicBezTo>
                  <a:cubicBezTo>
                    <a:pt x="11652" y="26329"/>
                    <a:pt x="11839" y="26300"/>
                    <a:pt x="12014" y="26241"/>
                  </a:cubicBezTo>
                  <a:cubicBezTo>
                    <a:pt x="12180" y="26170"/>
                    <a:pt x="12359" y="26122"/>
                    <a:pt x="12550" y="26111"/>
                  </a:cubicBezTo>
                  <a:cubicBezTo>
                    <a:pt x="12716" y="26099"/>
                    <a:pt x="12895" y="26099"/>
                    <a:pt x="13062" y="26087"/>
                  </a:cubicBezTo>
                  <a:cubicBezTo>
                    <a:pt x="13752" y="26051"/>
                    <a:pt x="14455" y="26039"/>
                    <a:pt x="15145" y="26027"/>
                  </a:cubicBezTo>
                  <a:cubicBezTo>
                    <a:pt x="15292" y="26025"/>
                    <a:pt x="15440" y="26022"/>
                    <a:pt x="15588" y="26022"/>
                  </a:cubicBezTo>
                  <a:cubicBezTo>
                    <a:pt x="16134" y="26022"/>
                    <a:pt x="16683" y="26057"/>
                    <a:pt x="17217" y="26253"/>
                  </a:cubicBezTo>
                  <a:cubicBezTo>
                    <a:pt x="17407" y="26301"/>
                    <a:pt x="17598" y="26337"/>
                    <a:pt x="17800" y="26337"/>
                  </a:cubicBezTo>
                  <a:cubicBezTo>
                    <a:pt x="18693" y="26408"/>
                    <a:pt x="19586" y="26361"/>
                    <a:pt x="20467" y="26622"/>
                  </a:cubicBezTo>
                  <a:cubicBezTo>
                    <a:pt x="20630" y="26663"/>
                    <a:pt x="20798" y="26682"/>
                    <a:pt x="20968" y="26682"/>
                  </a:cubicBezTo>
                  <a:cubicBezTo>
                    <a:pt x="21047" y="26682"/>
                    <a:pt x="21126" y="26678"/>
                    <a:pt x="21205" y="26670"/>
                  </a:cubicBezTo>
                  <a:cubicBezTo>
                    <a:pt x="21348" y="26663"/>
                    <a:pt x="21490" y="26660"/>
                    <a:pt x="21633" y="26660"/>
                  </a:cubicBezTo>
                  <a:cubicBezTo>
                    <a:pt x="21989" y="26660"/>
                    <a:pt x="22346" y="26676"/>
                    <a:pt x="22704" y="26676"/>
                  </a:cubicBezTo>
                  <a:cubicBezTo>
                    <a:pt x="23150" y="26676"/>
                    <a:pt x="23596" y="26651"/>
                    <a:pt x="24039" y="26539"/>
                  </a:cubicBezTo>
                  <a:cubicBezTo>
                    <a:pt x="24082" y="26528"/>
                    <a:pt x="24125" y="26523"/>
                    <a:pt x="24168" y="26523"/>
                  </a:cubicBezTo>
                  <a:cubicBezTo>
                    <a:pt x="24220" y="26523"/>
                    <a:pt x="24272" y="26531"/>
                    <a:pt x="24325" y="26551"/>
                  </a:cubicBezTo>
                  <a:cubicBezTo>
                    <a:pt x="24461" y="26604"/>
                    <a:pt x="24598" y="26622"/>
                    <a:pt x="24736" y="26622"/>
                  </a:cubicBezTo>
                  <a:cubicBezTo>
                    <a:pt x="25019" y="26622"/>
                    <a:pt x="25303" y="26546"/>
                    <a:pt x="25581" y="26546"/>
                  </a:cubicBezTo>
                  <a:cubicBezTo>
                    <a:pt x="25651" y="26546"/>
                    <a:pt x="25720" y="26551"/>
                    <a:pt x="25789" y="26563"/>
                  </a:cubicBezTo>
                  <a:cubicBezTo>
                    <a:pt x="26006" y="26596"/>
                    <a:pt x="26223" y="26605"/>
                    <a:pt x="26439" y="26605"/>
                  </a:cubicBezTo>
                  <a:cubicBezTo>
                    <a:pt x="26684" y="26605"/>
                    <a:pt x="26929" y="26594"/>
                    <a:pt x="27173" y="26594"/>
                  </a:cubicBezTo>
                  <a:cubicBezTo>
                    <a:pt x="27260" y="26594"/>
                    <a:pt x="27346" y="26595"/>
                    <a:pt x="27432" y="26599"/>
                  </a:cubicBezTo>
                  <a:cubicBezTo>
                    <a:pt x="27534" y="26602"/>
                    <a:pt x="27635" y="26605"/>
                    <a:pt x="27737" y="26605"/>
                  </a:cubicBezTo>
                  <a:cubicBezTo>
                    <a:pt x="28028" y="26605"/>
                    <a:pt x="28320" y="26579"/>
                    <a:pt x="28611" y="26456"/>
                  </a:cubicBezTo>
                  <a:cubicBezTo>
                    <a:pt x="28648" y="26437"/>
                    <a:pt x="28691" y="26430"/>
                    <a:pt x="28735" y="26430"/>
                  </a:cubicBezTo>
                  <a:cubicBezTo>
                    <a:pt x="28833" y="26430"/>
                    <a:pt x="28942" y="26463"/>
                    <a:pt x="29040" y="26480"/>
                  </a:cubicBezTo>
                  <a:cubicBezTo>
                    <a:pt x="29183" y="26527"/>
                    <a:pt x="29337" y="26563"/>
                    <a:pt x="29480" y="26563"/>
                  </a:cubicBezTo>
                  <a:cubicBezTo>
                    <a:pt x="29701" y="26536"/>
                    <a:pt x="29922" y="26521"/>
                    <a:pt x="30142" y="26521"/>
                  </a:cubicBezTo>
                  <a:cubicBezTo>
                    <a:pt x="30314" y="26521"/>
                    <a:pt x="30487" y="26530"/>
                    <a:pt x="30659" y="26551"/>
                  </a:cubicBezTo>
                  <a:cubicBezTo>
                    <a:pt x="30922" y="26572"/>
                    <a:pt x="31181" y="26585"/>
                    <a:pt x="31440" y="26585"/>
                  </a:cubicBezTo>
                  <a:cubicBezTo>
                    <a:pt x="31627" y="26585"/>
                    <a:pt x="31815" y="26578"/>
                    <a:pt x="32004" y="26563"/>
                  </a:cubicBezTo>
                  <a:cubicBezTo>
                    <a:pt x="32302" y="26551"/>
                    <a:pt x="32600" y="26492"/>
                    <a:pt x="32897" y="26480"/>
                  </a:cubicBezTo>
                  <a:cubicBezTo>
                    <a:pt x="32977" y="26476"/>
                    <a:pt x="33056" y="26475"/>
                    <a:pt x="33134" y="26475"/>
                  </a:cubicBezTo>
                  <a:cubicBezTo>
                    <a:pt x="33348" y="26475"/>
                    <a:pt x="33557" y="26486"/>
                    <a:pt x="33766" y="26503"/>
                  </a:cubicBezTo>
                  <a:cubicBezTo>
                    <a:pt x="34159" y="26515"/>
                    <a:pt x="34552" y="26539"/>
                    <a:pt x="34945" y="26539"/>
                  </a:cubicBezTo>
                  <a:cubicBezTo>
                    <a:pt x="36398" y="26539"/>
                    <a:pt x="37856" y="26544"/>
                    <a:pt x="39312" y="26544"/>
                  </a:cubicBezTo>
                  <a:cubicBezTo>
                    <a:pt x="40040" y="26544"/>
                    <a:pt x="40767" y="26543"/>
                    <a:pt x="41494" y="26539"/>
                  </a:cubicBezTo>
                  <a:cubicBezTo>
                    <a:pt x="42780" y="26539"/>
                    <a:pt x="44077" y="26492"/>
                    <a:pt x="45363" y="26480"/>
                  </a:cubicBezTo>
                  <a:cubicBezTo>
                    <a:pt x="45425" y="26482"/>
                    <a:pt x="45486" y="26484"/>
                    <a:pt x="45548" y="26484"/>
                  </a:cubicBezTo>
                  <a:cubicBezTo>
                    <a:pt x="46034" y="26484"/>
                    <a:pt x="46517" y="26401"/>
                    <a:pt x="46982" y="26253"/>
                  </a:cubicBezTo>
                  <a:cubicBezTo>
                    <a:pt x="47123" y="26192"/>
                    <a:pt x="47276" y="26163"/>
                    <a:pt x="47430" y="26163"/>
                  </a:cubicBezTo>
                  <a:cubicBezTo>
                    <a:pt x="47577" y="26163"/>
                    <a:pt x="47724" y="26189"/>
                    <a:pt x="47863" y="26241"/>
                  </a:cubicBezTo>
                  <a:cubicBezTo>
                    <a:pt x="48045" y="26329"/>
                    <a:pt x="48241" y="26374"/>
                    <a:pt x="48436" y="26374"/>
                  </a:cubicBezTo>
                  <a:cubicBezTo>
                    <a:pt x="48637" y="26374"/>
                    <a:pt x="48837" y="26326"/>
                    <a:pt x="49018" y="26230"/>
                  </a:cubicBezTo>
                  <a:cubicBezTo>
                    <a:pt x="49118" y="26190"/>
                    <a:pt x="49229" y="26183"/>
                    <a:pt x="49343" y="26183"/>
                  </a:cubicBezTo>
                  <a:cubicBezTo>
                    <a:pt x="49397" y="26183"/>
                    <a:pt x="49452" y="26185"/>
                    <a:pt x="49507" y="26185"/>
                  </a:cubicBezTo>
                  <a:cubicBezTo>
                    <a:pt x="49543" y="26185"/>
                    <a:pt x="49578" y="26184"/>
                    <a:pt x="49614" y="26182"/>
                  </a:cubicBezTo>
                  <a:lnTo>
                    <a:pt x="52293" y="26087"/>
                  </a:lnTo>
                  <a:lnTo>
                    <a:pt x="52293" y="26051"/>
                  </a:lnTo>
                  <a:lnTo>
                    <a:pt x="55269" y="26027"/>
                  </a:lnTo>
                  <a:cubicBezTo>
                    <a:pt x="55329" y="26015"/>
                    <a:pt x="55376" y="25991"/>
                    <a:pt x="55400" y="25944"/>
                  </a:cubicBezTo>
                  <a:cubicBezTo>
                    <a:pt x="55424" y="25932"/>
                    <a:pt x="55400" y="25849"/>
                    <a:pt x="55376" y="25813"/>
                  </a:cubicBezTo>
                  <a:cubicBezTo>
                    <a:pt x="55329" y="25706"/>
                    <a:pt x="55257" y="25622"/>
                    <a:pt x="55198" y="25515"/>
                  </a:cubicBezTo>
                  <a:cubicBezTo>
                    <a:pt x="55091" y="25277"/>
                    <a:pt x="54852" y="25110"/>
                    <a:pt x="54579" y="25098"/>
                  </a:cubicBezTo>
                  <a:cubicBezTo>
                    <a:pt x="54531" y="25098"/>
                    <a:pt x="54484" y="25097"/>
                    <a:pt x="54436" y="25097"/>
                  </a:cubicBezTo>
                  <a:cubicBezTo>
                    <a:pt x="54068" y="25097"/>
                    <a:pt x="53700" y="25122"/>
                    <a:pt x="53332" y="25122"/>
                  </a:cubicBezTo>
                  <a:cubicBezTo>
                    <a:pt x="53152" y="25122"/>
                    <a:pt x="52972" y="25116"/>
                    <a:pt x="52793" y="25098"/>
                  </a:cubicBezTo>
                  <a:cubicBezTo>
                    <a:pt x="52569" y="25075"/>
                    <a:pt x="52346" y="25066"/>
                    <a:pt x="52123" y="25066"/>
                  </a:cubicBezTo>
                  <a:cubicBezTo>
                    <a:pt x="51632" y="25066"/>
                    <a:pt x="51141" y="25106"/>
                    <a:pt x="50650" y="25106"/>
                  </a:cubicBezTo>
                  <a:cubicBezTo>
                    <a:pt x="50471" y="25106"/>
                    <a:pt x="50292" y="25101"/>
                    <a:pt x="50114" y="25087"/>
                  </a:cubicBezTo>
                  <a:cubicBezTo>
                    <a:pt x="50001" y="25073"/>
                    <a:pt x="49888" y="25066"/>
                    <a:pt x="49775" y="25066"/>
                  </a:cubicBezTo>
                  <a:cubicBezTo>
                    <a:pt x="49491" y="25066"/>
                    <a:pt x="49207" y="25109"/>
                    <a:pt x="48935" y="25194"/>
                  </a:cubicBezTo>
                  <a:cubicBezTo>
                    <a:pt x="48828" y="25231"/>
                    <a:pt x="48724" y="25244"/>
                    <a:pt x="48621" y="25244"/>
                  </a:cubicBezTo>
                  <a:cubicBezTo>
                    <a:pt x="48368" y="25244"/>
                    <a:pt x="48126" y="25163"/>
                    <a:pt x="47878" y="25163"/>
                  </a:cubicBezTo>
                  <a:cubicBezTo>
                    <a:pt x="47837" y="25163"/>
                    <a:pt x="47797" y="25165"/>
                    <a:pt x="47756" y="25170"/>
                  </a:cubicBezTo>
                  <a:cubicBezTo>
                    <a:pt x="47399" y="25211"/>
                    <a:pt x="47046" y="25385"/>
                    <a:pt x="46681" y="25385"/>
                  </a:cubicBezTo>
                  <a:cubicBezTo>
                    <a:pt x="46511" y="25385"/>
                    <a:pt x="46338" y="25347"/>
                    <a:pt x="46161" y="25241"/>
                  </a:cubicBezTo>
                  <a:cubicBezTo>
                    <a:pt x="46135" y="25224"/>
                    <a:pt x="46105" y="25217"/>
                    <a:pt x="46071" y="25217"/>
                  </a:cubicBezTo>
                  <a:cubicBezTo>
                    <a:pt x="45965" y="25217"/>
                    <a:pt x="45829" y="25286"/>
                    <a:pt x="45720" y="25313"/>
                  </a:cubicBezTo>
                  <a:cubicBezTo>
                    <a:pt x="45530" y="25360"/>
                    <a:pt x="45339" y="25444"/>
                    <a:pt x="45149" y="25479"/>
                  </a:cubicBezTo>
                  <a:cubicBezTo>
                    <a:pt x="44965" y="25507"/>
                    <a:pt x="44780" y="25512"/>
                    <a:pt x="44596" y="25512"/>
                  </a:cubicBezTo>
                  <a:cubicBezTo>
                    <a:pt x="44493" y="25512"/>
                    <a:pt x="44391" y="25510"/>
                    <a:pt x="44289" y="25510"/>
                  </a:cubicBezTo>
                  <a:cubicBezTo>
                    <a:pt x="43931" y="25510"/>
                    <a:pt x="43576" y="25528"/>
                    <a:pt x="43232" y="25694"/>
                  </a:cubicBezTo>
                  <a:cubicBezTo>
                    <a:pt x="43041" y="25634"/>
                    <a:pt x="42851" y="25527"/>
                    <a:pt x="42660" y="25527"/>
                  </a:cubicBezTo>
                  <a:cubicBezTo>
                    <a:pt x="42470" y="25527"/>
                    <a:pt x="42279" y="25670"/>
                    <a:pt x="42089" y="25694"/>
                  </a:cubicBezTo>
                  <a:cubicBezTo>
                    <a:pt x="42072" y="25696"/>
                    <a:pt x="42055" y="25697"/>
                    <a:pt x="42038" y="25697"/>
                  </a:cubicBezTo>
                  <a:cubicBezTo>
                    <a:pt x="41874" y="25697"/>
                    <a:pt x="41714" y="25588"/>
                    <a:pt x="41547" y="25588"/>
                  </a:cubicBezTo>
                  <a:cubicBezTo>
                    <a:pt x="41491" y="25588"/>
                    <a:pt x="41433" y="25601"/>
                    <a:pt x="41375" y="25634"/>
                  </a:cubicBezTo>
                  <a:cubicBezTo>
                    <a:pt x="41304" y="25691"/>
                    <a:pt x="41215" y="25718"/>
                    <a:pt x="41126" y="25718"/>
                  </a:cubicBezTo>
                  <a:cubicBezTo>
                    <a:pt x="41065" y="25718"/>
                    <a:pt x="41004" y="25706"/>
                    <a:pt x="40946" y="25682"/>
                  </a:cubicBezTo>
                  <a:cubicBezTo>
                    <a:pt x="40767" y="25599"/>
                    <a:pt x="40553" y="25599"/>
                    <a:pt x="40374" y="25503"/>
                  </a:cubicBezTo>
                  <a:cubicBezTo>
                    <a:pt x="40210" y="25414"/>
                    <a:pt x="40050" y="25361"/>
                    <a:pt x="39889" y="25361"/>
                  </a:cubicBezTo>
                  <a:cubicBezTo>
                    <a:pt x="39770" y="25361"/>
                    <a:pt x="39650" y="25390"/>
                    <a:pt x="39529" y="25456"/>
                  </a:cubicBezTo>
                  <a:cubicBezTo>
                    <a:pt x="39393" y="25397"/>
                    <a:pt x="39259" y="25377"/>
                    <a:pt x="39125" y="25377"/>
                  </a:cubicBezTo>
                  <a:cubicBezTo>
                    <a:pt x="38930" y="25377"/>
                    <a:pt x="38734" y="25420"/>
                    <a:pt x="38529" y="25456"/>
                  </a:cubicBezTo>
                  <a:cubicBezTo>
                    <a:pt x="38261" y="25505"/>
                    <a:pt x="37991" y="25541"/>
                    <a:pt x="37721" y="25541"/>
                  </a:cubicBezTo>
                  <a:cubicBezTo>
                    <a:pt x="37402" y="25541"/>
                    <a:pt x="37083" y="25490"/>
                    <a:pt x="36767" y="25349"/>
                  </a:cubicBezTo>
                  <a:cubicBezTo>
                    <a:pt x="36633" y="25290"/>
                    <a:pt x="36488" y="25261"/>
                    <a:pt x="36343" y="25261"/>
                  </a:cubicBezTo>
                  <a:cubicBezTo>
                    <a:pt x="36191" y="25261"/>
                    <a:pt x="36038" y="25293"/>
                    <a:pt x="35898" y="25360"/>
                  </a:cubicBezTo>
                  <a:cubicBezTo>
                    <a:pt x="35660" y="25456"/>
                    <a:pt x="35398" y="25468"/>
                    <a:pt x="35195" y="25622"/>
                  </a:cubicBezTo>
                  <a:cubicBezTo>
                    <a:pt x="35091" y="25696"/>
                    <a:pt x="34984" y="25714"/>
                    <a:pt x="34877" y="25714"/>
                  </a:cubicBezTo>
                  <a:cubicBezTo>
                    <a:pt x="34769" y="25714"/>
                    <a:pt x="34660" y="25696"/>
                    <a:pt x="34555" y="25696"/>
                  </a:cubicBezTo>
                  <a:cubicBezTo>
                    <a:pt x="34477" y="25696"/>
                    <a:pt x="34400" y="25706"/>
                    <a:pt x="34326" y="25741"/>
                  </a:cubicBezTo>
                  <a:cubicBezTo>
                    <a:pt x="33893" y="25566"/>
                    <a:pt x="33448" y="25561"/>
                    <a:pt x="32999" y="25561"/>
                  </a:cubicBezTo>
                  <a:cubicBezTo>
                    <a:pt x="32967" y="25561"/>
                    <a:pt x="32935" y="25561"/>
                    <a:pt x="32903" y="25561"/>
                  </a:cubicBezTo>
                  <a:cubicBezTo>
                    <a:pt x="32743" y="25561"/>
                    <a:pt x="32582" y="25560"/>
                    <a:pt x="32421" y="25551"/>
                  </a:cubicBezTo>
                  <a:cubicBezTo>
                    <a:pt x="32333" y="25545"/>
                    <a:pt x="32244" y="25540"/>
                    <a:pt x="32155" y="25540"/>
                  </a:cubicBezTo>
                  <a:cubicBezTo>
                    <a:pt x="31896" y="25540"/>
                    <a:pt x="31636" y="25579"/>
                    <a:pt x="31397" y="25730"/>
                  </a:cubicBezTo>
                  <a:cubicBezTo>
                    <a:pt x="31354" y="25759"/>
                    <a:pt x="31310" y="25770"/>
                    <a:pt x="31267" y="25770"/>
                  </a:cubicBezTo>
                  <a:cubicBezTo>
                    <a:pt x="31168" y="25770"/>
                    <a:pt x="31071" y="25711"/>
                    <a:pt x="30980" y="25670"/>
                  </a:cubicBezTo>
                  <a:cubicBezTo>
                    <a:pt x="30872" y="25629"/>
                    <a:pt x="30756" y="25593"/>
                    <a:pt x="30643" y="25593"/>
                  </a:cubicBezTo>
                  <a:cubicBezTo>
                    <a:pt x="30557" y="25593"/>
                    <a:pt x="30474" y="25614"/>
                    <a:pt x="30397" y="25670"/>
                  </a:cubicBezTo>
                  <a:cubicBezTo>
                    <a:pt x="30242" y="25781"/>
                    <a:pt x="30095" y="25835"/>
                    <a:pt x="29950" y="25835"/>
                  </a:cubicBezTo>
                  <a:cubicBezTo>
                    <a:pt x="29782" y="25835"/>
                    <a:pt x="29617" y="25763"/>
                    <a:pt x="29445" y="25622"/>
                  </a:cubicBezTo>
                  <a:cubicBezTo>
                    <a:pt x="29278" y="25503"/>
                    <a:pt x="29087" y="25420"/>
                    <a:pt x="28885" y="25384"/>
                  </a:cubicBezTo>
                  <a:cubicBezTo>
                    <a:pt x="28872" y="25381"/>
                    <a:pt x="28859" y="25379"/>
                    <a:pt x="28845" y="25379"/>
                  </a:cubicBezTo>
                  <a:cubicBezTo>
                    <a:pt x="28756" y="25379"/>
                    <a:pt x="28661" y="25450"/>
                    <a:pt x="28560" y="25450"/>
                  </a:cubicBezTo>
                  <a:cubicBezTo>
                    <a:pt x="28526" y="25450"/>
                    <a:pt x="28492" y="25442"/>
                    <a:pt x="28456" y="25420"/>
                  </a:cubicBezTo>
                  <a:cubicBezTo>
                    <a:pt x="28422" y="25401"/>
                    <a:pt x="28390" y="25392"/>
                    <a:pt x="28361" y="25392"/>
                  </a:cubicBezTo>
                  <a:cubicBezTo>
                    <a:pt x="28297" y="25392"/>
                    <a:pt x="28243" y="25434"/>
                    <a:pt x="28194" y="25515"/>
                  </a:cubicBezTo>
                  <a:cubicBezTo>
                    <a:pt x="28123" y="25622"/>
                    <a:pt x="28075" y="25694"/>
                    <a:pt x="28004" y="25789"/>
                  </a:cubicBezTo>
                  <a:cubicBezTo>
                    <a:pt x="27944" y="25706"/>
                    <a:pt x="27873" y="25622"/>
                    <a:pt x="27813" y="25539"/>
                  </a:cubicBezTo>
                  <a:cubicBezTo>
                    <a:pt x="27773" y="25469"/>
                    <a:pt x="27732" y="25433"/>
                    <a:pt x="27694" y="25433"/>
                  </a:cubicBezTo>
                  <a:cubicBezTo>
                    <a:pt x="27654" y="25433"/>
                    <a:pt x="27617" y="25472"/>
                    <a:pt x="27587" y="25551"/>
                  </a:cubicBezTo>
                  <a:cubicBezTo>
                    <a:pt x="27542" y="25668"/>
                    <a:pt x="27490" y="25839"/>
                    <a:pt x="27396" y="25839"/>
                  </a:cubicBezTo>
                  <a:cubicBezTo>
                    <a:pt x="27365" y="25839"/>
                    <a:pt x="27330" y="25821"/>
                    <a:pt x="27289" y="25777"/>
                  </a:cubicBezTo>
                  <a:cubicBezTo>
                    <a:pt x="27068" y="25563"/>
                    <a:pt x="26862" y="25386"/>
                    <a:pt x="26623" y="25386"/>
                  </a:cubicBezTo>
                  <a:cubicBezTo>
                    <a:pt x="26502" y="25386"/>
                    <a:pt x="26373" y="25431"/>
                    <a:pt x="26230" y="25539"/>
                  </a:cubicBezTo>
                  <a:cubicBezTo>
                    <a:pt x="26141" y="25593"/>
                    <a:pt x="26039" y="25619"/>
                    <a:pt x="25938" y="25619"/>
                  </a:cubicBezTo>
                  <a:cubicBezTo>
                    <a:pt x="25837" y="25619"/>
                    <a:pt x="25736" y="25593"/>
                    <a:pt x="25646" y="25539"/>
                  </a:cubicBezTo>
                  <a:cubicBezTo>
                    <a:pt x="25550" y="25486"/>
                    <a:pt x="25460" y="25461"/>
                    <a:pt x="25374" y="25461"/>
                  </a:cubicBezTo>
                  <a:cubicBezTo>
                    <a:pt x="25228" y="25461"/>
                    <a:pt x="25095" y="25535"/>
                    <a:pt x="24968" y="25670"/>
                  </a:cubicBezTo>
                  <a:cubicBezTo>
                    <a:pt x="24895" y="25750"/>
                    <a:pt x="24817" y="25815"/>
                    <a:pt x="24723" y="25815"/>
                  </a:cubicBezTo>
                  <a:cubicBezTo>
                    <a:pt x="24678" y="25815"/>
                    <a:pt x="24629" y="25800"/>
                    <a:pt x="24575" y="25765"/>
                  </a:cubicBezTo>
                  <a:cubicBezTo>
                    <a:pt x="24405" y="25660"/>
                    <a:pt x="24213" y="25606"/>
                    <a:pt x="24021" y="25606"/>
                  </a:cubicBezTo>
                  <a:cubicBezTo>
                    <a:pt x="23864" y="25606"/>
                    <a:pt x="23708" y="25643"/>
                    <a:pt x="23563" y="25718"/>
                  </a:cubicBezTo>
                  <a:cubicBezTo>
                    <a:pt x="23462" y="25775"/>
                    <a:pt x="23343" y="25807"/>
                    <a:pt x="23226" y="25807"/>
                  </a:cubicBezTo>
                  <a:cubicBezTo>
                    <a:pt x="23150" y="25807"/>
                    <a:pt x="23074" y="25793"/>
                    <a:pt x="23003" y="25765"/>
                  </a:cubicBezTo>
                  <a:cubicBezTo>
                    <a:pt x="22857" y="25697"/>
                    <a:pt x="22701" y="25664"/>
                    <a:pt x="22546" y="25664"/>
                  </a:cubicBezTo>
                  <a:cubicBezTo>
                    <a:pt x="22349" y="25664"/>
                    <a:pt x="22153" y="25718"/>
                    <a:pt x="21979" y="25825"/>
                  </a:cubicBezTo>
                  <a:cubicBezTo>
                    <a:pt x="21913" y="25865"/>
                    <a:pt x="21845" y="25878"/>
                    <a:pt x="21776" y="25878"/>
                  </a:cubicBezTo>
                  <a:cubicBezTo>
                    <a:pt x="21645" y="25878"/>
                    <a:pt x="21511" y="25831"/>
                    <a:pt x="21382" y="25831"/>
                  </a:cubicBezTo>
                  <a:cubicBezTo>
                    <a:pt x="21296" y="25831"/>
                    <a:pt x="21213" y="25852"/>
                    <a:pt x="21134" y="25920"/>
                  </a:cubicBezTo>
                  <a:cubicBezTo>
                    <a:pt x="20777" y="25670"/>
                    <a:pt x="20372" y="25730"/>
                    <a:pt x="19979" y="25670"/>
                  </a:cubicBezTo>
                  <a:cubicBezTo>
                    <a:pt x="19686" y="25621"/>
                    <a:pt x="19400" y="25423"/>
                    <a:pt x="19107" y="25423"/>
                  </a:cubicBezTo>
                  <a:cubicBezTo>
                    <a:pt x="18970" y="25423"/>
                    <a:pt x="18833" y="25466"/>
                    <a:pt x="18693" y="25587"/>
                  </a:cubicBezTo>
                  <a:cubicBezTo>
                    <a:pt x="18669" y="25604"/>
                    <a:pt x="18643" y="25613"/>
                    <a:pt x="18616" y="25613"/>
                  </a:cubicBezTo>
                  <a:cubicBezTo>
                    <a:pt x="18589" y="25613"/>
                    <a:pt x="18562" y="25604"/>
                    <a:pt x="18538" y="25587"/>
                  </a:cubicBezTo>
                  <a:cubicBezTo>
                    <a:pt x="18003" y="25218"/>
                    <a:pt x="17372" y="25420"/>
                    <a:pt x="16812" y="25146"/>
                  </a:cubicBezTo>
                  <a:cubicBezTo>
                    <a:pt x="16723" y="25104"/>
                    <a:pt x="16624" y="25084"/>
                    <a:pt x="16525" y="25084"/>
                  </a:cubicBezTo>
                  <a:cubicBezTo>
                    <a:pt x="16425" y="25084"/>
                    <a:pt x="16324" y="25104"/>
                    <a:pt x="16229" y="25146"/>
                  </a:cubicBezTo>
                  <a:cubicBezTo>
                    <a:pt x="16050" y="25229"/>
                    <a:pt x="15859" y="25277"/>
                    <a:pt x="15657" y="25301"/>
                  </a:cubicBezTo>
                  <a:cubicBezTo>
                    <a:pt x="15334" y="25312"/>
                    <a:pt x="15009" y="25331"/>
                    <a:pt x="14684" y="25331"/>
                  </a:cubicBezTo>
                  <a:cubicBezTo>
                    <a:pt x="14313" y="25331"/>
                    <a:pt x="13941" y="25306"/>
                    <a:pt x="13573" y="25218"/>
                  </a:cubicBezTo>
                  <a:cubicBezTo>
                    <a:pt x="13531" y="25207"/>
                    <a:pt x="13488" y="25201"/>
                    <a:pt x="13445" y="25201"/>
                  </a:cubicBezTo>
                  <a:cubicBezTo>
                    <a:pt x="13393" y="25201"/>
                    <a:pt x="13340" y="25210"/>
                    <a:pt x="13288" y="25229"/>
                  </a:cubicBezTo>
                  <a:cubicBezTo>
                    <a:pt x="13065" y="25317"/>
                    <a:pt x="12832" y="25360"/>
                    <a:pt x="12598" y="25360"/>
                  </a:cubicBezTo>
                  <a:cubicBezTo>
                    <a:pt x="12295" y="25360"/>
                    <a:pt x="11992" y="25288"/>
                    <a:pt x="11716" y="25146"/>
                  </a:cubicBezTo>
                  <a:cubicBezTo>
                    <a:pt x="11577" y="25090"/>
                    <a:pt x="11416" y="25020"/>
                    <a:pt x="11278" y="25020"/>
                  </a:cubicBezTo>
                  <a:cubicBezTo>
                    <a:pt x="11239" y="25020"/>
                    <a:pt x="11203" y="25026"/>
                    <a:pt x="11168" y="25039"/>
                  </a:cubicBezTo>
                  <a:cubicBezTo>
                    <a:pt x="11085" y="25060"/>
                    <a:pt x="11002" y="25072"/>
                    <a:pt x="10919" y="25072"/>
                  </a:cubicBezTo>
                  <a:cubicBezTo>
                    <a:pt x="10859" y="25072"/>
                    <a:pt x="10800" y="25066"/>
                    <a:pt x="10740" y="25051"/>
                  </a:cubicBezTo>
                  <a:cubicBezTo>
                    <a:pt x="10652" y="25019"/>
                    <a:pt x="10560" y="25003"/>
                    <a:pt x="10469" y="25003"/>
                  </a:cubicBezTo>
                  <a:cubicBezTo>
                    <a:pt x="10424" y="25003"/>
                    <a:pt x="10379" y="25007"/>
                    <a:pt x="10335" y="25015"/>
                  </a:cubicBezTo>
                  <a:cubicBezTo>
                    <a:pt x="10214" y="25034"/>
                    <a:pt x="10093" y="25047"/>
                    <a:pt x="9974" y="25047"/>
                  </a:cubicBezTo>
                  <a:cubicBezTo>
                    <a:pt x="9870" y="25047"/>
                    <a:pt x="9768" y="25037"/>
                    <a:pt x="9668" y="25015"/>
                  </a:cubicBezTo>
                  <a:cubicBezTo>
                    <a:pt x="9454" y="24979"/>
                    <a:pt x="9252" y="24884"/>
                    <a:pt x="9085" y="24741"/>
                  </a:cubicBezTo>
                  <a:cubicBezTo>
                    <a:pt x="8766" y="24422"/>
                    <a:pt x="8329" y="24245"/>
                    <a:pt x="7881" y="24245"/>
                  </a:cubicBezTo>
                  <a:cubicBezTo>
                    <a:pt x="7794" y="24245"/>
                    <a:pt x="7707" y="24252"/>
                    <a:pt x="7620" y="24265"/>
                  </a:cubicBezTo>
                  <a:cubicBezTo>
                    <a:pt x="7613" y="24266"/>
                    <a:pt x="7605" y="24266"/>
                    <a:pt x="7598" y="24266"/>
                  </a:cubicBezTo>
                  <a:cubicBezTo>
                    <a:pt x="7444" y="24266"/>
                    <a:pt x="7343" y="24151"/>
                    <a:pt x="7275" y="24015"/>
                  </a:cubicBezTo>
                  <a:cubicBezTo>
                    <a:pt x="7156" y="23813"/>
                    <a:pt x="6906" y="23932"/>
                    <a:pt x="6751" y="23801"/>
                  </a:cubicBezTo>
                  <a:cubicBezTo>
                    <a:pt x="6573" y="23658"/>
                    <a:pt x="6394" y="23479"/>
                    <a:pt x="6227" y="23313"/>
                  </a:cubicBezTo>
                  <a:cubicBezTo>
                    <a:pt x="6204" y="23277"/>
                    <a:pt x="6144" y="23289"/>
                    <a:pt x="6084" y="23277"/>
                  </a:cubicBezTo>
                  <a:cubicBezTo>
                    <a:pt x="5906" y="23265"/>
                    <a:pt x="5799" y="23134"/>
                    <a:pt x="5692" y="22991"/>
                  </a:cubicBezTo>
                  <a:cubicBezTo>
                    <a:pt x="5584" y="22848"/>
                    <a:pt x="5430" y="22765"/>
                    <a:pt x="5251" y="22753"/>
                  </a:cubicBezTo>
                  <a:cubicBezTo>
                    <a:pt x="5180" y="22753"/>
                    <a:pt x="5120" y="22622"/>
                    <a:pt x="5072" y="22539"/>
                  </a:cubicBezTo>
                  <a:cubicBezTo>
                    <a:pt x="4918" y="22253"/>
                    <a:pt x="4656" y="22003"/>
                    <a:pt x="4358" y="21860"/>
                  </a:cubicBezTo>
                  <a:cubicBezTo>
                    <a:pt x="4275" y="21824"/>
                    <a:pt x="4144" y="21800"/>
                    <a:pt x="4108" y="21729"/>
                  </a:cubicBezTo>
                  <a:cubicBezTo>
                    <a:pt x="3822" y="21146"/>
                    <a:pt x="3358" y="20729"/>
                    <a:pt x="3013" y="20217"/>
                  </a:cubicBezTo>
                  <a:cubicBezTo>
                    <a:pt x="2905" y="20015"/>
                    <a:pt x="2834" y="19788"/>
                    <a:pt x="2810" y="19562"/>
                  </a:cubicBezTo>
                  <a:cubicBezTo>
                    <a:pt x="2763" y="19431"/>
                    <a:pt x="2679" y="19312"/>
                    <a:pt x="2560" y="19241"/>
                  </a:cubicBezTo>
                  <a:cubicBezTo>
                    <a:pt x="2334" y="19133"/>
                    <a:pt x="2203" y="18895"/>
                    <a:pt x="2239" y="18645"/>
                  </a:cubicBezTo>
                  <a:cubicBezTo>
                    <a:pt x="2251" y="18502"/>
                    <a:pt x="2215" y="18360"/>
                    <a:pt x="2132" y="18252"/>
                  </a:cubicBezTo>
                  <a:cubicBezTo>
                    <a:pt x="1751" y="17824"/>
                    <a:pt x="1643" y="17252"/>
                    <a:pt x="1572" y="16717"/>
                  </a:cubicBezTo>
                  <a:cubicBezTo>
                    <a:pt x="1548" y="16466"/>
                    <a:pt x="1441" y="16252"/>
                    <a:pt x="1274" y="16085"/>
                  </a:cubicBezTo>
                  <a:cubicBezTo>
                    <a:pt x="1239" y="16050"/>
                    <a:pt x="1191" y="16014"/>
                    <a:pt x="1191" y="15978"/>
                  </a:cubicBezTo>
                  <a:cubicBezTo>
                    <a:pt x="1203" y="15883"/>
                    <a:pt x="1227" y="15788"/>
                    <a:pt x="1262" y="15693"/>
                  </a:cubicBezTo>
                  <a:cubicBezTo>
                    <a:pt x="1346" y="15312"/>
                    <a:pt x="1477" y="14978"/>
                    <a:pt x="1167" y="14633"/>
                  </a:cubicBezTo>
                  <a:cubicBezTo>
                    <a:pt x="1036" y="14490"/>
                    <a:pt x="1024" y="14288"/>
                    <a:pt x="917" y="14121"/>
                  </a:cubicBezTo>
                  <a:cubicBezTo>
                    <a:pt x="822" y="14014"/>
                    <a:pt x="798" y="13859"/>
                    <a:pt x="858" y="13716"/>
                  </a:cubicBezTo>
                  <a:cubicBezTo>
                    <a:pt x="929" y="13573"/>
                    <a:pt x="977" y="13407"/>
                    <a:pt x="1000" y="13240"/>
                  </a:cubicBezTo>
                  <a:cubicBezTo>
                    <a:pt x="1024" y="13073"/>
                    <a:pt x="1048" y="12918"/>
                    <a:pt x="1048" y="12752"/>
                  </a:cubicBezTo>
                  <a:cubicBezTo>
                    <a:pt x="1096" y="12097"/>
                    <a:pt x="1191" y="11454"/>
                    <a:pt x="1310" y="10811"/>
                  </a:cubicBezTo>
                  <a:cubicBezTo>
                    <a:pt x="1346" y="10644"/>
                    <a:pt x="1298" y="10442"/>
                    <a:pt x="1310" y="10251"/>
                  </a:cubicBezTo>
                  <a:cubicBezTo>
                    <a:pt x="1310" y="10168"/>
                    <a:pt x="1298" y="10049"/>
                    <a:pt x="1358" y="9989"/>
                  </a:cubicBezTo>
                  <a:cubicBezTo>
                    <a:pt x="1501" y="9859"/>
                    <a:pt x="1608" y="9692"/>
                    <a:pt x="1679" y="9513"/>
                  </a:cubicBezTo>
                  <a:cubicBezTo>
                    <a:pt x="1739" y="9347"/>
                    <a:pt x="1798" y="9168"/>
                    <a:pt x="1870" y="8989"/>
                  </a:cubicBezTo>
                  <a:cubicBezTo>
                    <a:pt x="1941" y="8823"/>
                    <a:pt x="2013" y="8656"/>
                    <a:pt x="2096" y="8477"/>
                  </a:cubicBezTo>
                  <a:cubicBezTo>
                    <a:pt x="2167" y="8311"/>
                    <a:pt x="2239" y="8144"/>
                    <a:pt x="2310" y="7965"/>
                  </a:cubicBezTo>
                  <a:cubicBezTo>
                    <a:pt x="2465" y="7525"/>
                    <a:pt x="2751" y="7144"/>
                    <a:pt x="3144" y="6858"/>
                  </a:cubicBezTo>
                  <a:cubicBezTo>
                    <a:pt x="3298" y="6751"/>
                    <a:pt x="3382" y="6560"/>
                    <a:pt x="3358" y="6370"/>
                  </a:cubicBezTo>
                  <a:cubicBezTo>
                    <a:pt x="3346" y="6168"/>
                    <a:pt x="3406" y="5977"/>
                    <a:pt x="3501" y="5810"/>
                  </a:cubicBezTo>
                  <a:cubicBezTo>
                    <a:pt x="3608" y="5656"/>
                    <a:pt x="3727" y="5513"/>
                    <a:pt x="3846" y="5370"/>
                  </a:cubicBezTo>
                  <a:cubicBezTo>
                    <a:pt x="3977" y="5239"/>
                    <a:pt x="4144" y="5156"/>
                    <a:pt x="4239" y="4965"/>
                  </a:cubicBezTo>
                  <a:cubicBezTo>
                    <a:pt x="4680" y="4763"/>
                    <a:pt x="5096" y="4489"/>
                    <a:pt x="5465" y="4144"/>
                  </a:cubicBezTo>
                  <a:cubicBezTo>
                    <a:pt x="5823" y="3810"/>
                    <a:pt x="6215" y="3524"/>
                    <a:pt x="6632" y="3262"/>
                  </a:cubicBezTo>
                  <a:cubicBezTo>
                    <a:pt x="6763" y="3191"/>
                    <a:pt x="6858" y="3072"/>
                    <a:pt x="6918" y="2941"/>
                  </a:cubicBezTo>
                  <a:cubicBezTo>
                    <a:pt x="7001" y="2762"/>
                    <a:pt x="7144" y="2620"/>
                    <a:pt x="7323" y="2536"/>
                  </a:cubicBezTo>
                  <a:cubicBezTo>
                    <a:pt x="7448" y="2478"/>
                    <a:pt x="7584" y="2449"/>
                    <a:pt x="7720" y="2449"/>
                  </a:cubicBezTo>
                  <a:cubicBezTo>
                    <a:pt x="7779" y="2449"/>
                    <a:pt x="7837" y="2454"/>
                    <a:pt x="7894" y="2465"/>
                  </a:cubicBezTo>
                  <a:cubicBezTo>
                    <a:pt x="7942" y="2472"/>
                    <a:pt x="7991" y="2477"/>
                    <a:pt x="8038" y="2477"/>
                  </a:cubicBezTo>
                  <a:cubicBezTo>
                    <a:pt x="8144" y="2477"/>
                    <a:pt x="8241" y="2452"/>
                    <a:pt x="8299" y="2370"/>
                  </a:cubicBezTo>
                  <a:cubicBezTo>
                    <a:pt x="8359" y="2262"/>
                    <a:pt x="8442" y="2167"/>
                    <a:pt x="8549" y="2084"/>
                  </a:cubicBezTo>
                  <a:cubicBezTo>
                    <a:pt x="8644" y="2012"/>
                    <a:pt x="8751" y="1953"/>
                    <a:pt x="8859" y="1905"/>
                  </a:cubicBezTo>
                  <a:cubicBezTo>
                    <a:pt x="9085" y="1810"/>
                    <a:pt x="9323" y="1774"/>
                    <a:pt x="9549" y="1679"/>
                  </a:cubicBezTo>
                  <a:cubicBezTo>
                    <a:pt x="9597" y="1671"/>
                    <a:pt x="9644" y="1667"/>
                    <a:pt x="9692" y="1667"/>
                  </a:cubicBezTo>
                  <a:cubicBezTo>
                    <a:pt x="9787" y="1667"/>
                    <a:pt x="9883" y="1683"/>
                    <a:pt x="9978" y="1715"/>
                  </a:cubicBezTo>
                  <a:cubicBezTo>
                    <a:pt x="10087" y="1751"/>
                    <a:pt x="10189" y="1776"/>
                    <a:pt x="10286" y="1776"/>
                  </a:cubicBezTo>
                  <a:cubicBezTo>
                    <a:pt x="10412" y="1776"/>
                    <a:pt x="10530" y="1734"/>
                    <a:pt x="10645" y="1619"/>
                  </a:cubicBezTo>
                  <a:cubicBezTo>
                    <a:pt x="10752" y="1512"/>
                    <a:pt x="10883" y="1453"/>
                    <a:pt x="11037" y="1429"/>
                  </a:cubicBezTo>
                  <a:cubicBezTo>
                    <a:pt x="11180" y="1405"/>
                    <a:pt x="11323" y="1393"/>
                    <a:pt x="11466" y="1393"/>
                  </a:cubicBezTo>
                  <a:cubicBezTo>
                    <a:pt x="11585" y="1393"/>
                    <a:pt x="11645" y="1488"/>
                    <a:pt x="11609" y="1631"/>
                  </a:cubicBezTo>
                  <a:cubicBezTo>
                    <a:pt x="11577" y="1747"/>
                    <a:pt x="11601" y="1890"/>
                    <a:pt x="11681" y="1890"/>
                  </a:cubicBezTo>
                  <a:cubicBezTo>
                    <a:pt x="11692" y="1890"/>
                    <a:pt x="11703" y="1887"/>
                    <a:pt x="11716" y="1881"/>
                  </a:cubicBezTo>
                  <a:cubicBezTo>
                    <a:pt x="12026" y="1774"/>
                    <a:pt x="12347" y="1691"/>
                    <a:pt x="12669" y="1643"/>
                  </a:cubicBezTo>
                  <a:cubicBezTo>
                    <a:pt x="13014" y="1584"/>
                    <a:pt x="13359" y="1560"/>
                    <a:pt x="13716" y="1560"/>
                  </a:cubicBezTo>
                  <a:cubicBezTo>
                    <a:pt x="13755" y="1565"/>
                    <a:pt x="13795" y="1567"/>
                    <a:pt x="13834" y="1567"/>
                  </a:cubicBezTo>
                  <a:cubicBezTo>
                    <a:pt x="13989" y="1567"/>
                    <a:pt x="14148" y="1531"/>
                    <a:pt x="14300" y="1465"/>
                  </a:cubicBezTo>
                  <a:cubicBezTo>
                    <a:pt x="14471" y="1368"/>
                    <a:pt x="14661" y="1320"/>
                    <a:pt x="14850" y="1320"/>
                  </a:cubicBezTo>
                  <a:cubicBezTo>
                    <a:pt x="15057" y="1320"/>
                    <a:pt x="15263" y="1377"/>
                    <a:pt x="15443" y="1488"/>
                  </a:cubicBezTo>
                  <a:lnTo>
                    <a:pt x="16026" y="1369"/>
                  </a:lnTo>
                  <a:cubicBezTo>
                    <a:pt x="16252" y="1494"/>
                    <a:pt x="16481" y="1548"/>
                    <a:pt x="16711" y="1548"/>
                  </a:cubicBezTo>
                  <a:cubicBezTo>
                    <a:pt x="16964" y="1548"/>
                    <a:pt x="17217" y="1482"/>
                    <a:pt x="17467" y="1369"/>
                  </a:cubicBezTo>
                  <a:cubicBezTo>
                    <a:pt x="17534" y="1386"/>
                    <a:pt x="17602" y="1393"/>
                    <a:pt x="17670" y="1393"/>
                  </a:cubicBezTo>
                  <a:cubicBezTo>
                    <a:pt x="17903" y="1393"/>
                    <a:pt x="18138" y="1317"/>
                    <a:pt x="18371" y="1317"/>
                  </a:cubicBezTo>
                  <a:cubicBezTo>
                    <a:pt x="18503" y="1317"/>
                    <a:pt x="18634" y="1341"/>
                    <a:pt x="18765" y="1417"/>
                  </a:cubicBezTo>
                  <a:cubicBezTo>
                    <a:pt x="18833" y="1384"/>
                    <a:pt x="18901" y="1371"/>
                    <a:pt x="18967" y="1371"/>
                  </a:cubicBezTo>
                  <a:cubicBezTo>
                    <a:pt x="19190" y="1371"/>
                    <a:pt x="19405" y="1512"/>
                    <a:pt x="19634" y="1512"/>
                  </a:cubicBezTo>
                  <a:cubicBezTo>
                    <a:pt x="19931" y="1500"/>
                    <a:pt x="20229" y="1441"/>
                    <a:pt x="20515" y="1334"/>
                  </a:cubicBezTo>
                  <a:cubicBezTo>
                    <a:pt x="20519" y="1332"/>
                    <a:pt x="20523" y="1332"/>
                    <a:pt x="20527" y="1332"/>
                  </a:cubicBezTo>
                  <a:cubicBezTo>
                    <a:pt x="20563" y="1332"/>
                    <a:pt x="20614" y="1372"/>
                    <a:pt x="20646" y="1393"/>
                  </a:cubicBezTo>
                  <a:cubicBezTo>
                    <a:pt x="20771" y="1476"/>
                    <a:pt x="20916" y="1519"/>
                    <a:pt x="21062" y="1519"/>
                  </a:cubicBezTo>
                  <a:cubicBezTo>
                    <a:pt x="21167" y="1519"/>
                    <a:pt x="21273" y="1497"/>
                    <a:pt x="21372" y="1453"/>
                  </a:cubicBezTo>
                  <a:cubicBezTo>
                    <a:pt x="21472" y="1396"/>
                    <a:pt x="21588" y="1369"/>
                    <a:pt x="21706" y="1369"/>
                  </a:cubicBezTo>
                  <a:cubicBezTo>
                    <a:pt x="21786" y="1369"/>
                    <a:pt x="21867" y="1381"/>
                    <a:pt x="21944" y="1405"/>
                  </a:cubicBezTo>
                  <a:cubicBezTo>
                    <a:pt x="22115" y="1481"/>
                    <a:pt x="22299" y="1520"/>
                    <a:pt x="22483" y="1520"/>
                  </a:cubicBezTo>
                  <a:cubicBezTo>
                    <a:pt x="22645" y="1520"/>
                    <a:pt x="22805" y="1490"/>
                    <a:pt x="22956" y="1429"/>
                  </a:cubicBezTo>
                  <a:cubicBezTo>
                    <a:pt x="23030" y="1388"/>
                    <a:pt x="23112" y="1367"/>
                    <a:pt x="23195" y="1367"/>
                  </a:cubicBezTo>
                  <a:cubicBezTo>
                    <a:pt x="23258" y="1367"/>
                    <a:pt x="23322" y="1379"/>
                    <a:pt x="23384" y="1405"/>
                  </a:cubicBezTo>
                  <a:cubicBezTo>
                    <a:pt x="23724" y="1571"/>
                    <a:pt x="24099" y="1656"/>
                    <a:pt x="24481" y="1656"/>
                  </a:cubicBezTo>
                  <a:cubicBezTo>
                    <a:pt x="24647" y="1656"/>
                    <a:pt x="24814" y="1640"/>
                    <a:pt x="24980" y="1608"/>
                  </a:cubicBezTo>
                  <a:cubicBezTo>
                    <a:pt x="24986" y="1606"/>
                    <a:pt x="24993" y="1606"/>
                    <a:pt x="25000" y="1606"/>
                  </a:cubicBezTo>
                  <a:cubicBezTo>
                    <a:pt x="25094" y="1606"/>
                    <a:pt x="25201" y="1723"/>
                    <a:pt x="25311" y="1723"/>
                  </a:cubicBezTo>
                  <a:cubicBezTo>
                    <a:pt x="25335" y="1723"/>
                    <a:pt x="25360" y="1717"/>
                    <a:pt x="25384" y="1703"/>
                  </a:cubicBezTo>
                  <a:cubicBezTo>
                    <a:pt x="25668" y="1558"/>
                    <a:pt x="25956" y="1503"/>
                    <a:pt x="26243" y="1503"/>
                  </a:cubicBezTo>
                  <a:cubicBezTo>
                    <a:pt x="26497" y="1503"/>
                    <a:pt x="26752" y="1546"/>
                    <a:pt x="27004" y="1608"/>
                  </a:cubicBezTo>
                  <a:cubicBezTo>
                    <a:pt x="27385" y="1715"/>
                    <a:pt x="27778" y="1631"/>
                    <a:pt x="28159" y="1762"/>
                  </a:cubicBezTo>
                  <a:cubicBezTo>
                    <a:pt x="28211" y="1779"/>
                    <a:pt x="28264" y="1786"/>
                    <a:pt x="28316" y="1786"/>
                  </a:cubicBezTo>
                  <a:cubicBezTo>
                    <a:pt x="28533" y="1786"/>
                    <a:pt x="28749" y="1669"/>
                    <a:pt x="28980" y="1669"/>
                  </a:cubicBezTo>
                  <a:cubicBezTo>
                    <a:pt x="29046" y="1669"/>
                    <a:pt x="29114" y="1678"/>
                    <a:pt x="29183" y="1703"/>
                  </a:cubicBezTo>
                  <a:cubicBezTo>
                    <a:pt x="29356" y="1761"/>
                    <a:pt x="29544" y="1770"/>
                    <a:pt x="29734" y="1770"/>
                  </a:cubicBezTo>
                  <a:cubicBezTo>
                    <a:pt x="29823" y="1770"/>
                    <a:pt x="29912" y="1768"/>
                    <a:pt x="30001" y="1768"/>
                  </a:cubicBezTo>
                  <a:cubicBezTo>
                    <a:pt x="30074" y="1768"/>
                    <a:pt x="30147" y="1769"/>
                    <a:pt x="30218" y="1774"/>
                  </a:cubicBezTo>
                  <a:cubicBezTo>
                    <a:pt x="30362" y="1781"/>
                    <a:pt x="30505" y="1811"/>
                    <a:pt x="30646" y="1811"/>
                  </a:cubicBezTo>
                  <a:cubicBezTo>
                    <a:pt x="30751" y="1811"/>
                    <a:pt x="30855" y="1794"/>
                    <a:pt x="30957" y="1738"/>
                  </a:cubicBezTo>
                  <a:cubicBezTo>
                    <a:pt x="31050" y="1678"/>
                    <a:pt x="31159" y="1648"/>
                    <a:pt x="31270" y="1648"/>
                  </a:cubicBezTo>
                  <a:cubicBezTo>
                    <a:pt x="31357" y="1648"/>
                    <a:pt x="31445" y="1666"/>
                    <a:pt x="31528" y="1703"/>
                  </a:cubicBezTo>
                  <a:cubicBezTo>
                    <a:pt x="31660" y="1765"/>
                    <a:pt x="31804" y="1795"/>
                    <a:pt x="31949" y="1795"/>
                  </a:cubicBezTo>
                  <a:cubicBezTo>
                    <a:pt x="32052" y="1795"/>
                    <a:pt x="32155" y="1780"/>
                    <a:pt x="32254" y="1750"/>
                  </a:cubicBezTo>
                  <a:cubicBezTo>
                    <a:pt x="32523" y="1672"/>
                    <a:pt x="32780" y="1510"/>
                    <a:pt x="33067" y="1510"/>
                  </a:cubicBezTo>
                  <a:cubicBezTo>
                    <a:pt x="33086" y="1510"/>
                    <a:pt x="33104" y="1511"/>
                    <a:pt x="33124" y="1512"/>
                  </a:cubicBezTo>
                  <a:cubicBezTo>
                    <a:pt x="33366" y="1522"/>
                    <a:pt x="33572" y="1655"/>
                    <a:pt x="33799" y="1655"/>
                  </a:cubicBezTo>
                  <a:cubicBezTo>
                    <a:pt x="33862" y="1655"/>
                    <a:pt x="33926" y="1645"/>
                    <a:pt x="33993" y="1619"/>
                  </a:cubicBezTo>
                  <a:cubicBezTo>
                    <a:pt x="34254" y="1741"/>
                    <a:pt x="34522" y="1767"/>
                    <a:pt x="34792" y="1767"/>
                  </a:cubicBezTo>
                  <a:cubicBezTo>
                    <a:pt x="34867" y="1767"/>
                    <a:pt x="34942" y="1765"/>
                    <a:pt x="35017" y="1762"/>
                  </a:cubicBezTo>
                  <a:lnTo>
                    <a:pt x="37696" y="1715"/>
                  </a:lnTo>
                  <a:cubicBezTo>
                    <a:pt x="37728" y="1716"/>
                    <a:pt x="37761" y="1716"/>
                    <a:pt x="37793" y="1716"/>
                  </a:cubicBezTo>
                  <a:cubicBezTo>
                    <a:pt x="38213" y="1716"/>
                    <a:pt x="38631" y="1645"/>
                    <a:pt x="39029" y="1512"/>
                  </a:cubicBezTo>
                  <a:cubicBezTo>
                    <a:pt x="39205" y="1461"/>
                    <a:pt x="39385" y="1437"/>
                    <a:pt x="39567" y="1437"/>
                  </a:cubicBezTo>
                  <a:cubicBezTo>
                    <a:pt x="39681" y="1437"/>
                    <a:pt x="39795" y="1446"/>
                    <a:pt x="39910" y="1465"/>
                  </a:cubicBezTo>
                  <a:cubicBezTo>
                    <a:pt x="40131" y="1488"/>
                    <a:pt x="40347" y="1591"/>
                    <a:pt x="40569" y="1591"/>
                  </a:cubicBezTo>
                  <a:cubicBezTo>
                    <a:pt x="40681" y="1591"/>
                    <a:pt x="40794" y="1564"/>
                    <a:pt x="40910" y="1488"/>
                  </a:cubicBezTo>
                  <a:cubicBezTo>
                    <a:pt x="41151" y="1534"/>
                    <a:pt x="41387" y="1664"/>
                    <a:pt x="41627" y="1664"/>
                  </a:cubicBezTo>
                  <a:cubicBezTo>
                    <a:pt x="41767" y="1664"/>
                    <a:pt x="41909" y="1620"/>
                    <a:pt x="42053" y="1488"/>
                  </a:cubicBezTo>
                  <a:cubicBezTo>
                    <a:pt x="42074" y="1468"/>
                    <a:pt x="42103" y="1460"/>
                    <a:pt x="42135" y="1460"/>
                  </a:cubicBezTo>
                  <a:cubicBezTo>
                    <a:pt x="42198" y="1460"/>
                    <a:pt x="42276" y="1489"/>
                    <a:pt x="42339" y="1512"/>
                  </a:cubicBezTo>
                  <a:cubicBezTo>
                    <a:pt x="42745" y="1669"/>
                    <a:pt x="43155" y="1733"/>
                    <a:pt x="43567" y="1733"/>
                  </a:cubicBezTo>
                  <a:cubicBezTo>
                    <a:pt x="43938" y="1733"/>
                    <a:pt x="44311" y="1680"/>
                    <a:pt x="44685" y="1596"/>
                  </a:cubicBezTo>
                  <a:cubicBezTo>
                    <a:pt x="44780" y="1566"/>
                    <a:pt x="44878" y="1551"/>
                    <a:pt x="44976" y="1551"/>
                  </a:cubicBezTo>
                  <a:cubicBezTo>
                    <a:pt x="45074" y="1551"/>
                    <a:pt x="45173" y="1566"/>
                    <a:pt x="45268" y="1596"/>
                  </a:cubicBezTo>
                  <a:cubicBezTo>
                    <a:pt x="45341" y="1620"/>
                    <a:pt x="45413" y="1630"/>
                    <a:pt x="45485" y="1630"/>
                  </a:cubicBezTo>
                  <a:cubicBezTo>
                    <a:pt x="45657" y="1630"/>
                    <a:pt x="45826" y="1571"/>
                    <a:pt x="45994" y="1512"/>
                  </a:cubicBezTo>
                  <a:cubicBezTo>
                    <a:pt x="46094" y="1479"/>
                    <a:pt x="46216" y="1434"/>
                    <a:pt x="46314" y="1434"/>
                  </a:cubicBezTo>
                  <a:cubicBezTo>
                    <a:pt x="46356" y="1434"/>
                    <a:pt x="46394" y="1443"/>
                    <a:pt x="46423" y="1465"/>
                  </a:cubicBezTo>
                  <a:cubicBezTo>
                    <a:pt x="46828" y="1798"/>
                    <a:pt x="47316" y="1584"/>
                    <a:pt x="47721" y="1798"/>
                  </a:cubicBezTo>
                  <a:cubicBezTo>
                    <a:pt x="47931" y="1910"/>
                    <a:pt x="48162" y="1969"/>
                    <a:pt x="48396" y="1969"/>
                  </a:cubicBezTo>
                  <a:cubicBezTo>
                    <a:pt x="48560" y="1969"/>
                    <a:pt x="48726" y="1940"/>
                    <a:pt x="48887" y="1881"/>
                  </a:cubicBezTo>
                  <a:cubicBezTo>
                    <a:pt x="48953" y="1861"/>
                    <a:pt x="49019" y="1854"/>
                    <a:pt x="49084" y="1854"/>
                  </a:cubicBezTo>
                  <a:cubicBezTo>
                    <a:pt x="49190" y="1854"/>
                    <a:pt x="49294" y="1871"/>
                    <a:pt x="49396" y="1871"/>
                  </a:cubicBezTo>
                  <a:cubicBezTo>
                    <a:pt x="49413" y="1871"/>
                    <a:pt x="49430" y="1871"/>
                    <a:pt x="49447" y="1869"/>
                  </a:cubicBezTo>
                  <a:cubicBezTo>
                    <a:pt x="49514" y="1861"/>
                    <a:pt x="49583" y="1857"/>
                    <a:pt x="49652" y="1857"/>
                  </a:cubicBezTo>
                  <a:cubicBezTo>
                    <a:pt x="49778" y="1857"/>
                    <a:pt x="49903" y="1870"/>
                    <a:pt x="50019" y="1893"/>
                  </a:cubicBezTo>
                  <a:cubicBezTo>
                    <a:pt x="50386" y="1966"/>
                    <a:pt x="50756" y="2015"/>
                    <a:pt x="51124" y="2015"/>
                  </a:cubicBezTo>
                  <a:cubicBezTo>
                    <a:pt x="51545" y="2015"/>
                    <a:pt x="51964" y="1951"/>
                    <a:pt x="52376" y="1786"/>
                  </a:cubicBezTo>
                  <a:cubicBezTo>
                    <a:pt x="52453" y="1757"/>
                    <a:pt x="52534" y="1742"/>
                    <a:pt x="52614" y="1742"/>
                  </a:cubicBezTo>
                  <a:cubicBezTo>
                    <a:pt x="52732" y="1742"/>
                    <a:pt x="52848" y="1775"/>
                    <a:pt x="52947" y="1846"/>
                  </a:cubicBezTo>
                  <a:cubicBezTo>
                    <a:pt x="53017" y="1894"/>
                    <a:pt x="53103" y="1919"/>
                    <a:pt x="53190" y="1919"/>
                  </a:cubicBezTo>
                  <a:cubicBezTo>
                    <a:pt x="53253" y="1919"/>
                    <a:pt x="53317" y="1906"/>
                    <a:pt x="53376" y="1881"/>
                  </a:cubicBezTo>
                  <a:cubicBezTo>
                    <a:pt x="53516" y="1804"/>
                    <a:pt x="53676" y="1761"/>
                    <a:pt x="53837" y="1761"/>
                  </a:cubicBezTo>
                  <a:cubicBezTo>
                    <a:pt x="53922" y="1761"/>
                    <a:pt x="54008" y="1773"/>
                    <a:pt x="54090" y="1798"/>
                  </a:cubicBezTo>
                  <a:cubicBezTo>
                    <a:pt x="54376" y="1846"/>
                    <a:pt x="54662" y="1834"/>
                    <a:pt x="54960" y="1893"/>
                  </a:cubicBezTo>
                  <a:cubicBezTo>
                    <a:pt x="55055" y="1917"/>
                    <a:pt x="55150" y="1929"/>
                    <a:pt x="55257" y="1941"/>
                  </a:cubicBezTo>
                  <a:cubicBezTo>
                    <a:pt x="55325" y="1949"/>
                    <a:pt x="55392" y="1958"/>
                    <a:pt x="55459" y="1958"/>
                  </a:cubicBezTo>
                  <a:cubicBezTo>
                    <a:pt x="55487" y="1958"/>
                    <a:pt x="55515" y="1956"/>
                    <a:pt x="55543" y="1953"/>
                  </a:cubicBezTo>
                  <a:cubicBezTo>
                    <a:pt x="55734" y="1953"/>
                    <a:pt x="55912" y="1905"/>
                    <a:pt x="56079" y="1810"/>
                  </a:cubicBezTo>
                  <a:cubicBezTo>
                    <a:pt x="56214" y="1737"/>
                    <a:pt x="56359" y="1701"/>
                    <a:pt x="56504" y="1701"/>
                  </a:cubicBezTo>
                  <a:cubicBezTo>
                    <a:pt x="56525" y="1701"/>
                    <a:pt x="56546" y="1701"/>
                    <a:pt x="56567" y="1703"/>
                  </a:cubicBezTo>
                  <a:cubicBezTo>
                    <a:pt x="56722" y="1727"/>
                    <a:pt x="56877" y="1798"/>
                    <a:pt x="57007" y="1893"/>
                  </a:cubicBezTo>
                  <a:cubicBezTo>
                    <a:pt x="57032" y="1909"/>
                    <a:pt x="57058" y="1915"/>
                    <a:pt x="57085" y="1915"/>
                  </a:cubicBezTo>
                  <a:cubicBezTo>
                    <a:pt x="57189" y="1915"/>
                    <a:pt x="57305" y="1820"/>
                    <a:pt x="57425" y="1820"/>
                  </a:cubicBezTo>
                  <a:cubicBezTo>
                    <a:pt x="57464" y="1820"/>
                    <a:pt x="57504" y="1830"/>
                    <a:pt x="57543" y="1858"/>
                  </a:cubicBezTo>
                  <a:cubicBezTo>
                    <a:pt x="57686" y="1965"/>
                    <a:pt x="57853" y="2072"/>
                    <a:pt x="58020" y="2167"/>
                  </a:cubicBezTo>
                  <a:cubicBezTo>
                    <a:pt x="58108" y="2211"/>
                    <a:pt x="58209" y="2236"/>
                    <a:pt x="58309" y="2236"/>
                  </a:cubicBezTo>
                  <a:cubicBezTo>
                    <a:pt x="58344" y="2236"/>
                    <a:pt x="58379" y="2233"/>
                    <a:pt x="58412" y="2227"/>
                  </a:cubicBezTo>
                  <a:cubicBezTo>
                    <a:pt x="58534" y="2195"/>
                    <a:pt x="58653" y="2180"/>
                    <a:pt x="58769" y="2180"/>
                  </a:cubicBezTo>
                  <a:cubicBezTo>
                    <a:pt x="59221" y="2180"/>
                    <a:pt x="59629" y="2404"/>
                    <a:pt x="59960" y="2727"/>
                  </a:cubicBezTo>
                  <a:cubicBezTo>
                    <a:pt x="60055" y="2822"/>
                    <a:pt x="60163" y="2905"/>
                    <a:pt x="60294" y="2965"/>
                  </a:cubicBezTo>
                  <a:cubicBezTo>
                    <a:pt x="60460" y="3024"/>
                    <a:pt x="60663" y="3012"/>
                    <a:pt x="60817" y="3096"/>
                  </a:cubicBezTo>
                  <a:cubicBezTo>
                    <a:pt x="61020" y="3215"/>
                    <a:pt x="61151" y="3429"/>
                    <a:pt x="61318" y="3572"/>
                  </a:cubicBezTo>
                  <a:cubicBezTo>
                    <a:pt x="61437" y="3691"/>
                    <a:pt x="61579" y="3774"/>
                    <a:pt x="61722" y="3834"/>
                  </a:cubicBezTo>
                  <a:cubicBezTo>
                    <a:pt x="61865" y="3905"/>
                    <a:pt x="62032" y="3953"/>
                    <a:pt x="62187" y="3989"/>
                  </a:cubicBezTo>
                  <a:cubicBezTo>
                    <a:pt x="62330" y="4001"/>
                    <a:pt x="62461" y="4072"/>
                    <a:pt x="62532" y="4191"/>
                  </a:cubicBezTo>
                  <a:cubicBezTo>
                    <a:pt x="62651" y="4394"/>
                    <a:pt x="62913" y="4429"/>
                    <a:pt x="63056" y="4620"/>
                  </a:cubicBezTo>
                  <a:cubicBezTo>
                    <a:pt x="63175" y="4798"/>
                    <a:pt x="63508" y="4786"/>
                    <a:pt x="63568" y="5060"/>
                  </a:cubicBezTo>
                  <a:cubicBezTo>
                    <a:pt x="63639" y="5322"/>
                    <a:pt x="63961" y="5298"/>
                    <a:pt x="64116" y="5477"/>
                  </a:cubicBezTo>
                  <a:cubicBezTo>
                    <a:pt x="64139" y="5513"/>
                    <a:pt x="64175" y="5548"/>
                    <a:pt x="64199" y="5584"/>
                  </a:cubicBezTo>
                  <a:cubicBezTo>
                    <a:pt x="64246" y="5668"/>
                    <a:pt x="64282" y="5751"/>
                    <a:pt x="64306" y="5846"/>
                  </a:cubicBezTo>
                  <a:cubicBezTo>
                    <a:pt x="64330" y="6037"/>
                    <a:pt x="64318" y="6251"/>
                    <a:pt x="64437" y="6394"/>
                  </a:cubicBezTo>
                  <a:cubicBezTo>
                    <a:pt x="64830" y="6846"/>
                    <a:pt x="65175" y="7334"/>
                    <a:pt x="65497" y="7834"/>
                  </a:cubicBezTo>
                  <a:cubicBezTo>
                    <a:pt x="65640" y="7918"/>
                    <a:pt x="65782" y="8025"/>
                    <a:pt x="65901" y="8156"/>
                  </a:cubicBezTo>
                  <a:cubicBezTo>
                    <a:pt x="66009" y="8275"/>
                    <a:pt x="66092" y="8418"/>
                    <a:pt x="66175" y="8561"/>
                  </a:cubicBezTo>
                  <a:cubicBezTo>
                    <a:pt x="66247" y="8716"/>
                    <a:pt x="66306" y="8858"/>
                    <a:pt x="66354" y="9025"/>
                  </a:cubicBezTo>
                  <a:cubicBezTo>
                    <a:pt x="66413" y="9168"/>
                    <a:pt x="66461" y="9335"/>
                    <a:pt x="66509" y="9489"/>
                  </a:cubicBezTo>
                  <a:cubicBezTo>
                    <a:pt x="66532" y="9585"/>
                    <a:pt x="66556" y="9668"/>
                    <a:pt x="66568" y="9763"/>
                  </a:cubicBezTo>
                  <a:cubicBezTo>
                    <a:pt x="66580" y="9859"/>
                    <a:pt x="66568" y="9954"/>
                    <a:pt x="66544" y="10049"/>
                  </a:cubicBezTo>
                  <a:cubicBezTo>
                    <a:pt x="66437" y="10370"/>
                    <a:pt x="66532" y="10728"/>
                    <a:pt x="66806" y="10954"/>
                  </a:cubicBezTo>
                  <a:cubicBezTo>
                    <a:pt x="66937" y="11085"/>
                    <a:pt x="67009" y="11275"/>
                    <a:pt x="66985" y="11478"/>
                  </a:cubicBezTo>
                  <a:cubicBezTo>
                    <a:pt x="66973" y="11656"/>
                    <a:pt x="66806" y="11835"/>
                    <a:pt x="66949" y="12014"/>
                  </a:cubicBezTo>
                  <a:cubicBezTo>
                    <a:pt x="67092" y="12216"/>
                    <a:pt x="66830" y="12478"/>
                    <a:pt x="67056" y="12680"/>
                  </a:cubicBezTo>
                  <a:cubicBezTo>
                    <a:pt x="67009" y="12907"/>
                    <a:pt x="66854" y="13121"/>
                    <a:pt x="66997" y="13359"/>
                  </a:cubicBezTo>
                  <a:cubicBezTo>
                    <a:pt x="67140" y="13621"/>
                    <a:pt x="66902" y="13895"/>
                    <a:pt x="67080" y="14169"/>
                  </a:cubicBezTo>
                  <a:cubicBezTo>
                    <a:pt x="67152" y="14300"/>
                    <a:pt x="67152" y="14466"/>
                    <a:pt x="67080" y="14585"/>
                  </a:cubicBezTo>
                  <a:cubicBezTo>
                    <a:pt x="66997" y="14704"/>
                    <a:pt x="66949" y="14847"/>
                    <a:pt x="66949" y="14990"/>
                  </a:cubicBezTo>
                  <a:cubicBezTo>
                    <a:pt x="66949" y="15133"/>
                    <a:pt x="66961" y="15264"/>
                    <a:pt x="66985" y="15407"/>
                  </a:cubicBezTo>
                  <a:cubicBezTo>
                    <a:pt x="67021" y="15645"/>
                    <a:pt x="66937" y="15895"/>
                    <a:pt x="66771" y="16074"/>
                  </a:cubicBezTo>
                  <a:cubicBezTo>
                    <a:pt x="66306" y="16562"/>
                    <a:pt x="66282" y="17157"/>
                    <a:pt x="66163" y="17752"/>
                  </a:cubicBezTo>
                  <a:cubicBezTo>
                    <a:pt x="66187" y="17895"/>
                    <a:pt x="66187" y="18050"/>
                    <a:pt x="66163" y="18193"/>
                  </a:cubicBezTo>
                  <a:cubicBezTo>
                    <a:pt x="66140" y="18264"/>
                    <a:pt x="66128" y="18336"/>
                    <a:pt x="66104" y="18395"/>
                  </a:cubicBezTo>
                  <a:lnTo>
                    <a:pt x="66021" y="18598"/>
                  </a:lnTo>
                  <a:cubicBezTo>
                    <a:pt x="65961" y="18729"/>
                    <a:pt x="65913" y="18872"/>
                    <a:pt x="65878" y="19002"/>
                  </a:cubicBezTo>
                  <a:cubicBezTo>
                    <a:pt x="65830" y="19145"/>
                    <a:pt x="65818" y="19300"/>
                    <a:pt x="65842" y="19455"/>
                  </a:cubicBezTo>
                  <a:cubicBezTo>
                    <a:pt x="65842" y="19526"/>
                    <a:pt x="65747" y="19634"/>
                    <a:pt x="65663" y="19669"/>
                  </a:cubicBezTo>
                  <a:cubicBezTo>
                    <a:pt x="65520" y="19729"/>
                    <a:pt x="65401" y="19812"/>
                    <a:pt x="65294" y="19919"/>
                  </a:cubicBezTo>
                  <a:cubicBezTo>
                    <a:pt x="65187" y="20015"/>
                    <a:pt x="65092" y="20134"/>
                    <a:pt x="65032" y="20253"/>
                  </a:cubicBezTo>
                  <a:cubicBezTo>
                    <a:pt x="64913" y="20467"/>
                    <a:pt x="64723" y="20634"/>
                    <a:pt x="64485" y="20717"/>
                  </a:cubicBezTo>
                  <a:cubicBezTo>
                    <a:pt x="64318" y="20765"/>
                    <a:pt x="64294" y="20907"/>
                    <a:pt x="64246" y="21038"/>
                  </a:cubicBezTo>
                  <a:cubicBezTo>
                    <a:pt x="64187" y="21169"/>
                    <a:pt x="64068" y="21277"/>
                    <a:pt x="63925" y="21300"/>
                  </a:cubicBezTo>
                  <a:cubicBezTo>
                    <a:pt x="63746" y="21360"/>
                    <a:pt x="63568" y="21455"/>
                    <a:pt x="63425" y="21586"/>
                  </a:cubicBezTo>
                  <a:cubicBezTo>
                    <a:pt x="63282" y="21705"/>
                    <a:pt x="63175" y="21860"/>
                    <a:pt x="63103" y="22039"/>
                  </a:cubicBezTo>
                  <a:cubicBezTo>
                    <a:pt x="63068" y="22146"/>
                    <a:pt x="63020" y="22241"/>
                    <a:pt x="62961" y="22336"/>
                  </a:cubicBezTo>
                  <a:cubicBezTo>
                    <a:pt x="62901" y="22431"/>
                    <a:pt x="62830" y="22515"/>
                    <a:pt x="62758" y="22586"/>
                  </a:cubicBezTo>
                  <a:cubicBezTo>
                    <a:pt x="62687" y="22670"/>
                    <a:pt x="62603" y="22741"/>
                    <a:pt x="62520" y="22801"/>
                  </a:cubicBezTo>
                  <a:cubicBezTo>
                    <a:pt x="62437" y="22872"/>
                    <a:pt x="62353" y="22932"/>
                    <a:pt x="62258" y="22979"/>
                  </a:cubicBezTo>
                  <a:cubicBezTo>
                    <a:pt x="61675" y="23336"/>
                    <a:pt x="61091" y="23622"/>
                    <a:pt x="60603" y="24134"/>
                  </a:cubicBezTo>
                  <a:cubicBezTo>
                    <a:pt x="60556" y="24200"/>
                    <a:pt x="60486" y="24237"/>
                    <a:pt x="60405" y="24237"/>
                  </a:cubicBezTo>
                  <a:cubicBezTo>
                    <a:pt x="60384" y="24237"/>
                    <a:pt x="60363" y="24234"/>
                    <a:pt x="60341" y="24229"/>
                  </a:cubicBezTo>
                  <a:cubicBezTo>
                    <a:pt x="60307" y="24224"/>
                    <a:pt x="60274" y="24222"/>
                    <a:pt x="60242" y="24222"/>
                  </a:cubicBezTo>
                  <a:cubicBezTo>
                    <a:pt x="59979" y="24222"/>
                    <a:pt x="59762" y="24379"/>
                    <a:pt x="59508" y="24432"/>
                  </a:cubicBezTo>
                  <a:cubicBezTo>
                    <a:pt x="59341" y="24456"/>
                    <a:pt x="59174" y="24479"/>
                    <a:pt x="59008" y="24491"/>
                  </a:cubicBezTo>
                  <a:cubicBezTo>
                    <a:pt x="58924" y="24497"/>
                    <a:pt x="58841" y="24497"/>
                    <a:pt x="58759" y="24497"/>
                  </a:cubicBezTo>
                  <a:cubicBezTo>
                    <a:pt x="58677" y="24497"/>
                    <a:pt x="58597" y="24497"/>
                    <a:pt x="58520" y="24503"/>
                  </a:cubicBezTo>
                  <a:cubicBezTo>
                    <a:pt x="58472" y="24503"/>
                    <a:pt x="58424" y="24515"/>
                    <a:pt x="58377" y="24539"/>
                  </a:cubicBezTo>
                  <a:cubicBezTo>
                    <a:pt x="58222" y="24634"/>
                    <a:pt x="58055" y="24717"/>
                    <a:pt x="57877" y="24765"/>
                  </a:cubicBezTo>
                  <a:cubicBezTo>
                    <a:pt x="57843" y="24771"/>
                    <a:pt x="57809" y="24774"/>
                    <a:pt x="57774" y="24774"/>
                  </a:cubicBezTo>
                  <a:cubicBezTo>
                    <a:pt x="57631" y="24774"/>
                    <a:pt x="57487" y="24728"/>
                    <a:pt x="57344" y="24728"/>
                  </a:cubicBezTo>
                  <a:cubicBezTo>
                    <a:pt x="57331" y="24728"/>
                    <a:pt x="57318" y="24729"/>
                    <a:pt x="57305" y="24729"/>
                  </a:cubicBezTo>
                  <a:cubicBezTo>
                    <a:pt x="57127" y="24753"/>
                    <a:pt x="56984" y="24765"/>
                    <a:pt x="56817" y="24777"/>
                  </a:cubicBezTo>
                  <a:cubicBezTo>
                    <a:pt x="56662" y="24801"/>
                    <a:pt x="56496" y="24825"/>
                    <a:pt x="56329" y="24837"/>
                  </a:cubicBezTo>
                  <a:cubicBezTo>
                    <a:pt x="56210" y="24848"/>
                    <a:pt x="56103" y="24884"/>
                    <a:pt x="55995" y="24944"/>
                  </a:cubicBezTo>
                  <a:cubicBezTo>
                    <a:pt x="55876" y="24991"/>
                    <a:pt x="55769" y="25051"/>
                    <a:pt x="55674" y="25122"/>
                  </a:cubicBezTo>
                  <a:cubicBezTo>
                    <a:pt x="55412" y="25289"/>
                    <a:pt x="55388" y="25396"/>
                    <a:pt x="55603" y="25789"/>
                  </a:cubicBezTo>
                  <a:cubicBezTo>
                    <a:pt x="55757" y="26134"/>
                    <a:pt x="55757" y="26134"/>
                    <a:pt x="55638" y="26265"/>
                  </a:cubicBezTo>
                  <a:lnTo>
                    <a:pt x="55412" y="26503"/>
                  </a:lnTo>
                  <a:cubicBezTo>
                    <a:pt x="55495" y="26539"/>
                    <a:pt x="55591" y="26622"/>
                    <a:pt x="55686" y="26622"/>
                  </a:cubicBezTo>
                  <a:cubicBezTo>
                    <a:pt x="55853" y="26611"/>
                    <a:pt x="56031" y="26622"/>
                    <a:pt x="56198" y="26599"/>
                  </a:cubicBezTo>
                  <a:cubicBezTo>
                    <a:pt x="56376" y="26575"/>
                    <a:pt x="56543" y="26563"/>
                    <a:pt x="56722" y="26539"/>
                  </a:cubicBezTo>
                  <a:cubicBezTo>
                    <a:pt x="57067" y="26492"/>
                    <a:pt x="57400" y="26361"/>
                    <a:pt x="57686" y="26170"/>
                  </a:cubicBezTo>
                  <a:cubicBezTo>
                    <a:pt x="57782" y="26102"/>
                    <a:pt x="57901" y="26076"/>
                    <a:pt x="58026" y="26076"/>
                  </a:cubicBezTo>
                  <a:cubicBezTo>
                    <a:pt x="58119" y="26076"/>
                    <a:pt x="58214" y="26090"/>
                    <a:pt x="58305" y="26111"/>
                  </a:cubicBezTo>
                  <a:cubicBezTo>
                    <a:pt x="58448" y="26146"/>
                    <a:pt x="58579" y="26158"/>
                    <a:pt x="58722" y="26158"/>
                  </a:cubicBezTo>
                  <a:cubicBezTo>
                    <a:pt x="59127" y="26146"/>
                    <a:pt x="59508" y="25956"/>
                    <a:pt x="59758" y="25634"/>
                  </a:cubicBezTo>
                  <a:cubicBezTo>
                    <a:pt x="59842" y="25558"/>
                    <a:pt x="59956" y="25518"/>
                    <a:pt x="60071" y="25518"/>
                  </a:cubicBezTo>
                  <a:cubicBezTo>
                    <a:pt x="60118" y="25518"/>
                    <a:pt x="60165" y="25525"/>
                    <a:pt x="60210" y="25539"/>
                  </a:cubicBezTo>
                  <a:cubicBezTo>
                    <a:pt x="60272" y="25556"/>
                    <a:pt x="60333" y="25564"/>
                    <a:pt x="60394" y="25564"/>
                  </a:cubicBezTo>
                  <a:cubicBezTo>
                    <a:pt x="60545" y="25564"/>
                    <a:pt x="60690" y="25513"/>
                    <a:pt x="60817" y="25420"/>
                  </a:cubicBezTo>
                  <a:cubicBezTo>
                    <a:pt x="60948" y="25325"/>
                    <a:pt x="61068" y="25218"/>
                    <a:pt x="61187" y="25122"/>
                  </a:cubicBezTo>
                  <a:cubicBezTo>
                    <a:pt x="61318" y="25015"/>
                    <a:pt x="61472" y="24968"/>
                    <a:pt x="61639" y="24968"/>
                  </a:cubicBezTo>
                  <a:cubicBezTo>
                    <a:pt x="62199" y="24670"/>
                    <a:pt x="62746" y="24325"/>
                    <a:pt x="63258" y="23944"/>
                  </a:cubicBezTo>
                  <a:cubicBezTo>
                    <a:pt x="63389" y="23836"/>
                    <a:pt x="63437" y="23658"/>
                    <a:pt x="63377" y="23503"/>
                  </a:cubicBezTo>
                  <a:cubicBezTo>
                    <a:pt x="63294" y="23229"/>
                    <a:pt x="63377" y="23063"/>
                    <a:pt x="63604" y="22991"/>
                  </a:cubicBezTo>
                  <a:cubicBezTo>
                    <a:pt x="63794" y="22920"/>
                    <a:pt x="63937" y="22872"/>
                    <a:pt x="64056" y="22824"/>
                  </a:cubicBezTo>
                  <a:cubicBezTo>
                    <a:pt x="64151" y="22777"/>
                    <a:pt x="64246" y="22729"/>
                    <a:pt x="64342" y="22658"/>
                  </a:cubicBezTo>
                  <a:cubicBezTo>
                    <a:pt x="64425" y="22598"/>
                    <a:pt x="64520" y="22527"/>
                    <a:pt x="64604" y="22443"/>
                  </a:cubicBezTo>
                  <a:cubicBezTo>
                    <a:pt x="64687" y="22348"/>
                    <a:pt x="64806" y="22241"/>
                    <a:pt x="64949" y="22086"/>
                  </a:cubicBezTo>
                  <a:cubicBezTo>
                    <a:pt x="65080" y="21967"/>
                    <a:pt x="65223" y="21860"/>
                    <a:pt x="65366" y="21765"/>
                  </a:cubicBezTo>
                  <a:cubicBezTo>
                    <a:pt x="65520" y="21658"/>
                    <a:pt x="65628" y="21503"/>
                    <a:pt x="65663" y="21312"/>
                  </a:cubicBezTo>
                  <a:cubicBezTo>
                    <a:pt x="65878" y="21169"/>
                    <a:pt x="66080" y="20991"/>
                    <a:pt x="66235" y="20788"/>
                  </a:cubicBezTo>
                  <a:cubicBezTo>
                    <a:pt x="66390" y="20574"/>
                    <a:pt x="66390" y="20276"/>
                    <a:pt x="66497" y="20038"/>
                  </a:cubicBezTo>
                  <a:cubicBezTo>
                    <a:pt x="66616" y="19741"/>
                    <a:pt x="66723" y="19443"/>
                    <a:pt x="66985" y="19241"/>
                  </a:cubicBezTo>
                  <a:cubicBezTo>
                    <a:pt x="67092" y="19145"/>
                    <a:pt x="67175" y="19002"/>
                    <a:pt x="67199" y="18860"/>
                  </a:cubicBezTo>
                  <a:cubicBezTo>
                    <a:pt x="67235" y="18705"/>
                    <a:pt x="67330" y="18562"/>
                    <a:pt x="67461" y="18479"/>
                  </a:cubicBezTo>
                  <a:cubicBezTo>
                    <a:pt x="67699" y="18324"/>
                    <a:pt x="67509" y="17955"/>
                    <a:pt x="67735" y="17764"/>
                  </a:cubicBezTo>
                  <a:cubicBezTo>
                    <a:pt x="67973" y="17538"/>
                    <a:pt x="68009" y="17193"/>
                    <a:pt x="68116" y="16895"/>
                  </a:cubicBezTo>
                  <a:cubicBezTo>
                    <a:pt x="68176" y="16717"/>
                    <a:pt x="68211" y="16538"/>
                    <a:pt x="68223" y="16359"/>
                  </a:cubicBezTo>
                  <a:cubicBezTo>
                    <a:pt x="68223" y="16169"/>
                    <a:pt x="68187" y="15978"/>
                    <a:pt x="68116" y="15800"/>
                  </a:cubicBezTo>
                  <a:cubicBezTo>
                    <a:pt x="68021" y="15585"/>
                    <a:pt x="68211" y="15419"/>
                    <a:pt x="68318" y="15228"/>
                  </a:cubicBezTo>
                  <a:cubicBezTo>
                    <a:pt x="68366" y="15145"/>
                    <a:pt x="68307" y="15050"/>
                    <a:pt x="68187" y="14978"/>
                  </a:cubicBezTo>
                  <a:cubicBezTo>
                    <a:pt x="68068" y="14907"/>
                    <a:pt x="68021" y="14823"/>
                    <a:pt x="68045" y="14728"/>
                  </a:cubicBezTo>
                  <a:cubicBezTo>
                    <a:pt x="68092" y="14573"/>
                    <a:pt x="68211" y="14407"/>
                    <a:pt x="68152" y="14288"/>
                  </a:cubicBezTo>
                  <a:cubicBezTo>
                    <a:pt x="68021" y="13954"/>
                    <a:pt x="68104" y="13728"/>
                    <a:pt x="68354" y="13454"/>
                  </a:cubicBezTo>
                  <a:cubicBezTo>
                    <a:pt x="68485" y="13323"/>
                    <a:pt x="68557" y="13133"/>
                    <a:pt x="68557" y="12942"/>
                  </a:cubicBezTo>
                  <a:cubicBezTo>
                    <a:pt x="68557" y="12764"/>
                    <a:pt x="68533" y="12573"/>
                    <a:pt x="68461" y="12395"/>
                  </a:cubicBezTo>
                  <a:cubicBezTo>
                    <a:pt x="68437" y="12311"/>
                    <a:pt x="68318" y="12240"/>
                    <a:pt x="68235" y="12180"/>
                  </a:cubicBezTo>
                  <a:cubicBezTo>
                    <a:pt x="68116" y="12121"/>
                    <a:pt x="68009" y="12061"/>
                    <a:pt x="68045" y="11978"/>
                  </a:cubicBezTo>
                  <a:cubicBezTo>
                    <a:pt x="68116" y="11787"/>
                    <a:pt x="68128" y="11573"/>
                    <a:pt x="68080" y="11371"/>
                  </a:cubicBezTo>
                  <a:cubicBezTo>
                    <a:pt x="68021" y="11168"/>
                    <a:pt x="67914" y="10990"/>
                    <a:pt x="67771" y="10835"/>
                  </a:cubicBezTo>
                  <a:cubicBezTo>
                    <a:pt x="67687" y="10704"/>
                    <a:pt x="67711" y="10513"/>
                    <a:pt x="67854" y="10418"/>
                  </a:cubicBezTo>
                  <a:cubicBezTo>
                    <a:pt x="68080" y="10240"/>
                    <a:pt x="68140" y="9930"/>
                    <a:pt x="67997" y="9680"/>
                  </a:cubicBezTo>
                  <a:cubicBezTo>
                    <a:pt x="67890" y="9454"/>
                    <a:pt x="67664" y="9275"/>
                    <a:pt x="67699" y="8977"/>
                  </a:cubicBezTo>
                  <a:cubicBezTo>
                    <a:pt x="67699" y="8942"/>
                    <a:pt x="67640" y="8894"/>
                    <a:pt x="67592" y="8882"/>
                  </a:cubicBezTo>
                  <a:cubicBezTo>
                    <a:pt x="67390" y="8835"/>
                    <a:pt x="67080" y="8858"/>
                    <a:pt x="67378" y="8537"/>
                  </a:cubicBezTo>
                  <a:cubicBezTo>
                    <a:pt x="67414" y="8501"/>
                    <a:pt x="67461" y="8418"/>
                    <a:pt x="67437" y="8394"/>
                  </a:cubicBezTo>
                  <a:cubicBezTo>
                    <a:pt x="67318" y="8251"/>
                    <a:pt x="67235" y="8084"/>
                    <a:pt x="67199" y="7906"/>
                  </a:cubicBezTo>
                  <a:cubicBezTo>
                    <a:pt x="67175" y="7823"/>
                    <a:pt x="67152" y="7739"/>
                    <a:pt x="67116" y="7656"/>
                  </a:cubicBezTo>
                  <a:cubicBezTo>
                    <a:pt x="67092" y="7584"/>
                    <a:pt x="67033" y="7501"/>
                    <a:pt x="66973" y="7442"/>
                  </a:cubicBezTo>
                  <a:cubicBezTo>
                    <a:pt x="66818" y="7299"/>
                    <a:pt x="66687" y="7144"/>
                    <a:pt x="66556" y="6977"/>
                  </a:cubicBezTo>
                  <a:cubicBezTo>
                    <a:pt x="66425" y="6811"/>
                    <a:pt x="66318" y="6644"/>
                    <a:pt x="66211" y="6477"/>
                  </a:cubicBezTo>
                  <a:cubicBezTo>
                    <a:pt x="65651" y="5620"/>
                    <a:pt x="64997" y="4822"/>
                    <a:pt x="64270" y="4096"/>
                  </a:cubicBezTo>
                  <a:cubicBezTo>
                    <a:pt x="64163" y="3989"/>
                    <a:pt x="64056" y="3870"/>
                    <a:pt x="63961" y="3751"/>
                  </a:cubicBezTo>
                  <a:cubicBezTo>
                    <a:pt x="63854" y="3643"/>
                    <a:pt x="63758" y="3512"/>
                    <a:pt x="63687" y="3382"/>
                  </a:cubicBezTo>
                  <a:cubicBezTo>
                    <a:pt x="63615" y="3239"/>
                    <a:pt x="63508" y="3120"/>
                    <a:pt x="63377" y="3036"/>
                  </a:cubicBezTo>
                  <a:cubicBezTo>
                    <a:pt x="63246" y="2953"/>
                    <a:pt x="63092" y="2893"/>
                    <a:pt x="62949" y="2870"/>
                  </a:cubicBezTo>
                  <a:cubicBezTo>
                    <a:pt x="62794" y="2846"/>
                    <a:pt x="62639" y="2810"/>
                    <a:pt x="62484" y="2762"/>
                  </a:cubicBezTo>
                  <a:cubicBezTo>
                    <a:pt x="62341" y="2727"/>
                    <a:pt x="62199" y="2667"/>
                    <a:pt x="62056" y="2596"/>
                  </a:cubicBezTo>
                  <a:cubicBezTo>
                    <a:pt x="61901" y="2512"/>
                    <a:pt x="61818" y="2274"/>
                    <a:pt x="61663" y="2155"/>
                  </a:cubicBezTo>
                  <a:cubicBezTo>
                    <a:pt x="61460" y="1989"/>
                    <a:pt x="61198" y="1929"/>
                    <a:pt x="60996" y="1774"/>
                  </a:cubicBezTo>
                  <a:cubicBezTo>
                    <a:pt x="60829" y="1667"/>
                    <a:pt x="60722" y="1441"/>
                    <a:pt x="60544" y="1357"/>
                  </a:cubicBezTo>
                  <a:cubicBezTo>
                    <a:pt x="60306" y="1250"/>
                    <a:pt x="60032" y="1262"/>
                    <a:pt x="59782" y="1238"/>
                  </a:cubicBezTo>
                  <a:cubicBezTo>
                    <a:pt x="59627" y="1096"/>
                    <a:pt x="59424" y="1000"/>
                    <a:pt x="59222" y="988"/>
                  </a:cubicBezTo>
                  <a:cubicBezTo>
                    <a:pt x="59020" y="976"/>
                    <a:pt x="58805" y="988"/>
                    <a:pt x="58615" y="953"/>
                  </a:cubicBezTo>
                  <a:cubicBezTo>
                    <a:pt x="58353" y="917"/>
                    <a:pt x="58115" y="846"/>
                    <a:pt x="57877" y="750"/>
                  </a:cubicBezTo>
                  <a:cubicBezTo>
                    <a:pt x="57712" y="689"/>
                    <a:pt x="57584" y="574"/>
                    <a:pt x="57399" y="574"/>
                  </a:cubicBezTo>
                  <a:cubicBezTo>
                    <a:pt x="57369" y="574"/>
                    <a:pt x="57338" y="577"/>
                    <a:pt x="57305" y="584"/>
                  </a:cubicBezTo>
                  <a:cubicBezTo>
                    <a:pt x="57118" y="610"/>
                    <a:pt x="56923" y="624"/>
                    <a:pt x="56733" y="624"/>
                  </a:cubicBezTo>
                  <a:cubicBezTo>
                    <a:pt x="56669" y="624"/>
                    <a:pt x="56606" y="622"/>
                    <a:pt x="56543" y="619"/>
                  </a:cubicBezTo>
                  <a:cubicBezTo>
                    <a:pt x="56091" y="595"/>
                    <a:pt x="55638" y="595"/>
                    <a:pt x="55198" y="595"/>
                  </a:cubicBezTo>
                  <a:cubicBezTo>
                    <a:pt x="55051" y="599"/>
                    <a:pt x="54905" y="601"/>
                    <a:pt x="54761" y="601"/>
                  </a:cubicBezTo>
                  <a:cubicBezTo>
                    <a:pt x="54471" y="601"/>
                    <a:pt x="54186" y="595"/>
                    <a:pt x="53900" y="595"/>
                  </a:cubicBezTo>
                  <a:lnTo>
                    <a:pt x="51292" y="572"/>
                  </a:lnTo>
                  <a:cubicBezTo>
                    <a:pt x="51138" y="560"/>
                    <a:pt x="50995" y="524"/>
                    <a:pt x="50840" y="488"/>
                  </a:cubicBezTo>
                  <a:cubicBezTo>
                    <a:pt x="50578" y="441"/>
                    <a:pt x="50313" y="417"/>
                    <a:pt x="50048" y="417"/>
                  </a:cubicBezTo>
                  <a:cubicBezTo>
                    <a:pt x="49783" y="417"/>
                    <a:pt x="49518" y="441"/>
                    <a:pt x="49257" y="488"/>
                  </a:cubicBezTo>
                  <a:cubicBezTo>
                    <a:pt x="48993" y="533"/>
                    <a:pt x="48726" y="555"/>
                    <a:pt x="48459" y="555"/>
                  </a:cubicBezTo>
                  <a:cubicBezTo>
                    <a:pt x="48086" y="555"/>
                    <a:pt x="47712" y="512"/>
                    <a:pt x="47352" y="429"/>
                  </a:cubicBezTo>
                  <a:cubicBezTo>
                    <a:pt x="46961" y="329"/>
                    <a:pt x="46562" y="279"/>
                    <a:pt x="46165" y="279"/>
                  </a:cubicBezTo>
                  <a:cubicBezTo>
                    <a:pt x="45617" y="279"/>
                    <a:pt x="45071" y="373"/>
                    <a:pt x="44554" y="560"/>
                  </a:cubicBezTo>
                  <a:cubicBezTo>
                    <a:pt x="44468" y="597"/>
                    <a:pt x="44377" y="615"/>
                    <a:pt x="44287" y="615"/>
                  </a:cubicBezTo>
                  <a:cubicBezTo>
                    <a:pt x="44177" y="615"/>
                    <a:pt x="44068" y="588"/>
                    <a:pt x="43970" y="536"/>
                  </a:cubicBezTo>
                  <a:cubicBezTo>
                    <a:pt x="43756" y="405"/>
                    <a:pt x="43506" y="334"/>
                    <a:pt x="43256" y="334"/>
                  </a:cubicBezTo>
                  <a:cubicBezTo>
                    <a:pt x="43205" y="336"/>
                    <a:pt x="43154" y="338"/>
                    <a:pt x="43103" y="338"/>
                  </a:cubicBezTo>
                  <a:cubicBezTo>
                    <a:pt x="42702" y="338"/>
                    <a:pt x="42304" y="255"/>
                    <a:pt x="41934" y="107"/>
                  </a:cubicBezTo>
                  <a:cubicBezTo>
                    <a:pt x="41908" y="97"/>
                    <a:pt x="41881" y="93"/>
                    <a:pt x="41851" y="93"/>
                  </a:cubicBezTo>
                  <a:cubicBezTo>
                    <a:pt x="41744" y="93"/>
                    <a:pt x="41618" y="148"/>
                    <a:pt x="41506" y="167"/>
                  </a:cubicBezTo>
                  <a:cubicBezTo>
                    <a:pt x="41389" y="176"/>
                    <a:pt x="41279" y="219"/>
                    <a:pt x="41170" y="219"/>
                  </a:cubicBezTo>
                  <a:cubicBezTo>
                    <a:pt x="41135" y="219"/>
                    <a:pt x="41100" y="214"/>
                    <a:pt x="41065" y="203"/>
                  </a:cubicBezTo>
                  <a:cubicBezTo>
                    <a:pt x="40903" y="151"/>
                    <a:pt x="40748" y="110"/>
                    <a:pt x="40595" y="110"/>
                  </a:cubicBezTo>
                  <a:cubicBezTo>
                    <a:pt x="40466" y="110"/>
                    <a:pt x="40338" y="138"/>
                    <a:pt x="40208" y="214"/>
                  </a:cubicBezTo>
                  <a:cubicBezTo>
                    <a:pt x="40156" y="252"/>
                    <a:pt x="40094" y="270"/>
                    <a:pt x="40032" y="270"/>
                  </a:cubicBezTo>
                  <a:cubicBezTo>
                    <a:pt x="39995" y="270"/>
                    <a:pt x="39958" y="264"/>
                    <a:pt x="39922" y="250"/>
                  </a:cubicBezTo>
                  <a:cubicBezTo>
                    <a:pt x="39650" y="99"/>
                    <a:pt x="39375" y="49"/>
                    <a:pt x="39100" y="49"/>
                  </a:cubicBezTo>
                  <a:cubicBezTo>
                    <a:pt x="38833" y="49"/>
                    <a:pt x="38567" y="96"/>
                    <a:pt x="38303" y="143"/>
                  </a:cubicBezTo>
                  <a:cubicBezTo>
                    <a:pt x="38253" y="153"/>
                    <a:pt x="38204" y="157"/>
                    <a:pt x="38154" y="157"/>
                  </a:cubicBezTo>
                  <a:cubicBezTo>
                    <a:pt x="37956" y="157"/>
                    <a:pt x="37758" y="93"/>
                    <a:pt x="37566" y="93"/>
                  </a:cubicBezTo>
                  <a:cubicBezTo>
                    <a:pt x="37517" y="93"/>
                    <a:pt x="37469" y="97"/>
                    <a:pt x="37422" y="107"/>
                  </a:cubicBezTo>
                  <a:cubicBezTo>
                    <a:pt x="37136" y="179"/>
                    <a:pt x="36838" y="274"/>
                    <a:pt x="36553" y="345"/>
                  </a:cubicBezTo>
                  <a:cubicBezTo>
                    <a:pt x="36457" y="357"/>
                    <a:pt x="36362" y="369"/>
                    <a:pt x="36255" y="369"/>
                  </a:cubicBezTo>
                  <a:lnTo>
                    <a:pt x="34326" y="405"/>
                  </a:lnTo>
                  <a:cubicBezTo>
                    <a:pt x="34124" y="405"/>
                    <a:pt x="33921" y="345"/>
                    <a:pt x="33755" y="238"/>
                  </a:cubicBezTo>
                  <a:cubicBezTo>
                    <a:pt x="33666" y="182"/>
                    <a:pt x="33584" y="157"/>
                    <a:pt x="33506" y="157"/>
                  </a:cubicBezTo>
                  <a:cubicBezTo>
                    <a:pt x="33354" y="157"/>
                    <a:pt x="33217" y="251"/>
                    <a:pt x="33076" y="393"/>
                  </a:cubicBezTo>
                  <a:cubicBezTo>
                    <a:pt x="32957" y="476"/>
                    <a:pt x="32826" y="548"/>
                    <a:pt x="32683" y="607"/>
                  </a:cubicBezTo>
                  <a:cubicBezTo>
                    <a:pt x="32450" y="423"/>
                    <a:pt x="32198" y="383"/>
                    <a:pt x="31942" y="383"/>
                  </a:cubicBezTo>
                  <a:cubicBezTo>
                    <a:pt x="31753" y="383"/>
                    <a:pt x="31561" y="405"/>
                    <a:pt x="31373" y="405"/>
                  </a:cubicBezTo>
                  <a:cubicBezTo>
                    <a:pt x="29695" y="405"/>
                    <a:pt x="28004" y="441"/>
                    <a:pt x="26313" y="453"/>
                  </a:cubicBezTo>
                  <a:cubicBezTo>
                    <a:pt x="26125" y="456"/>
                    <a:pt x="25937" y="458"/>
                    <a:pt x="25748" y="458"/>
                  </a:cubicBezTo>
                  <a:cubicBezTo>
                    <a:pt x="25294" y="458"/>
                    <a:pt x="24839" y="449"/>
                    <a:pt x="24384" y="441"/>
                  </a:cubicBezTo>
                  <a:cubicBezTo>
                    <a:pt x="24343" y="446"/>
                    <a:pt x="24302" y="448"/>
                    <a:pt x="24261" y="448"/>
                  </a:cubicBezTo>
                  <a:cubicBezTo>
                    <a:pt x="24100" y="448"/>
                    <a:pt x="23943" y="412"/>
                    <a:pt x="23801" y="345"/>
                  </a:cubicBezTo>
                  <a:cubicBezTo>
                    <a:pt x="23663" y="269"/>
                    <a:pt x="23527" y="248"/>
                    <a:pt x="23392" y="248"/>
                  </a:cubicBezTo>
                  <a:cubicBezTo>
                    <a:pt x="23226" y="248"/>
                    <a:pt x="23063" y="280"/>
                    <a:pt x="22900" y="280"/>
                  </a:cubicBezTo>
                  <a:cubicBezTo>
                    <a:pt x="22863" y="280"/>
                    <a:pt x="22826" y="278"/>
                    <a:pt x="22789" y="274"/>
                  </a:cubicBezTo>
                  <a:cubicBezTo>
                    <a:pt x="22744" y="269"/>
                    <a:pt x="22699" y="266"/>
                    <a:pt x="22655" y="266"/>
                  </a:cubicBezTo>
                  <a:cubicBezTo>
                    <a:pt x="22480" y="266"/>
                    <a:pt x="22306" y="299"/>
                    <a:pt x="22139" y="299"/>
                  </a:cubicBezTo>
                  <a:cubicBezTo>
                    <a:pt x="22065" y="299"/>
                    <a:pt x="21991" y="293"/>
                    <a:pt x="21920" y="274"/>
                  </a:cubicBezTo>
                  <a:cubicBezTo>
                    <a:pt x="21574" y="191"/>
                    <a:pt x="21229" y="143"/>
                    <a:pt x="20884" y="119"/>
                  </a:cubicBezTo>
                  <a:cubicBezTo>
                    <a:pt x="20816" y="114"/>
                    <a:pt x="20748" y="112"/>
                    <a:pt x="20679" y="112"/>
                  </a:cubicBezTo>
                  <a:cubicBezTo>
                    <a:pt x="20379" y="112"/>
                    <a:pt x="20075" y="152"/>
                    <a:pt x="19774" y="152"/>
                  </a:cubicBezTo>
                  <a:cubicBezTo>
                    <a:pt x="19506" y="152"/>
                    <a:pt x="19239" y="120"/>
                    <a:pt x="18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72" name="Google Shape;272;p35"/>
            <p:cNvSpPr txBox="1"/>
            <p:nvPr/>
          </p:nvSpPr>
          <p:spPr>
            <a:xfrm>
              <a:off x="3769850" y="3455174"/>
              <a:ext cx="1605300" cy="48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Companies info</a:t>
              </a:r>
              <a:endParaRPr>
                <a:solidFill>
                  <a:srgbClr val="000000"/>
                </a:solidFill>
                <a:latin typeface="Roboto"/>
                <a:ea typeface="Roboto"/>
                <a:cs typeface="Roboto"/>
                <a:sym typeface="Roboto"/>
              </a:endParaRPr>
            </a:p>
          </p:txBody>
        </p:sp>
      </p:grpSp>
      <p:cxnSp>
        <p:nvCxnSpPr>
          <p:cNvPr id="273" name="Google Shape;273;p35"/>
          <p:cNvCxnSpPr/>
          <p:nvPr/>
        </p:nvCxnSpPr>
        <p:spPr>
          <a:xfrm rot="10800000" flipH="1">
            <a:off x="2608725" y="536202"/>
            <a:ext cx="1110900" cy="6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445325" y="192875"/>
            <a:ext cx="68646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Questrial"/>
                <a:ea typeface="Questrial"/>
                <a:cs typeface="Questrial"/>
                <a:sym typeface="Questrial"/>
              </a:rPr>
              <a:t>Software Requirements:</a:t>
            </a:r>
            <a:endParaRPr>
              <a:latin typeface="Questrial"/>
              <a:ea typeface="Questrial"/>
              <a:cs typeface="Questrial"/>
              <a:sym typeface="Questrial"/>
            </a:endParaRPr>
          </a:p>
          <a:p>
            <a:pPr marL="0" lvl="0" indent="0" algn="l" rtl="0">
              <a:spcBef>
                <a:spcPts val="0"/>
              </a:spcBef>
              <a:spcAft>
                <a:spcPts val="0"/>
              </a:spcAft>
              <a:buNone/>
            </a:pPr>
            <a:endParaRPr/>
          </a:p>
        </p:txBody>
      </p:sp>
      <p:cxnSp>
        <p:nvCxnSpPr>
          <p:cNvPr id="279" name="Google Shape;279;p36"/>
          <p:cNvCxnSpPr/>
          <p:nvPr/>
        </p:nvCxnSpPr>
        <p:spPr>
          <a:xfrm rot="10800000" flipH="1">
            <a:off x="1247825" y="889802"/>
            <a:ext cx="1110900" cy="6600"/>
          </a:xfrm>
          <a:prstGeom prst="straightConnector1">
            <a:avLst/>
          </a:prstGeom>
          <a:noFill/>
          <a:ln w="19050" cap="flat" cmpd="sng">
            <a:solidFill>
              <a:schemeClr val="dk1"/>
            </a:solidFill>
            <a:prstDash val="solid"/>
            <a:round/>
            <a:headEnd type="none" w="med" len="med"/>
            <a:tailEnd type="none" w="med" len="med"/>
          </a:ln>
        </p:spPr>
      </p:cxnSp>
      <p:sp>
        <p:nvSpPr>
          <p:cNvPr id="280" name="Google Shape;280;p36"/>
          <p:cNvSpPr txBox="1"/>
          <p:nvPr/>
        </p:nvSpPr>
        <p:spPr>
          <a:xfrm>
            <a:off x="664375" y="1489475"/>
            <a:ext cx="7297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Questrial"/>
                <a:ea typeface="Questrial"/>
                <a:cs typeface="Questrial"/>
                <a:sym typeface="Questrial"/>
              </a:rPr>
              <a:t>• </a:t>
            </a:r>
            <a:r>
              <a:rPr lang="en" b="1" dirty="0">
                <a:latin typeface="Questrial"/>
                <a:ea typeface="Questrial"/>
                <a:cs typeface="Questrial"/>
                <a:sym typeface="Questrial"/>
              </a:rPr>
              <a:t>PYTHON-3.7</a:t>
            </a:r>
            <a:r>
              <a:rPr lang="en" dirty="0">
                <a:latin typeface="Questrial"/>
                <a:ea typeface="Questrial"/>
                <a:cs typeface="Questrial"/>
                <a:sym typeface="Questrial"/>
              </a:rPr>
              <a:t>: Python 3.7 benefitted from both new functionality and optimizations. Python is the language used to build the Django framework. </a:t>
            </a:r>
            <a:endParaRPr dirty="0">
              <a:latin typeface="Questrial"/>
              <a:ea typeface="Questrial"/>
              <a:cs typeface="Questrial"/>
              <a:sym typeface="Questrial"/>
            </a:endParaRPr>
          </a:p>
          <a:p>
            <a:pPr marL="0" lvl="0" indent="0" algn="l" rtl="0">
              <a:spcBef>
                <a:spcPts val="0"/>
              </a:spcBef>
              <a:spcAft>
                <a:spcPts val="0"/>
              </a:spcAft>
              <a:buNone/>
            </a:pPr>
            <a:r>
              <a:rPr lang="en" dirty="0">
                <a:latin typeface="Questrial"/>
                <a:ea typeface="Questrial"/>
                <a:cs typeface="Questrial"/>
                <a:sym typeface="Questrial"/>
              </a:rPr>
              <a:t>•</a:t>
            </a:r>
            <a:r>
              <a:rPr lang="en" b="1" dirty="0">
                <a:latin typeface="Questrial"/>
                <a:ea typeface="Questrial"/>
                <a:cs typeface="Questrial"/>
                <a:sym typeface="Questrial"/>
              </a:rPr>
              <a:t> INTERPRETER</a:t>
            </a:r>
            <a:r>
              <a:rPr lang="en" dirty="0">
                <a:latin typeface="Questrial"/>
                <a:ea typeface="Questrial"/>
                <a:cs typeface="Questrial"/>
                <a:sym typeface="Questrial"/>
              </a:rPr>
              <a:t>: pycharm- It features a lightning-fast source code editor, perfect for day-to-day use. </a:t>
            </a:r>
            <a:endParaRPr dirty="0">
              <a:latin typeface="Questrial"/>
              <a:ea typeface="Questrial"/>
              <a:cs typeface="Questrial"/>
              <a:sym typeface="Questrial"/>
            </a:endParaRPr>
          </a:p>
          <a:p>
            <a:pPr marL="0" lvl="0" indent="0" algn="l" rtl="0">
              <a:spcBef>
                <a:spcPts val="0"/>
              </a:spcBef>
              <a:spcAft>
                <a:spcPts val="0"/>
              </a:spcAft>
              <a:buNone/>
            </a:pPr>
            <a:r>
              <a:rPr lang="en" dirty="0">
                <a:latin typeface="Questrial"/>
                <a:ea typeface="Questrial"/>
                <a:cs typeface="Questrial"/>
                <a:sym typeface="Questrial"/>
              </a:rPr>
              <a:t>• </a:t>
            </a:r>
            <a:r>
              <a:rPr lang="en" b="1" dirty="0">
                <a:latin typeface="Questrial"/>
                <a:ea typeface="Questrial"/>
                <a:cs typeface="Questrial"/>
                <a:sym typeface="Questrial"/>
              </a:rPr>
              <a:t>PYTHON-FLASK</a:t>
            </a:r>
            <a:endParaRPr lang="en" dirty="0">
              <a:latin typeface="Questrial"/>
              <a:ea typeface="Questrial"/>
              <a:cs typeface="Questrial"/>
              <a:sym typeface="Questrial"/>
            </a:endParaRPr>
          </a:p>
          <a:p>
            <a:pPr marL="0" lvl="0" indent="0" algn="l" rtl="0">
              <a:spcBef>
                <a:spcPts val="0"/>
              </a:spcBef>
              <a:spcAft>
                <a:spcPts val="0"/>
              </a:spcAft>
              <a:buNone/>
            </a:pPr>
            <a:r>
              <a:rPr lang="en" dirty="0">
                <a:latin typeface="Questrial"/>
                <a:ea typeface="Questrial"/>
                <a:cs typeface="Questrial"/>
                <a:sym typeface="Questrial"/>
              </a:rPr>
              <a:t>• </a:t>
            </a:r>
            <a:r>
              <a:rPr lang="en" b="1" dirty="0">
                <a:latin typeface="Questrial"/>
                <a:ea typeface="Questrial"/>
                <a:cs typeface="Questrial"/>
                <a:sym typeface="Questrial"/>
              </a:rPr>
              <a:t>BOOTSTRAP</a:t>
            </a:r>
            <a:r>
              <a:rPr lang="en" dirty="0">
                <a:latin typeface="Questrial"/>
                <a:ea typeface="Questrial"/>
                <a:cs typeface="Questrial"/>
                <a:sym typeface="Questrial"/>
              </a:rPr>
              <a:t>- WEB DESIGNING: Bootstrap is a free and open-source front-end framework for designing websites and web applications. It contains HTML- and CSS-based design templates for typography, forms, buttons, navigation and other interface components, as well as optional JavaScript extensions.</a:t>
            </a:r>
            <a:endParaRPr dirty="0">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body" idx="1"/>
          </p:nvPr>
        </p:nvSpPr>
        <p:spPr>
          <a:xfrm>
            <a:off x="713225" y="1424150"/>
            <a:ext cx="8073600" cy="32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 https://www.w3schools.com/ </a:t>
            </a:r>
            <a:endParaRPr dirty="0"/>
          </a:p>
          <a:p>
            <a:pPr marL="0" lvl="0" indent="0" algn="l" rtl="0">
              <a:spcBef>
                <a:spcPts val="0"/>
              </a:spcBef>
              <a:spcAft>
                <a:spcPts val="0"/>
              </a:spcAft>
              <a:buNone/>
            </a:pPr>
            <a:r>
              <a:rPr lang="en" dirty="0"/>
              <a:t>• </a:t>
            </a:r>
            <a:r>
              <a:rPr lang="en" u="sng" dirty="0">
                <a:solidFill>
                  <a:schemeClr val="hlink"/>
                </a:solidFill>
                <a:hlinkClick r:id="rId3"/>
              </a:rPr>
              <a:t>https://getbootstrap.com/</a:t>
            </a:r>
            <a:endParaRPr dirty="0"/>
          </a:p>
          <a:p>
            <a:pPr marL="0" lvl="0" indent="0" algn="l" rtl="0">
              <a:spcBef>
                <a:spcPts val="0"/>
              </a:spcBef>
              <a:spcAft>
                <a:spcPts val="0"/>
              </a:spcAft>
              <a:buNone/>
            </a:pPr>
            <a:r>
              <a:rPr lang="en" dirty="0"/>
              <a:t>• </a:t>
            </a:r>
            <a:r>
              <a:rPr lang="en" u="sng" dirty="0">
                <a:solidFill>
                  <a:schemeClr val="hlink"/>
                </a:solidFill>
                <a:hlinkClick r:id="rId4"/>
              </a:rPr>
              <a:t>https://docs.djangoproject.com/en/3.2/</a:t>
            </a:r>
            <a:endParaRPr dirty="0"/>
          </a:p>
          <a:p>
            <a:pPr marL="0" lvl="0" indent="0" algn="l" rtl="0">
              <a:spcBef>
                <a:spcPts val="0"/>
              </a:spcBef>
              <a:spcAft>
                <a:spcPts val="0"/>
              </a:spcAft>
              <a:buNone/>
            </a:pPr>
            <a:r>
              <a:rPr lang="en" dirty="0"/>
              <a:t>• https://data-flair.training/blogs/django-forms-handling-and-validation/ </a:t>
            </a:r>
            <a:endParaRPr dirty="0"/>
          </a:p>
        </p:txBody>
      </p:sp>
      <p:sp>
        <p:nvSpPr>
          <p:cNvPr id="286" name="Google Shape;286;p37"/>
          <p:cNvSpPr txBox="1">
            <a:spLocks noGrp="1"/>
          </p:cNvSpPr>
          <p:nvPr>
            <p:ph type="title"/>
          </p:nvPr>
        </p:nvSpPr>
        <p:spPr>
          <a:xfrm>
            <a:off x="445325" y="192875"/>
            <a:ext cx="30909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Questrial"/>
                <a:ea typeface="Questrial"/>
                <a:cs typeface="Questrial"/>
                <a:sym typeface="Questrial"/>
              </a:rPr>
              <a:t>REFERENCES</a:t>
            </a:r>
            <a:endParaRPr>
              <a:solidFill>
                <a:srgbClr val="000000"/>
              </a:solidFill>
              <a:latin typeface="Questrial"/>
              <a:ea typeface="Questrial"/>
              <a:cs typeface="Questrial"/>
              <a:sym typeface="Questrial"/>
            </a:endParaRPr>
          </a:p>
          <a:p>
            <a:pPr marL="0" lvl="0" indent="0" algn="l" rtl="0">
              <a:spcBef>
                <a:spcPts val="0"/>
              </a:spcBef>
              <a:spcAft>
                <a:spcPts val="0"/>
              </a:spcAft>
              <a:buNone/>
            </a:pPr>
            <a:endParaRPr/>
          </a:p>
        </p:txBody>
      </p:sp>
      <p:cxnSp>
        <p:nvCxnSpPr>
          <p:cNvPr id="287" name="Google Shape;287;p37"/>
          <p:cNvCxnSpPr/>
          <p:nvPr/>
        </p:nvCxnSpPr>
        <p:spPr>
          <a:xfrm rot="10800000" flipH="1">
            <a:off x="1109725" y="835827"/>
            <a:ext cx="1110900" cy="6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1911050" y="356025"/>
            <a:ext cx="65949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800"/>
              <a:t>THANK YOU</a:t>
            </a:r>
            <a:endParaRPr sz="6800">
              <a:solidFill>
                <a:schemeClr val="lt1"/>
              </a:solidFill>
            </a:endParaRPr>
          </a:p>
        </p:txBody>
      </p:sp>
      <p:cxnSp>
        <p:nvCxnSpPr>
          <p:cNvPr id="293" name="Google Shape;293;p38"/>
          <p:cNvCxnSpPr/>
          <p:nvPr/>
        </p:nvCxnSpPr>
        <p:spPr>
          <a:xfrm>
            <a:off x="3246600" y="25717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6224766999344DB3305657FC1CD049" ma:contentTypeVersion="3" ma:contentTypeDescription="Create a new document." ma:contentTypeScope="" ma:versionID="2f02010f3970d0ef2cf74cb0a782a658">
  <xsd:schema xmlns:xsd="http://www.w3.org/2001/XMLSchema" xmlns:xs="http://www.w3.org/2001/XMLSchema" xmlns:p="http://schemas.microsoft.com/office/2006/metadata/properties" xmlns:ns2="a66b9718-2c93-4dbf-b5c0-6b5809bb5871" targetNamespace="http://schemas.microsoft.com/office/2006/metadata/properties" ma:root="true" ma:fieldsID="245344237369ab41fe5ea5acf6128bd0" ns2:_="">
    <xsd:import namespace="a66b9718-2c93-4dbf-b5c0-6b5809bb5871"/>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6b9718-2c93-4dbf-b5c0-6b5809bb587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a66b9718-2c93-4dbf-b5c0-6b5809bb587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1B9C31-213D-4A95-BFDB-A029B7135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6b9718-2c93-4dbf-b5c0-6b5809bb58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6B63A-4DC7-46DC-889C-433C77D11311}">
  <ds:schemaRefs>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purl.org/dc/elements/1.1/"/>
    <ds:schemaRef ds:uri="a66b9718-2c93-4dbf-b5c0-6b5809bb587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C2DF6E5A-39AD-4BCE-A8A0-C20ECD4F06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366</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Roboto</vt:lpstr>
      <vt:lpstr>Questrial</vt:lpstr>
      <vt:lpstr>Julius Sans One</vt:lpstr>
      <vt:lpstr>Montserrat</vt:lpstr>
      <vt:lpstr>Arial</vt:lpstr>
      <vt:lpstr>Didact Gothic</vt:lpstr>
      <vt:lpstr>Minimalist Grayscale Pitch Deck by Slidesgo</vt:lpstr>
      <vt:lpstr>PowerPoint Presentation</vt:lpstr>
      <vt:lpstr>PowerPoint Presentation</vt:lpstr>
      <vt:lpstr>Resume builder</vt:lpstr>
      <vt:lpstr>ARCHITECTURE</vt:lpstr>
      <vt:lpstr>Software Requirements: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19-737-078_NANDURI CHARVEE KRISHNA</cp:lastModifiedBy>
  <cp:revision>2</cp:revision>
  <dcterms:modified xsi:type="dcterms:W3CDTF">2021-12-26T12:51:21Z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0x010100086224766999344DB3305657FC1CD049</vt:lpwstr>
  </property>
</Properties>
</file>