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0e228c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0e228c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0e228c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0e228c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0e228cf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0e228cf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0e228c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0e228c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0e228cf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0e228cf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0e228cf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0e228cf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0e228c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0e228c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600" y="304800"/>
            <a:ext cx="640679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96500" y="96450"/>
            <a:ext cx="617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 Case</a:t>
            </a:r>
            <a:endParaRPr sz="1900"/>
          </a:p>
        </p:txBody>
      </p:sp>
      <p:sp>
        <p:nvSpPr>
          <p:cNvPr id="56" name="Google Shape;56;p13"/>
          <p:cNvSpPr txBox="1"/>
          <p:nvPr/>
        </p:nvSpPr>
        <p:spPr>
          <a:xfrm rot="4422397">
            <a:off x="4224984" y="2814750"/>
            <a:ext cx="1160196" cy="40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 rot="7532484">
            <a:off x="3707768" y="2427713"/>
            <a:ext cx="535704" cy="40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 rot="4030278">
            <a:off x="3906216" y="3626264"/>
            <a:ext cx="3026466" cy="40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6297793">
            <a:off x="2565654" y="3626289"/>
            <a:ext cx="2819918" cy="40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-146457" t="-363445" r="-19925" b="-37305"/>
          <a:stretch/>
        </p:blipFill>
        <p:spPr>
          <a:xfrm>
            <a:off x="456426" y="-3318850"/>
            <a:ext cx="4955101" cy="495558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72450" y="1537700"/>
            <a:ext cx="2114100" cy="6183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         </a:t>
            </a:r>
            <a:r>
              <a:rPr lang="en" sz="1600" b="1">
                <a:solidFill>
                  <a:schemeClr val="dk1"/>
                </a:solidFill>
                <a:highlight>
                  <a:schemeClr val="lt1"/>
                </a:highlight>
              </a:rPr>
              <a:t> LOGIN</a:t>
            </a:r>
            <a:endParaRPr sz="160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698200" y="1537700"/>
            <a:ext cx="2038800" cy="6183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b="1"/>
              <a:t> REGISTRATION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3018550" y="3584800"/>
            <a:ext cx="2456400" cy="6183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b="1"/>
              <a:t>   PASSWORD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3018550" y="2483550"/>
            <a:ext cx="2456400" cy="710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/>
              <a:t>USERNAME/EMAIL ID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76651" y="1636724"/>
            <a:ext cx="400199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008375" y="4670175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CONTACT US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925" y="4670175"/>
            <a:ext cx="114345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1210675" y="314925"/>
            <a:ext cx="6169200" cy="4294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7775" y="44450"/>
            <a:ext cx="639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LOGIN PAGE</a:t>
            </a:r>
            <a:endParaRPr sz="1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l="-119886" t="-297459" r="1831" b="-12377"/>
          <a:stretch/>
        </p:blipFill>
        <p:spPr>
          <a:xfrm>
            <a:off x="72650" y="-3884825"/>
            <a:ext cx="5632086" cy="56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528675" y="2033200"/>
            <a:ext cx="2232900" cy="1388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STUDENT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PORTFOLIO</a:t>
            </a:r>
            <a:endParaRPr b="1"/>
          </a:p>
        </p:txBody>
      </p:sp>
      <p:sp>
        <p:nvSpPr>
          <p:cNvPr id="80" name="Google Shape;80;p15"/>
          <p:cNvSpPr/>
          <p:nvPr/>
        </p:nvSpPr>
        <p:spPr>
          <a:xfrm>
            <a:off x="3383325" y="2016775"/>
            <a:ext cx="2232900" cy="1321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VISUAL LEARNING</a:t>
            </a:r>
            <a:endParaRPr b="1"/>
          </a:p>
        </p:txBody>
      </p:sp>
      <p:sp>
        <p:nvSpPr>
          <p:cNvPr id="81" name="Google Shape;81;p15"/>
          <p:cNvSpPr/>
          <p:nvPr/>
        </p:nvSpPr>
        <p:spPr>
          <a:xfrm>
            <a:off x="6104675" y="2033200"/>
            <a:ext cx="2232900" cy="1388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COMPANIES INFO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3471825" y="3607550"/>
            <a:ext cx="2232900" cy="1388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RESUME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BUILDING</a:t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>
            <a:off x="144425" y="133300"/>
            <a:ext cx="63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HOME PAGE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l="17551" t="17518" r="18346" b="27548"/>
          <a:stretch/>
        </p:blipFill>
        <p:spPr>
          <a:xfrm>
            <a:off x="1322275" y="1661925"/>
            <a:ext cx="6259526" cy="30314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038000" y="1140300"/>
            <a:ext cx="5046450" cy="3572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038000" y="1118800"/>
            <a:ext cx="20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search….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375" y="1140288"/>
            <a:ext cx="489075" cy="3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365525" y="2353400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214875" y="882200"/>
            <a:ext cx="6642300" cy="397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66625" y="188850"/>
            <a:ext cx="1771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VISUAL LEARNING</a:t>
            </a:r>
            <a:endParaRPr sz="13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9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Portfolio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0" y="819638"/>
            <a:ext cx="7510699" cy="3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25" y="417775"/>
            <a:ext cx="6756201" cy="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75" y="1432475"/>
            <a:ext cx="2243200" cy="15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250" y="1591075"/>
            <a:ext cx="2377225" cy="15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475" y="3316475"/>
            <a:ext cx="2243199" cy="153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0562" y="3316475"/>
            <a:ext cx="2143126" cy="14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4025" y="3273875"/>
            <a:ext cx="2508624" cy="1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450575" y="1369888"/>
            <a:ext cx="2403000" cy="1663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450575" y="3253875"/>
            <a:ext cx="2403000" cy="1663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132675" y="1369900"/>
            <a:ext cx="2576400" cy="1663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989188" y="3316475"/>
            <a:ext cx="2658300" cy="1663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198600" y="3316475"/>
            <a:ext cx="2508600" cy="1663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1675" y="1389888"/>
            <a:ext cx="2403000" cy="1623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8"/>
          <p:cNvSpPr/>
          <p:nvPr/>
        </p:nvSpPr>
        <p:spPr>
          <a:xfrm>
            <a:off x="144425" y="188850"/>
            <a:ext cx="8798400" cy="4887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11725" y="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Resume Building</a:t>
            </a:r>
            <a:endParaRPr sz="202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75" y="1129300"/>
            <a:ext cx="2466200" cy="34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75" y="1068987"/>
            <a:ext cx="2543501" cy="35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625" y="1068975"/>
            <a:ext cx="2636026" cy="35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497675" y="1881125"/>
            <a:ext cx="44460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200"/>
              <a:t>THANK YOU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66b9718-2c93-4dbf-b5c0-6b5809bb58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224766999344DB3305657FC1CD049" ma:contentTypeVersion="3" ma:contentTypeDescription="Create a new document." ma:contentTypeScope="" ma:versionID="2f02010f3970d0ef2cf74cb0a782a658">
  <xsd:schema xmlns:xsd="http://www.w3.org/2001/XMLSchema" xmlns:xs="http://www.w3.org/2001/XMLSchema" xmlns:p="http://schemas.microsoft.com/office/2006/metadata/properties" xmlns:ns2="a66b9718-2c93-4dbf-b5c0-6b5809bb5871" targetNamespace="http://schemas.microsoft.com/office/2006/metadata/properties" ma:root="true" ma:fieldsID="245344237369ab41fe5ea5acf6128bd0" ns2:_="">
    <xsd:import namespace="a66b9718-2c93-4dbf-b5c0-6b5809bb587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b9718-2c93-4dbf-b5c0-6b5809bb587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7F76C4-CEF9-4568-BED0-B7885D22C825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a66b9718-2c93-4dbf-b5c0-6b5809bb5871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894002-7829-43E5-A5C2-0D3318F4D8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6FA031-F458-4EF1-8984-37FFE96F9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b9718-2c93-4dbf-b5c0-6b5809bb5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Student Portfolio </vt:lpstr>
      <vt:lpstr>PowerPoint Presentation</vt:lpstr>
      <vt:lpstr>Resume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Charvee Krishna</dc:creator>
  <cp:lastModifiedBy>19-737-078_NANDURI CHARVEE KRISHNA</cp:lastModifiedBy>
  <cp:revision>2</cp:revision>
  <dcterms:modified xsi:type="dcterms:W3CDTF">2021-12-26T12:53:22Z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0x010100086224766999344DB3305657FC1CD049</vt:lpwstr>
  </property>
</Properties>
</file>