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Barlow Condensed SemiBold"/>
      <p:regular r:id="rId32"/>
      <p:bold r:id="rId33"/>
      <p:italic r:id="rId34"/>
      <p:boldItalic r:id="rId35"/>
    </p:embeddedFont>
    <p:embeddedFont>
      <p:font typeface="Montserrat"/>
      <p:regular r:id="rId36"/>
      <p:bold r:id="rId37"/>
      <p:italic r:id="rId38"/>
      <p:boldItalic r:id="rId39"/>
    </p:embeddedFont>
    <p:embeddedFont>
      <p:font typeface="Barlow Condensed"/>
      <p:regular r:id="rId40"/>
      <p:bold r:id="rId41"/>
      <p:italic r:id="rId42"/>
      <p:boldItalic r:id="rId43"/>
    </p:embeddedFont>
    <p:embeddedFont>
      <p:font typeface="Barlow"/>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regular.fntdata"/><Relationship Id="rId20" Type="http://schemas.openxmlformats.org/officeDocument/2006/relationships/slide" Target="slides/slide15.xml"/><Relationship Id="rId42" Type="http://schemas.openxmlformats.org/officeDocument/2006/relationships/font" Target="fonts/BarlowCondensed-italic.fntdata"/><Relationship Id="rId41" Type="http://schemas.openxmlformats.org/officeDocument/2006/relationships/font" Target="fonts/BarlowCondensed-bold.fntdata"/><Relationship Id="rId22" Type="http://schemas.openxmlformats.org/officeDocument/2006/relationships/slide" Target="slides/slide17.xml"/><Relationship Id="rId44" Type="http://schemas.openxmlformats.org/officeDocument/2006/relationships/font" Target="fonts/Barlow-regular.fntdata"/><Relationship Id="rId21" Type="http://schemas.openxmlformats.org/officeDocument/2006/relationships/slide" Target="slides/slide16.xml"/><Relationship Id="rId43" Type="http://schemas.openxmlformats.org/officeDocument/2006/relationships/font" Target="fonts/BarlowCondensed-boldItalic.fntdata"/><Relationship Id="rId24" Type="http://schemas.openxmlformats.org/officeDocument/2006/relationships/slide" Target="slides/slide19.xml"/><Relationship Id="rId46" Type="http://schemas.openxmlformats.org/officeDocument/2006/relationships/font" Target="fonts/Barlow-italic.fntdata"/><Relationship Id="rId23" Type="http://schemas.openxmlformats.org/officeDocument/2006/relationships/slide" Target="slides/slide18.xml"/><Relationship Id="rId45" Type="http://schemas.openxmlformats.org/officeDocument/2006/relationships/font" Target="fonts/Barl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Barlow-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BarlowCondensedSemiBold-bold.fntdata"/><Relationship Id="rId10" Type="http://schemas.openxmlformats.org/officeDocument/2006/relationships/slide" Target="slides/slide5.xml"/><Relationship Id="rId32" Type="http://schemas.openxmlformats.org/officeDocument/2006/relationships/font" Target="fonts/BarlowCondensedSemiBold-regular.fntdata"/><Relationship Id="rId13" Type="http://schemas.openxmlformats.org/officeDocument/2006/relationships/slide" Target="slides/slide8.xml"/><Relationship Id="rId35" Type="http://schemas.openxmlformats.org/officeDocument/2006/relationships/font" Target="fonts/BarlowCondensedSemiBold-boldItalic.fntdata"/><Relationship Id="rId12" Type="http://schemas.openxmlformats.org/officeDocument/2006/relationships/slide" Target="slides/slide7.xml"/><Relationship Id="rId34" Type="http://schemas.openxmlformats.org/officeDocument/2006/relationships/font" Target="fonts/BarlowCondensedSemiBold-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1f9cd91293d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1f9cd91293d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f9cd91293d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f9cd91293d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1f9cd91293d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1f9cd91293d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1f9cd91293d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1f9cd91293d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1f9cd91293d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1f9cd91293d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f9cd91293d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f9cd91293d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1f9cd9129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1f9cd9129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f9cd91293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f9cd91293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f9cd91293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f9cd91293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1f9cd91293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1f9cd91293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1f9cd91293d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1f9cd91293d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1f9cd91293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1f9cd91293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1f9cd91293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1f9cd91293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1f9cd91293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1f9cd91293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1f9cd91293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1f9cd91293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f9cd91293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f9cd91293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20f183fce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20f183fce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20f183fce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20f183fce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f9cd91293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f9cd91293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1f9cd91293d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1f9cd91293d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1f9cd91293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f9cd91293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1f9cd91293d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1f9cd91293d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1f9cd91293d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1f9cd91293d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1f9cd91293d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1f9cd91293d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f9cd91293d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1f9cd91293d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2"/>
          <p:cNvCxnSpPr/>
          <p:nvPr/>
        </p:nvCxnSpPr>
        <p:spPr>
          <a:xfrm flipH="1" rot="436104">
            <a:off x="7342476" y="-138003"/>
            <a:ext cx="713735" cy="700711"/>
          </a:xfrm>
          <a:prstGeom prst="straightConnector1">
            <a:avLst/>
          </a:prstGeom>
          <a:noFill/>
          <a:ln cap="flat" cmpd="sng" w="9525">
            <a:solidFill>
              <a:schemeClr val="dk1"/>
            </a:solidFill>
            <a:prstDash val="solid"/>
            <a:round/>
            <a:headEnd len="med" w="med" type="none"/>
            <a:tailEnd len="med" w="med" type="none"/>
          </a:ln>
        </p:spPr>
      </p:cxnSp>
      <p:cxnSp>
        <p:nvCxnSpPr>
          <p:cNvPr id="30" name="Google Shape;30;p2"/>
          <p:cNvCxnSpPr/>
          <p:nvPr/>
        </p:nvCxnSpPr>
        <p:spPr>
          <a:xfrm flipH="1" rot="436104">
            <a:off x="7694851" y="-2736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31" name="Google Shape;31;p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txBox="1"/>
          <p:nvPr>
            <p:ph type="ctrTitle"/>
          </p:nvPr>
        </p:nvSpPr>
        <p:spPr>
          <a:xfrm>
            <a:off x="609600" y="1603974"/>
            <a:ext cx="7924800" cy="154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500"/>
              <a:buNone/>
              <a:defRPr sz="48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37" name="Google Shape;37;p2"/>
          <p:cNvSpPr txBox="1"/>
          <p:nvPr>
            <p:ph idx="1" type="subTitle"/>
          </p:nvPr>
        </p:nvSpPr>
        <p:spPr>
          <a:xfrm>
            <a:off x="2125800" y="3428332"/>
            <a:ext cx="4892400" cy="460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4" name="Shape 454"/>
        <p:cNvGrpSpPr/>
        <p:nvPr/>
      </p:nvGrpSpPr>
      <p:grpSpPr>
        <a:xfrm>
          <a:off x="0" y="0"/>
          <a:ext cx="0" cy="0"/>
          <a:chOff x="0" y="0"/>
          <a:chExt cx="0" cy="0"/>
        </a:xfrm>
      </p:grpSpPr>
      <p:sp>
        <p:nvSpPr>
          <p:cNvPr id="455" name="Google Shape;455;p11"/>
          <p:cNvSpPr txBox="1"/>
          <p:nvPr>
            <p:ph hasCustomPrompt="1" type="title"/>
          </p:nvPr>
        </p:nvSpPr>
        <p:spPr>
          <a:xfrm>
            <a:off x="1766700" y="1533875"/>
            <a:ext cx="5610600" cy="1372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p:nvPr>
            <p:ph idx="1" type="subTitle"/>
          </p:nvPr>
        </p:nvSpPr>
        <p:spPr>
          <a:xfrm>
            <a:off x="1766700" y="2906122"/>
            <a:ext cx="5610600" cy="70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7" name="Google Shape;457;p11"/>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8" name="Google Shape;468;p11"/>
          <p:cNvGrpSpPr/>
          <p:nvPr/>
        </p:nvGrpSpPr>
        <p:grpSpPr>
          <a:xfrm flipH="1" rot="10800000">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11"/>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11"/>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11"/>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grpSp>
      <p:sp>
        <p:nvSpPr>
          <p:cNvPr id="478" name="Google Shape;478;p11"/>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0" name="Shape 4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81" name="Shape 481"/>
        <p:cNvGrpSpPr/>
        <p:nvPr/>
      </p:nvGrpSpPr>
      <p:grpSpPr>
        <a:xfrm>
          <a:off x="0" y="0"/>
          <a:ext cx="0" cy="0"/>
          <a:chOff x="0" y="0"/>
          <a:chExt cx="0" cy="0"/>
        </a:xfrm>
      </p:grpSpPr>
      <p:sp>
        <p:nvSpPr>
          <p:cNvPr id="482" name="Google Shape;482;p13"/>
          <p:cNvSpPr txBox="1"/>
          <p:nvPr>
            <p:ph idx="1" type="subTitle"/>
          </p:nvPr>
        </p:nvSpPr>
        <p:spPr>
          <a:xfrm>
            <a:off x="1648275" y="1206225"/>
            <a:ext cx="2907900" cy="393300"/>
          </a:xfrm>
          <a:prstGeom prst="rect">
            <a:avLst/>
          </a:prstGeom>
        </p:spPr>
        <p:txBody>
          <a:bodyPr anchorCtr="0" anchor="b" bIns="91425" lIns="91425" spcFirstLastPara="1" rIns="91425" wrap="square" tIns="91425">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3" name="Google Shape;483;p13"/>
          <p:cNvSpPr txBox="1"/>
          <p:nvPr>
            <p:ph idx="2" type="subTitle"/>
          </p:nvPr>
        </p:nvSpPr>
        <p:spPr>
          <a:xfrm>
            <a:off x="5520925" y="1206225"/>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4" name="Google Shape;484;p13"/>
          <p:cNvSpPr txBox="1"/>
          <p:nvPr>
            <p:ph idx="3" type="subTitle"/>
          </p:nvPr>
        </p:nvSpPr>
        <p:spPr>
          <a:xfrm>
            <a:off x="1648275" y="2300938"/>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5" name="Google Shape;485;p13"/>
          <p:cNvSpPr txBox="1"/>
          <p:nvPr>
            <p:ph idx="4" type="subTitle"/>
          </p:nvPr>
        </p:nvSpPr>
        <p:spPr>
          <a:xfrm>
            <a:off x="5520925" y="2300938"/>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6" name="Google Shape;486;p13"/>
          <p:cNvSpPr txBox="1"/>
          <p:nvPr>
            <p:ph idx="5" type="subTitle"/>
          </p:nvPr>
        </p:nvSpPr>
        <p:spPr>
          <a:xfrm>
            <a:off x="1648275" y="3429713"/>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7" name="Google Shape;487;p13"/>
          <p:cNvSpPr txBox="1"/>
          <p:nvPr>
            <p:ph idx="6" type="subTitle"/>
          </p:nvPr>
        </p:nvSpPr>
        <p:spPr>
          <a:xfrm>
            <a:off x="5520925" y="3429713"/>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8" name="Google Shape;48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9" name="Google Shape;489;p13"/>
          <p:cNvSpPr txBox="1"/>
          <p:nvPr>
            <p:ph idx="7" type="subTitle"/>
          </p:nvPr>
        </p:nvSpPr>
        <p:spPr>
          <a:xfrm>
            <a:off x="1648275" y="1503027"/>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0" name="Google Shape;490;p13"/>
          <p:cNvSpPr txBox="1"/>
          <p:nvPr>
            <p:ph idx="8" type="subTitle"/>
          </p:nvPr>
        </p:nvSpPr>
        <p:spPr>
          <a:xfrm>
            <a:off x="5520925" y="1503027"/>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1" name="Google Shape;491;p13"/>
          <p:cNvSpPr txBox="1"/>
          <p:nvPr>
            <p:ph idx="9" type="subTitle"/>
          </p:nvPr>
        </p:nvSpPr>
        <p:spPr>
          <a:xfrm>
            <a:off x="1648275" y="2646526"/>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2" name="Google Shape;492;p13"/>
          <p:cNvSpPr txBox="1"/>
          <p:nvPr>
            <p:ph idx="13" type="subTitle"/>
          </p:nvPr>
        </p:nvSpPr>
        <p:spPr>
          <a:xfrm>
            <a:off x="5520925" y="2646526"/>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3" name="Google Shape;493;p13"/>
          <p:cNvSpPr txBox="1"/>
          <p:nvPr>
            <p:ph idx="14" type="subTitle"/>
          </p:nvPr>
        </p:nvSpPr>
        <p:spPr>
          <a:xfrm>
            <a:off x="1648275" y="3790025"/>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4" name="Google Shape;494;p13"/>
          <p:cNvSpPr txBox="1"/>
          <p:nvPr>
            <p:ph idx="15" type="subTitle"/>
          </p:nvPr>
        </p:nvSpPr>
        <p:spPr>
          <a:xfrm>
            <a:off x="5520925" y="3790025"/>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5" name="Google Shape;495;p13"/>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13"/>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0" name="Google Shape;510;p13"/>
          <p:cNvGrpSpPr/>
          <p:nvPr/>
        </p:nvGrpSpPr>
        <p:grpSpPr>
          <a:xfrm flipH="1" rot="10800000">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13"/>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13"/>
          <p:cNvCxnSpPr/>
          <p:nvPr/>
        </p:nvCxnSpPr>
        <p:spPr>
          <a:xfrm flipH="1" rot="436104">
            <a:off x="8926501" y="4361228"/>
            <a:ext cx="713735" cy="700711"/>
          </a:xfrm>
          <a:prstGeom prst="straightConnector1">
            <a:avLst/>
          </a:prstGeom>
          <a:noFill/>
          <a:ln cap="flat" cmpd="sng" w="9525">
            <a:solidFill>
              <a:schemeClr val="dk1"/>
            </a:solidFill>
            <a:prstDash val="solid"/>
            <a:round/>
            <a:headEnd len="med" w="med" type="none"/>
            <a:tailEnd len="med" w="med" type="none"/>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13"/>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556" name="Shape 556"/>
        <p:cNvGrpSpPr/>
        <p:nvPr/>
      </p:nvGrpSpPr>
      <p:grpSpPr>
        <a:xfrm>
          <a:off x="0" y="0"/>
          <a:ext cx="0" cy="0"/>
          <a:chOff x="0" y="0"/>
          <a:chExt cx="0" cy="0"/>
        </a:xfrm>
      </p:grpSpPr>
      <p:sp>
        <p:nvSpPr>
          <p:cNvPr id="557" name="Google Shape;557;p14"/>
          <p:cNvSpPr txBox="1"/>
          <p:nvPr>
            <p:ph type="title"/>
          </p:nvPr>
        </p:nvSpPr>
        <p:spPr>
          <a:xfrm>
            <a:off x="1963275" y="3220825"/>
            <a:ext cx="5217300" cy="490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558" name="Google Shape;558;p14"/>
          <p:cNvSpPr txBox="1"/>
          <p:nvPr>
            <p:ph idx="1" type="subTitle"/>
          </p:nvPr>
        </p:nvSpPr>
        <p:spPr>
          <a:xfrm>
            <a:off x="1498700" y="1686125"/>
            <a:ext cx="6146700" cy="13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23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59" name="Google Shape;559;p14"/>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14"/>
          <p:cNvGrpSpPr/>
          <p:nvPr/>
        </p:nvGrpSpPr>
        <p:grpSpPr>
          <a:xfrm>
            <a:off x="-1229162" y="1461657"/>
            <a:ext cx="1942494" cy="2022980"/>
            <a:chOff x="4445625" y="1829838"/>
            <a:chExt cx="739125" cy="769750"/>
          </a:xfrm>
        </p:grpSpPr>
        <p:sp>
          <p:nvSpPr>
            <p:cNvPr id="562" name="Google Shape;562;p1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14"/>
          <p:cNvGrpSpPr/>
          <p:nvPr/>
        </p:nvGrpSpPr>
        <p:grpSpPr>
          <a:xfrm rot="-5400000">
            <a:off x="8470913" y="1461657"/>
            <a:ext cx="1942494" cy="2022980"/>
            <a:chOff x="4445625" y="1829838"/>
            <a:chExt cx="739125" cy="769750"/>
          </a:xfrm>
        </p:grpSpPr>
        <p:sp>
          <p:nvSpPr>
            <p:cNvPr id="571" name="Google Shape;571;p1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579" name="Shape 579"/>
        <p:cNvGrpSpPr/>
        <p:nvPr/>
      </p:nvGrpSpPr>
      <p:grpSpPr>
        <a:xfrm>
          <a:off x="0" y="0"/>
          <a:ext cx="0" cy="0"/>
          <a:chOff x="0" y="0"/>
          <a:chExt cx="0" cy="0"/>
        </a:xfrm>
      </p:grpSpPr>
      <p:sp>
        <p:nvSpPr>
          <p:cNvPr id="580" name="Google Shape;580;p15"/>
          <p:cNvSpPr txBox="1"/>
          <p:nvPr>
            <p:ph hasCustomPrompt="1" type="title"/>
          </p:nvPr>
        </p:nvSpPr>
        <p:spPr>
          <a:xfrm>
            <a:off x="1234750" y="790425"/>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1" name="Google Shape;581;p15"/>
          <p:cNvSpPr txBox="1"/>
          <p:nvPr>
            <p:ph idx="1" type="subTitle"/>
          </p:nvPr>
        </p:nvSpPr>
        <p:spPr>
          <a:xfrm>
            <a:off x="1234753" y="1631066"/>
            <a:ext cx="29934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2" name="Google Shape;582;p15"/>
          <p:cNvSpPr txBox="1"/>
          <p:nvPr>
            <p:ph hasCustomPrompt="1" idx="2" type="title"/>
          </p:nvPr>
        </p:nvSpPr>
        <p:spPr>
          <a:xfrm>
            <a:off x="4915800" y="790450"/>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3" name="Google Shape;583;p15"/>
          <p:cNvSpPr txBox="1"/>
          <p:nvPr>
            <p:ph idx="3" type="subTitle"/>
          </p:nvPr>
        </p:nvSpPr>
        <p:spPr>
          <a:xfrm>
            <a:off x="4915800" y="1631077"/>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4" name="Google Shape;584;p15"/>
          <p:cNvSpPr txBox="1"/>
          <p:nvPr>
            <p:ph hasCustomPrompt="1" idx="4" type="title"/>
          </p:nvPr>
        </p:nvSpPr>
        <p:spPr>
          <a:xfrm>
            <a:off x="4915800" y="2761426"/>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5" name="Google Shape;585;p15"/>
          <p:cNvSpPr txBox="1"/>
          <p:nvPr>
            <p:ph idx="5" type="subTitle"/>
          </p:nvPr>
        </p:nvSpPr>
        <p:spPr>
          <a:xfrm>
            <a:off x="4915800" y="3602053"/>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6" name="Google Shape;586;p15"/>
          <p:cNvSpPr txBox="1"/>
          <p:nvPr>
            <p:ph hasCustomPrompt="1" idx="6" type="title"/>
          </p:nvPr>
        </p:nvSpPr>
        <p:spPr>
          <a:xfrm>
            <a:off x="1234753" y="2761420"/>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7" name="Google Shape;587;p15"/>
          <p:cNvSpPr txBox="1"/>
          <p:nvPr>
            <p:ph idx="7" type="subTitle"/>
          </p:nvPr>
        </p:nvSpPr>
        <p:spPr>
          <a:xfrm>
            <a:off x="1234753" y="3602051"/>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8" name="Google Shape;588;p15"/>
          <p:cNvSpPr txBox="1"/>
          <p:nvPr>
            <p:ph idx="8" type="subTitle"/>
          </p:nvPr>
        </p:nvSpPr>
        <p:spPr>
          <a:xfrm>
            <a:off x="1234753" y="1988490"/>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89" name="Google Shape;589;p15"/>
          <p:cNvSpPr txBox="1"/>
          <p:nvPr>
            <p:ph idx="9" type="subTitle"/>
          </p:nvPr>
        </p:nvSpPr>
        <p:spPr>
          <a:xfrm>
            <a:off x="4915800" y="1988499"/>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0" name="Google Shape;590;p15"/>
          <p:cNvSpPr txBox="1"/>
          <p:nvPr>
            <p:ph idx="13" type="subTitle"/>
          </p:nvPr>
        </p:nvSpPr>
        <p:spPr>
          <a:xfrm>
            <a:off x="4915800" y="3959475"/>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1" name="Google Shape;591;p15"/>
          <p:cNvSpPr txBox="1"/>
          <p:nvPr>
            <p:ph idx="14" type="subTitle"/>
          </p:nvPr>
        </p:nvSpPr>
        <p:spPr>
          <a:xfrm>
            <a:off x="1234753" y="3959475"/>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2" name="Google Shape;592;p15"/>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15"/>
          <p:cNvGrpSpPr/>
          <p:nvPr/>
        </p:nvGrpSpPr>
        <p:grpSpPr>
          <a:xfrm>
            <a:off x="247775" y="4241825"/>
            <a:ext cx="315575" cy="366750"/>
            <a:chOff x="8558925" y="4522650"/>
            <a:chExt cx="315575" cy="366750"/>
          </a:xfrm>
        </p:grpSpPr>
        <p:grpSp>
          <p:nvGrpSpPr>
            <p:cNvPr id="595" name="Google Shape;595;p15"/>
            <p:cNvGrpSpPr/>
            <p:nvPr/>
          </p:nvGrpSpPr>
          <p:grpSpPr>
            <a:xfrm>
              <a:off x="8558925" y="4629825"/>
              <a:ext cx="107200" cy="107175"/>
              <a:chOff x="4125350" y="1946513"/>
              <a:chExt cx="107200" cy="107175"/>
            </a:xfrm>
          </p:grpSpPr>
          <p:sp>
            <p:nvSpPr>
              <p:cNvPr id="596" name="Google Shape;596;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5"/>
            <p:cNvGrpSpPr/>
            <p:nvPr/>
          </p:nvGrpSpPr>
          <p:grpSpPr>
            <a:xfrm>
              <a:off x="8711325" y="4782225"/>
              <a:ext cx="107200" cy="107175"/>
              <a:chOff x="4125350" y="1946513"/>
              <a:chExt cx="107200" cy="107175"/>
            </a:xfrm>
          </p:grpSpPr>
          <p:sp>
            <p:nvSpPr>
              <p:cNvPr id="599" name="Google Shape;599;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15"/>
            <p:cNvGrpSpPr/>
            <p:nvPr/>
          </p:nvGrpSpPr>
          <p:grpSpPr>
            <a:xfrm>
              <a:off x="8767300" y="4522650"/>
              <a:ext cx="107200" cy="107175"/>
              <a:chOff x="4125350" y="1946513"/>
              <a:chExt cx="107200" cy="107175"/>
            </a:xfrm>
          </p:grpSpPr>
          <p:sp>
            <p:nvSpPr>
              <p:cNvPr id="602" name="Google Shape;602;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15"/>
          <p:cNvGrpSpPr/>
          <p:nvPr/>
        </p:nvGrpSpPr>
        <p:grpSpPr>
          <a:xfrm flipH="1">
            <a:off x="8729625" y="951866"/>
            <a:ext cx="194400" cy="112209"/>
            <a:chOff x="265900" y="3852516"/>
            <a:chExt cx="194400" cy="112209"/>
          </a:xfrm>
        </p:grpSpPr>
        <p:sp>
          <p:nvSpPr>
            <p:cNvPr id="605" name="Google Shape;605;p1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15"/>
          <p:cNvGrpSpPr/>
          <p:nvPr/>
        </p:nvGrpSpPr>
        <p:grpSpPr>
          <a:xfrm>
            <a:off x="-763675" y="-500525"/>
            <a:ext cx="1476900" cy="1476900"/>
            <a:chOff x="8632950" y="-311150"/>
            <a:chExt cx="1476900" cy="1476900"/>
          </a:xfrm>
        </p:grpSpPr>
        <p:sp>
          <p:nvSpPr>
            <p:cNvPr id="608" name="Google Shape;608;p1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15"/>
          <p:cNvGrpSpPr/>
          <p:nvPr/>
        </p:nvGrpSpPr>
        <p:grpSpPr>
          <a:xfrm>
            <a:off x="8430775" y="4167100"/>
            <a:ext cx="1476900" cy="1476900"/>
            <a:chOff x="8632950" y="-311150"/>
            <a:chExt cx="1476900" cy="1476900"/>
          </a:xfrm>
        </p:grpSpPr>
        <p:sp>
          <p:nvSpPr>
            <p:cNvPr id="611" name="Google Shape;611;p1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5"/>
          <p:cNvGrpSpPr/>
          <p:nvPr/>
        </p:nvGrpSpPr>
        <p:grpSpPr>
          <a:xfrm>
            <a:off x="3529283" y="4464921"/>
            <a:ext cx="1540684" cy="1387652"/>
            <a:chOff x="3632834" y="4464921"/>
            <a:chExt cx="1540684" cy="1387652"/>
          </a:xfrm>
        </p:grpSpPr>
        <p:sp>
          <p:nvSpPr>
            <p:cNvPr id="614" name="Google Shape;614;p1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5" name="Google Shape;615;p1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16" name="Shape 616"/>
        <p:cNvGrpSpPr/>
        <p:nvPr/>
      </p:nvGrpSpPr>
      <p:grpSpPr>
        <a:xfrm>
          <a:off x="0" y="0"/>
          <a:ext cx="0" cy="0"/>
          <a:chOff x="0" y="0"/>
          <a:chExt cx="0" cy="0"/>
        </a:xfrm>
      </p:grpSpPr>
      <p:grpSp>
        <p:nvGrpSpPr>
          <p:cNvPr id="617" name="Google Shape;617;p16"/>
          <p:cNvGrpSpPr/>
          <p:nvPr/>
        </p:nvGrpSpPr>
        <p:grpSpPr>
          <a:xfrm>
            <a:off x="8064938" y="-1041168"/>
            <a:ext cx="1942494" cy="2022980"/>
            <a:chOff x="4445625" y="1829838"/>
            <a:chExt cx="739125" cy="769750"/>
          </a:xfrm>
        </p:grpSpPr>
        <p:sp>
          <p:nvSpPr>
            <p:cNvPr id="618" name="Google Shape;618;p1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6"/>
          <p:cNvGrpSpPr/>
          <p:nvPr/>
        </p:nvGrpSpPr>
        <p:grpSpPr>
          <a:xfrm>
            <a:off x="-858537" y="-1041168"/>
            <a:ext cx="1942494" cy="2022980"/>
            <a:chOff x="4445625" y="1829838"/>
            <a:chExt cx="739125" cy="769750"/>
          </a:xfrm>
        </p:grpSpPr>
        <p:sp>
          <p:nvSpPr>
            <p:cNvPr id="627" name="Google Shape;627;p1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6" name="Google Shape;636;p16"/>
          <p:cNvSpPr/>
          <p:nvPr/>
        </p:nvSpPr>
        <p:spPr>
          <a:xfrm rot="-152928">
            <a:off x="6925193" y="4175288"/>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
          <p:cNvSpPr/>
          <p:nvPr/>
        </p:nvSpPr>
        <p:spPr>
          <a:xfrm rot="3635839">
            <a:off x="-1640952" y="3754337"/>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16"/>
          <p:cNvGrpSpPr/>
          <p:nvPr/>
        </p:nvGrpSpPr>
        <p:grpSpPr>
          <a:xfrm flipH="1">
            <a:off x="493849" y="4222131"/>
            <a:ext cx="438754" cy="772904"/>
            <a:chOff x="4950175" y="2998438"/>
            <a:chExt cx="88725" cy="156300"/>
          </a:xfrm>
        </p:grpSpPr>
        <p:sp>
          <p:nvSpPr>
            <p:cNvPr id="639" name="Google Shape;639;p1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6"/>
          <p:cNvGrpSpPr/>
          <p:nvPr/>
        </p:nvGrpSpPr>
        <p:grpSpPr>
          <a:xfrm>
            <a:off x="8626226" y="3746559"/>
            <a:ext cx="361129" cy="3106418"/>
            <a:chOff x="6317900" y="1197313"/>
            <a:chExt cx="180700" cy="1554375"/>
          </a:xfrm>
        </p:grpSpPr>
        <p:sp>
          <p:nvSpPr>
            <p:cNvPr id="676" name="Google Shape;676;p1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16"/>
          <p:cNvSpPr/>
          <p:nvPr/>
        </p:nvSpPr>
        <p:spPr>
          <a:xfrm flipH="1" rot="-5400000">
            <a:off x="307075" y="2259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16"/>
          <p:cNvGrpSpPr/>
          <p:nvPr/>
        </p:nvGrpSpPr>
        <p:grpSpPr>
          <a:xfrm flipH="1">
            <a:off x="8671988" y="2252416"/>
            <a:ext cx="194400" cy="112209"/>
            <a:chOff x="265900" y="3852516"/>
            <a:chExt cx="194400" cy="112209"/>
          </a:xfrm>
        </p:grpSpPr>
        <p:sp>
          <p:nvSpPr>
            <p:cNvPr id="684" name="Google Shape;684;p1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86" name="Shape 686"/>
        <p:cNvGrpSpPr/>
        <p:nvPr/>
      </p:nvGrpSpPr>
      <p:grpSpPr>
        <a:xfrm>
          <a:off x="0" y="0"/>
          <a:ext cx="0" cy="0"/>
          <a:chOff x="0" y="0"/>
          <a:chExt cx="0" cy="0"/>
        </a:xfrm>
      </p:grpSpPr>
      <p:grpSp>
        <p:nvGrpSpPr>
          <p:cNvPr id="687" name="Google Shape;687;p17"/>
          <p:cNvGrpSpPr/>
          <p:nvPr/>
        </p:nvGrpSpPr>
        <p:grpSpPr>
          <a:xfrm rot="8100000">
            <a:off x="8064682" y="3952435"/>
            <a:ext cx="1942549" cy="2023037"/>
            <a:chOff x="4445625" y="1829838"/>
            <a:chExt cx="739125" cy="769750"/>
          </a:xfrm>
        </p:grpSpPr>
        <p:sp>
          <p:nvSpPr>
            <p:cNvPr id="688" name="Google Shape;688;p1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a:off x="-858537" y="3952469"/>
            <a:ext cx="1942494" cy="2022980"/>
            <a:chOff x="4445625" y="1829838"/>
            <a:chExt cx="739125" cy="769750"/>
          </a:xfrm>
        </p:grpSpPr>
        <p:sp>
          <p:nvSpPr>
            <p:cNvPr id="697" name="Google Shape;697;p1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6" name="Google Shape;706;p17"/>
          <p:cNvSpPr/>
          <p:nvPr/>
        </p:nvSpPr>
        <p:spPr>
          <a:xfrm flipH="1" rot="-10647072">
            <a:off x="6925193" y="-1707780"/>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flipH="1" rot="7164161">
            <a:off x="-1640952" y="-1604719"/>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17"/>
          <p:cNvGrpSpPr/>
          <p:nvPr/>
        </p:nvGrpSpPr>
        <p:grpSpPr>
          <a:xfrm rot="10800000">
            <a:off x="493849" y="-156096"/>
            <a:ext cx="438754" cy="772904"/>
            <a:chOff x="4950175" y="2998438"/>
            <a:chExt cx="88725" cy="156300"/>
          </a:xfrm>
        </p:grpSpPr>
        <p:sp>
          <p:nvSpPr>
            <p:cNvPr id="709" name="Google Shape;709;p1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17"/>
          <p:cNvGrpSpPr/>
          <p:nvPr/>
        </p:nvGrpSpPr>
        <p:grpSpPr>
          <a:xfrm flipH="1" rot="10800000">
            <a:off x="8626226" y="-2014039"/>
            <a:ext cx="361129" cy="3106418"/>
            <a:chOff x="6317900" y="1197313"/>
            <a:chExt cx="180700" cy="1554375"/>
          </a:xfrm>
        </p:grpSpPr>
        <p:sp>
          <p:nvSpPr>
            <p:cNvPr id="746" name="Google Shape;746;p17"/>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7"/>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7"/>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7"/>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7"/>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7"/>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17"/>
          <p:cNvSpPr/>
          <p:nvPr/>
        </p:nvSpPr>
        <p:spPr>
          <a:xfrm rot="-5400000">
            <a:off x="307075" y="248182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17"/>
          <p:cNvGrpSpPr/>
          <p:nvPr/>
        </p:nvGrpSpPr>
        <p:grpSpPr>
          <a:xfrm rot="10800000">
            <a:off x="8671988" y="2474314"/>
            <a:ext cx="194400" cy="112209"/>
            <a:chOff x="265900" y="3852516"/>
            <a:chExt cx="194400" cy="112209"/>
          </a:xfrm>
        </p:grpSpPr>
        <p:sp>
          <p:nvSpPr>
            <p:cNvPr id="754" name="Google Shape;754;p1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17"/>
          <p:cNvSpPr/>
          <p:nvPr/>
        </p:nvSpPr>
        <p:spPr>
          <a:xfrm rot="-7199972">
            <a:off x="3156319" y="3826224"/>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757" name="Shape 757"/>
        <p:cNvGrpSpPr/>
        <p:nvPr/>
      </p:nvGrpSpPr>
      <p:grpSpPr>
        <a:xfrm>
          <a:off x="0" y="0"/>
          <a:ext cx="0" cy="0"/>
          <a:chOff x="0" y="0"/>
          <a:chExt cx="0" cy="0"/>
        </a:xfrm>
      </p:grpSpPr>
      <p:sp>
        <p:nvSpPr>
          <p:cNvPr id="758" name="Google Shape;758;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59" name="Google Shape;759;p18"/>
          <p:cNvSpPr txBox="1"/>
          <p:nvPr>
            <p:ph idx="1" type="subTitle"/>
          </p:nvPr>
        </p:nvSpPr>
        <p:spPr>
          <a:xfrm>
            <a:off x="720000" y="1905475"/>
            <a:ext cx="7704000" cy="8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60" name="Google Shape;760;p18"/>
          <p:cNvSpPr txBox="1"/>
          <p:nvPr>
            <p:ph idx="2" type="subTitle"/>
          </p:nvPr>
        </p:nvSpPr>
        <p:spPr>
          <a:xfrm>
            <a:off x="720000" y="13191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61" name="Google Shape;761;p18"/>
          <p:cNvSpPr/>
          <p:nvPr/>
        </p:nvSpPr>
        <p:spPr>
          <a:xfrm rot="-152928">
            <a:off x="6925193" y="4175288"/>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8"/>
          <p:cNvSpPr/>
          <p:nvPr/>
        </p:nvSpPr>
        <p:spPr>
          <a:xfrm rot="3635839">
            <a:off x="-1640952" y="3754337"/>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18"/>
          <p:cNvGrpSpPr/>
          <p:nvPr/>
        </p:nvGrpSpPr>
        <p:grpSpPr>
          <a:xfrm flipH="1">
            <a:off x="493849" y="4222131"/>
            <a:ext cx="438754" cy="772904"/>
            <a:chOff x="4950175" y="2998438"/>
            <a:chExt cx="88725" cy="156300"/>
          </a:xfrm>
        </p:grpSpPr>
        <p:sp>
          <p:nvSpPr>
            <p:cNvPr id="764" name="Google Shape;764;p1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18"/>
          <p:cNvGrpSpPr/>
          <p:nvPr/>
        </p:nvGrpSpPr>
        <p:grpSpPr>
          <a:xfrm>
            <a:off x="8626226" y="3746559"/>
            <a:ext cx="361129" cy="3106418"/>
            <a:chOff x="6317900" y="1197313"/>
            <a:chExt cx="180700" cy="1554375"/>
          </a:xfrm>
        </p:grpSpPr>
        <p:sp>
          <p:nvSpPr>
            <p:cNvPr id="801" name="Google Shape;801;p1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18"/>
          <p:cNvSpPr/>
          <p:nvPr/>
        </p:nvSpPr>
        <p:spPr>
          <a:xfrm flipH="1" rot="-5400000">
            <a:off x="307075" y="2259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8" name="Google Shape;808;p18"/>
          <p:cNvGrpSpPr/>
          <p:nvPr/>
        </p:nvGrpSpPr>
        <p:grpSpPr>
          <a:xfrm flipH="1">
            <a:off x="8671988" y="2252416"/>
            <a:ext cx="194400" cy="112209"/>
            <a:chOff x="265900" y="3852516"/>
            <a:chExt cx="194400" cy="112209"/>
          </a:xfrm>
        </p:grpSpPr>
        <p:sp>
          <p:nvSpPr>
            <p:cNvPr id="809" name="Google Shape;809;p1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18"/>
          <p:cNvGrpSpPr/>
          <p:nvPr/>
        </p:nvGrpSpPr>
        <p:grpSpPr>
          <a:xfrm rot="5400000">
            <a:off x="8064938" y="-1041181"/>
            <a:ext cx="1942494" cy="2022980"/>
            <a:chOff x="4445625" y="1829838"/>
            <a:chExt cx="739125" cy="769750"/>
          </a:xfrm>
        </p:grpSpPr>
        <p:sp>
          <p:nvSpPr>
            <p:cNvPr id="812" name="Google Shape;812;p1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18"/>
          <p:cNvGrpSpPr/>
          <p:nvPr/>
        </p:nvGrpSpPr>
        <p:grpSpPr>
          <a:xfrm>
            <a:off x="-858537" y="-1041181"/>
            <a:ext cx="1942494" cy="2022980"/>
            <a:chOff x="4445625" y="1829838"/>
            <a:chExt cx="739125" cy="769750"/>
          </a:xfrm>
        </p:grpSpPr>
        <p:sp>
          <p:nvSpPr>
            <p:cNvPr id="821" name="Google Shape;821;p1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_1">
    <p:spTree>
      <p:nvGrpSpPr>
        <p:cNvPr id="829" name="Shape 829"/>
        <p:cNvGrpSpPr/>
        <p:nvPr/>
      </p:nvGrpSpPr>
      <p:grpSpPr>
        <a:xfrm>
          <a:off x="0" y="0"/>
          <a:ext cx="0" cy="0"/>
          <a:chOff x="0" y="0"/>
          <a:chExt cx="0" cy="0"/>
        </a:xfrm>
      </p:grpSpPr>
      <p:sp>
        <p:nvSpPr>
          <p:cNvPr id="830" name="Google Shape;830;p19"/>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1" name="Google Shape;831;p19"/>
          <p:cNvSpPr txBox="1"/>
          <p:nvPr/>
        </p:nvSpPr>
        <p:spPr>
          <a:xfrm>
            <a:off x="720000" y="1901952"/>
            <a:ext cx="3852000" cy="26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191919"/>
              </a:solidFill>
              <a:latin typeface="Montserrat"/>
              <a:ea typeface="Montserrat"/>
              <a:cs typeface="Montserrat"/>
              <a:sym typeface="Montserrat"/>
            </a:endParaRPr>
          </a:p>
        </p:txBody>
      </p:sp>
      <p:sp>
        <p:nvSpPr>
          <p:cNvPr id="832" name="Google Shape;832;p19"/>
          <p:cNvSpPr txBox="1"/>
          <p:nvPr/>
        </p:nvSpPr>
        <p:spPr>
          <a:xfrm>
            <a:off x="720000" y="1325550"/>
            <a:ext cx="77040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91919"/>
              </a:solidFill>
              <a:latin typeface="Montserrat"/>
              <a:ea typeface="Montserrat"/>
              <a:cs typeface="Montserrat"/>
              <a:sym typeface="Montserrat"/>
            </a:endParaRPr>
          </a:p>
        </p:txBody>
      </p:sp>
      <p:sp>
        <p:nvSpPr>
          <p:cNvPr id="833" name="Google Shape;833;p19"/>
          <p:cNvSpPr txBox="1"/>
          <p:nvPr/>
        </p:nvSpPr>
        <p:spPr>
          <a:xfrm>
            <a:off x="4572000" y="1901952"/>
            <a:ext cx="3852000" cy="26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191919"/>
              </a:solidFill>
              <a:latin typeface="Montserrat"/>
              <a:ea typeface="Montserrat"/>
              <a:cs typeface="Montserrat"/>
              <a:sym typeface="Montserrat"/>
            </a:endParaRPr>
          </a:p>
        </p:txBody>
      </p:sp>
      <p:sp>
        <p:nvSpPr>
          <p:cNvPr id="834" name="Google Shape;834;p19"/>
          <p:cNvSpPr txBox="1"/>
          <p:nvPr>
            <p:ph idx="1" type="subTitle"/>
          </p:nvPr>
        </p:nvSpPr>
        <p:spPr>
          <a:xfrm>
            <a:off x="720000" y="1905475"/>
            <a:ext cx="3852000" cy="27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35" name="Google Shape;835;p19"/>
          <p:cNvSpPr txBox="1"/>
          <p:nvPr>
            <p:ph idx="2" type="subTitle"/>
          </p:nvPr>
        </p:nvSpPr>
        <p:spPr>
          <a:xfrm>
            <a:off x="4572000" y="1905475"/>
            <a:ext cx="3852000" cy="27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36" name="Google Shape;836;p19"/>
          <p:cNvSpPr/>
          <p:nvPr/>
        </p:nvSpPr>
        <p:spPr>
          <a:xfrm rot="-3599986">
            <a:off x="7364768"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flipH="1" rot="3599986">
            <a:off x="-2713057"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19"/>
          <p:cNvGrpSpPr/>
          <p:nvPr/>
        </p:nvGrpSpPr>
        <p:grpSpPr>
          <a:xfrm>
            <a:off x="8601699" y="3997293"/>
            <a:ext cx="438754" cy="772904"/>
            <a:chOff x="4950175" y="2998438"/>
            <a:chExt cx="88725" cy="156300"/>
          </a:xfrm>
        </p:grpSpPr>
        <p:sp>
          <p:nvSpPr>
            <p:cNvPr id="839" name="Google Shape;839;p1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9"/>
          <p:cNvGrpSpPr/>
          <p:nvPr/>
        </p:nvGrpSpPr>
        <p:grpSpPr>
          <a:xfrm>
            <a:off x="3789809" y="4520733"/>
            <a:ext cx="1391222" cy="1387652"/>
            <a:chOff x="4010510" y="4522646"/>
            <a:chExt cx="1391222" cy="1387652"/>
          </a:xfrm>
        </p:grpSpPr>
        <p:sp>
          <p:nvSpPr>
            <p:cNvPr id="876" name="Google Shape;876;p19"/>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7" name="Google Shape;877;p19"/>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878" name="Google Shape;878;p19"/>
          <p:cNvGrpSpPr/>
          <p:nvPr/>
        </p:nvGrpSpPr>
        <p:grpSpPr>
          <a:xfrm>
            <a:off x="1772900" y="4810116"/>
            <a:ext cx="194400" cy="112209"/>
            <a:chOff x="265900" y="3852516"/>
            <a:chExt cx="194400" cy="112209"/>
          </a:xfrm>
        </p:grpSpPr>
        <p:sp>
          <p:nvSpPr>
            <p:cNvPr id="879" name="Google Shape;879;p1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19"/>
          <p:cNvGrpSpPr/>
          <p:nvPr/>
        </p:nvGrpSpPr>
        <p:grpSpPr>
          <a:xfrm>
            <a:off x="216575" y="1666525"/>
            <a:ext cx="315575" cy="366750"/>
            <a:chOff x="8558925" y="4522650"/>
            <a:chExt cx="315575" cy="366750"/>
          </a:xfrm>
        </p:grpSpPr>
        <p:grpSp>
          <p:nvGrpSpPr>
            <p:cNvPr id="882" name="Google Shape;882;p19"/>
            <p:cNvGrpSpPr/>
            <p:nvPr/>
          </p:nvGrpSpPr>
          <p:grpSpPr>
            <a:xfrm>
              <a:off x="8558925" y="4629825"/>
              <a:ext cx="107200" cy="107175"/>
              <a:chOff x="4125350" y="1946513"/>
              <a:chExt cx="107200" cy="107175"/>
            </a:xfrm>
          </p:grpSpPr>
          <p:sp>
            <p:nvSpPr>
              <p:cNvPr id="883" name="Google Shape;883;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19"/>
            <p:cNvGrpSpPr/>
            <p:nvPr/>
          </p:nvGrpSpPr>
          <p:grpSpPr>
            <a:xfrm>
              <a:off x="8711325" y="4782225"/>
              <a:ext cx="107200" cy="107175"/>
              <a:chOff x="4125350" y="1946513"/>
              <a:chExt cx="107200" cy="107175"/>
            </a:xfrm>
          </p:grpSpPr>
          <p:sp>
            <p:nvSpPr>
              <p:cNvPr id="886" name="Google Shape;886;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19"/>
            <p:cNvGrpSpPr/>
            <p:nvPr/>
          </p:nvGrpSpPr>
          <p:grpSpPr>
            <a:xfrm>
              <a:off x="8767300" y="4522650"/>
              <a:ext cx="107200" cy="107175"/>
              <a:chOff x="4125350" y="1946513"/>
              <a:chExt cx="107200" cy="107175"/>
            </a:xfrm>
          </p:grpSpPr>
          <p:sp>
            <p:nvSpPr>
              <p:cNvPr id="889" name="Google Shape;889;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1" name="Google Shape;891;p19"/>
          <p:cNvSpPr/>
          <p:nvPr/>
        </p:nvSpPr>
        <p:spPr>
          <a:xfrm rot="5400000">
            <a:off x="7093213" y="48176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9"/>
          <p:cNvGrpSpPr/>
          <p:nvPr/>
        </p:nvGrpSpPr>
        <p:grpSpPr>
          <a:xfrm>
            <a:off x="-756900" y="-937412"/>
            <a:ext cx="1476900" cy="1476900"/>
            <a:chOff x="8632950" y="-311150"/>
            <a:chExt cx="1476900" cy="1476900"/>
          </a:xfrm>
        </p:grpSpPr>
        <p:sp>
          <p:nvSpPr>
            <p:cNvPr id="893" name="Google Shape;893;p1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9"/>
          <p:cNvGrpSpPr/>
          <p:nvPr/>
        </p:nvGrpSpPr>
        <p:grpSpPr>
          <a:xfrm>
            <a:off x="8424000" y="-937412"/>
            <a:ext cx="1476900" cy="1476900"/>
            <a:chOff x="8632950" y="-311150"/>
            <a:chExt cx="1476900" cy="1476900"/>
          </a:xfrm>
        </p:grpSpPr>
        <p:sp>
          <p:nvSpPr>
            <p:cNvPr id="896" name="Google Shape;896;p1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898" name="Shape 898"/>
        <p:cNvGrpSpPr/>
        <p:nvPr/>
      </p:nvGrpSpPr>
      <p:grpSpPr>
        <a:xfrm>
          <a:off x="0" y="0"/>
          <a:ext cx="0" cy="0"/>
          <a:chOff x="0" y="0"/>
          <a:chExt cx="0" cy="0"/>
        </a:xfrm>
      </p:grpSpPr>
      <p:sp>
        <p:nvSpPr>
          <p:cNvPr id="899" name="Google Shape;899;p20"/>
          <p:cNvSpPr txBox="1"/>
          <p:nvPr>
            <p:ph idx="1" type="subTitle"/>
          </p:nvPr>
        </p:nvSpPr>
        <p:spPr>
          <a:xfrm>
            <a:off x="869400" y="1551800"/>
            <a:ext cx="2282400" cy="4218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0" name="Google Shape;900;p20"/>
          <p:cNvSpPr txBox="1"/>
          <p:nvPr>
            <p:ph idx="2" type="subTitle"/>
          </p:nvPr>
        </p:nvSpPr>
        <p:spPr>
          <a:xfrm>
            <a:off x="3430818" y="1551800"/>
            <a:ext cx="2282400" cy="42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1" name="Google Shape;901;p20"/>
          <p:cNvSpPr txBox="1"/>
          <p:nvPr>
            <p:ph idx="3" type="subTitle"/>
          </p:nvPr>
        </p:nvSpPr>
        <p:spPr>
          <a:xfrm>
            <a:off x="5992249" y="1551800"/>
            <a:ext cx="2282400" cy="42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2" name="Google Shape;902;p20"/>
          <p:cNvSpPr txBox="1"/>
          <p:nvPr>
            <p:ph idx="4" type="subTitle"/>
          </p:nvPr>
        </p:nvSpPr>
        <p:spPr>
          <a:xfrm>
            <a:off x="869400" y="1973758"/>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3" name="Google Shape;903;p20"/>
          <p:cNvSpPr txBox="1"/>
          <p:nvPr>
            <p:ph idx="5" type="subTitle"/>
          </p:nvPr>
        </p:nvSpPr>
        <p:spPr>
          <a:xfrm>
            <a:off x="3430810" y="1973600"/>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4" name="Google Shape;904;p20"/>
          <p:cNvSpPr txBox="1"/>
          <p:nvPr>
            <p:ph idx="6" type="subTitle"/>
          </p:nvPr>
        </p:nvSpPr>
        <p:spPr>
          <a:xfrm>
            <a:off x="5992225" y="1973642"/>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5" name="Google Shape;90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6" name="Google Shape;906;p20"/>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8" name="Google Shape;908;p20"/>
          <p:cNvGrpSpPr/>
          <p:nvPr/>
        </p:nvGrpSpPr>
        <p:grpSpPr>
          <a:xfrm rot="5400000">
            <a:off x="4483925" y="4608575"/>
            <a:ext cx="315575" cy="366750"/>
            <a:chOff x="8558925" y="4522650"/>
            <a:chExt cx="315575" cy="366750"/>
          </a:xfrm>
        </p:grpSpPr>
        <p:grpSp>
          <p:nvGrpSpPr>
            <p:cNvPr id="909" name="Google Shape;909;p20"/>
            <p:cNvGrpSpPr/>
            <p:nvPr/>
          </p:nvGrpSpPr>
          <p:grpSpPr>
            <a:xfrm>
              <a:off x="8558925" y="4629825"/>
              <a:ext cx="107200" cy="107175"/>
              <a:chOff x="4125350" y="1946513"/>
              <a:chExt cx="107200" cy="107175"/>
            </a:xfrm>
          </p:grpSpPr>
          <p:sp>
            <p:nvSpPr>
              <p:cNvPr id="910" name="Google Shape;910;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20"/>
            <p:cNvGrpSpPr/>
            <p:nvPr/>
          </p:nvGrpSpPr>
          <p:grpSpPr>
            <a:xfrm>
              <a:off x="8711325" y="4782225"/>
              <a:ext cx="107200" cy="107175"/>
              <a:chOff x="4125350" y="1946513"/>
              <a:chExt cx="107200" cy="107175"/>
            </a:xfrm>
          </p:grpSpPr>
          <p:sp>
            <p:nvSpPr>
              <p:cNvPr id="913" name="Google Shape;913;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20"/>
            <p:cNvGrpSpPr/>
            <p:nvPr/>
          </p:nvGrpSpPr>
          <p:grpSpPr>
            <a:xfrm>
              <a:off x="8767300" y="4522650"/>
              <a:ext cx="107200" cy="107175"/>
              <a:chOff x="4125350" y="1946513"/>
              <a:chExt cx="107200" cy="107175"/>
            </a:xfrm>
          </p:grpSpPr>
          <p:sp>
            <p:nvSpPr>
              <p:cNvPr id="916" name="Google Shape;916;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8" name="Google Shape;918;p20"/>
          <p:cNvGrpSpPr/>
          <p:nvPr/>
        </p:nvGrpSpPr>
        <p:grpSpPr>
          <a:xfrm flipH="1" rot="10800000">
            <a:off x="208200" y="783266"/>
            <a:ext cx="194400" cy="112209"/>
            <a:chOff x="265900" y="3852516"/>
            <a:chExt cx="194400" cy="112209"/>
          </a:xfrm>
        </p:grpSpPr>
        <p:sp>
          <p:nvSpPr>
            <p:cNvPr id="919" name="Google Shape;919;p2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flipH="1">
            <a:off x="208198" y="4114456"/>
            <a:ext cx="438754" cy="772904"/>
            <a:chOff x="4950175" y="2998438"/>
            <a:chExt cx="88725" cy="156300"/>
          </a:xfrm>
        </p:grpSpPr>
        <p:sp>
          <p:nvSpPr>
            <p:cNvPr id="922" name="Google Shape;922;p2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20"/>
          <p:cNvGrpSpPr/>
          <p:nvPr/>
        </p:nvGrpSpPr>
        <p:grpSpPr>
          <a:xfrm>
            <a:off x="8027788" y="-937400"/>
            <a:ext cx="1476900" cy="1476900"/>
            <a:chOff x="8632950" y="-311150"/>
            <a:chExt cx="1476900" cy="1476900"/>
          </a:xfrm>
        </p:grpSpPr>
        <p:sp>
          <p:nvSpPr>
            <p:cNvPr id="959" name="Google Shape;959;p20"/>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20"/>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2" name="Google Shape;962;p20"/>
          <p:cNvCxnSpPr/>
          <p:nvPr/>
        </p:nvCxnSpPr>
        <p:spPr>
          <a:xfrm flipH="1" rot="436104">
            <a:off x="7796151" y="4685478"/>
            <a:ext cx="713735" cy="700711"/>
          </a:xfrm>
          <a:prstGeom prst="straightConnector1">
            <a:avLst/>
          </a:prstGeom>
          <a:noFill/>
          <a:ln cap="flat" cmpd="sng" w="9525">
            <a:solidFill>
              <a:schemeClr val="dk1"/>
            </a:solidFill>
            <a:prstDash val="solid"/>
            <a:round/>
            <a:headEnd len="med" w="med" type="none"/>
            <a:tailEnd len="med" w="med" type="none"/>
          </a:ln>
        </p:spPr>
      </p:cxnSp>
      <p:sp>
        <p:nvSpPr>
          <p:cNvPr id="963" name="Google Shape;963;p20"/>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txBox="1"/>
          <p:nvPr>
            <p:ph type="title"/>
          </p:nvPr>
        </p:nvSpPr>
        <p:spPr>
          <a:xfrm>
            <a:off x="1640000" y="2554200"/>
            <a:ext cx="5864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0" name="Google Shape;40;p3"/>
          <p:cNvSpPr txBox="1"/>
          <p:nvPr>
            <p:ph hasCustomPrompt="1"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41" name="Google Shape;41;p3"/>
          <p:cNvSpPr txBox="1"/>
          <p:nvPr>
            <p:ph idx="1" type="subTitle"/>
          </p:nvPr>
        </p:nvSpPr>
        <p:spPr>
          <a:xfrm>
            <a:off x="2144550" y="3396000"/>
            <a:ext cx="4854600" cy="59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2" name="Google Shape;42;p3"/>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3"/>
          <p:cNvGrpSpPr/>
          <p:nvPr/>
        </p:nvGrpSpPr>
        <p:grpSpPr>
          <a:xfrm flipH="1" rot="10800000">
            <a:off x="-827467" y="-741529"/>
            <a:ext cx="1540684" cy="1387652"/>
            <a:chOff x="3632834" y="4464921"/>
            <a:chExt cx="1540684" cy="1387652"/>
          </a:xfrm>
        </p:grpSpPr>
        <p:sp>
          <p:nvSpPr>
            <p:cNvPr id="45" name="Google Shape;45;p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47" name="Google Shape;47;p3"/>
          <p:cNvGrpSpPr/>
          <p:nvPr/>
        </p:nvGrpSpPr>
        <p:grpSpPr>
          <a:xfrm flipH="1" rot="10800000">
            <a:off x="7893908" y="-741529"/>
            <a:ext cx="1540684" cy="1387652"/>
            <a:chOff x="3632834" y="4464921"/>
            <a:chExt cx="1540684" cy="1387652"/>
          </a:xfrm>
        </p:grpSpPr>
        <p:sp>
          <p:nvSpPr>
            <p:cNvPr id="48" name="Google Shape;48;p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flipH="1" rot="-5400000">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964" name="Shape 964"/>
        <p:cNvGrpSpPr/>
        <p:nvPr/>
      </p:nvGrpSpPr>
      <p:grpSpPr>
        <a:xfrm>
          <a:off x="0" y="0"/>
          <a:ext cx="0" cy="0"/>
          <a:chOff x="0" y="0"/>
          <a:chExt cx="0" cy="0"/>
        </a:xfrm>
      </p:grpSpPr>
      <p:sp>
        <p:nvSpPr>
          <p:cNvPr id="965" name="Google Shape;965;p21"/>
          <p:cNvSpPr txBox="1"/>
          <p:nvPr>
            <p:ph type="ctrTitle"/>
          </p:nvPr>
        </p:nvSpPr>
        <p:spPr>
          <a:xfrm>
            <a:off x="2918300" y="540000"/>
            <a:ext cx="3307500" cy="102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500"/>
              <a:buNone/>
              <a:defRPr sz="6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966" name="Google Shape;966;p21"/>
          <p:cNvSpPr txBox="1"/>
          <p:nvPr>
            <p:ph idx="1" type="subTitle"/>
          </p:nvPr>
        </p:nvSpPr>
        <p:spPr>
          <a:xfrm>
            <a:off x="2918200" y="1676300"/>
            <a:ext cx="3307500" cy="399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lt1"/>
                </a:solidFill>
                <a:latin typeface="Barlow Condensed SemiBold"/>
                <a:ea typeface="Barlow Condensed SemiBold"/>
                <a:cs typeface="Barlow Condensed SemiBold"/>
                <a:sym typeface="Barlow Condensed SemiBold"/>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967" name="Google Shape;967;p21"/>
          <p:cNvSpPr txBox="1"/>
          <p:nvPr>
            <p:ph idx="2" type="subTitle"/>
          </p:nvPr>
        </p:nvSpPr>
        <p:spPr>
          <a:xfrm>
            <a:off x="2918200" y="2080833"/>
            <a:ext cx="3307500" cy="74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968" name="Google Shape;968;p21"/>
          <p:cNvSpPr txBox="1"/>
          <p:nvPr/>
        </p:nvSpPr>
        <p:spPr>
          <a:xfrm>
            <a:off x="1702675" y="3536525"/>
            <a:ext cx="5738700" cy="5541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Barlow"/>
                <a:ea typeface="Barlow"/>
                <a:cs typeface="Barlow"/>
                <a:sym typeface="Barlow"/>
              </a:rPr>
              <a:t>Credits: </a:t>
            </a:r>
            <a:r>
              <a:rPr lang="en" sz="1200">
                <a:solidFill>
                  <a:schemeClr val="dk1"/>
                </a:solidFill>
                <a:latin typeface="Barlow"/>
                <a:ea typeface="Barlow"/>
                <a:cs typeface="Barlow"/>
                <a:sym typeface="Barlow"/>
              </a:rPr>
              <a:t>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a:ea typeface="Barlow"/>
                <a:cs typeface="Barlow"/>
                <a:sym typeface="Barlow"/>
              </a:rPr>
              <a:t>, and includes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a:ea typeface="Barlow"/>
                <a:cs typeface="Barlow"/>
                <a:sym typeface="Barlow"/>
              </a:rPr>
              <a:t>, and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200">
              <a:solidFill>
                <a:schemeClr val="dk1"/>
              </a:solidFill>
              <a:latin typeface="Barlow"/>
              <a:ea typeface="Barlow"/>
              <a:cs typeface="Barlow"/>
              <a:sym typeface="Barlow"/>
            </a:endParaRPr>
          </a:p>
        </p:txBody>
      </p:sp>
      <p:sp>
        <p:nvSpPr>
          <p:cNvPr id="969" name="Google Shape;969;p21"/>
          <p:cNvSpPr/>
          <p:nvPr/>
        </p:nvSpPr>
        <p:spPr>
          <a:xfrm rot="-9899986">
            <a:off x="7763302" y="2137980"/>
            <a:ext cx="3365104" cy="3705151"/>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flipH="1" rot="3600027">
            <a:off x="-1547130" y="780284"/>
            <a:ext cx="4131850" cy="2603746"/>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21"/>
          <p:cNvGrpSpPr/>
          <p:nvPr/>
        </p:nvGrpSpPr>
        <p:grpSpPr>
          <a:xfrm flipH="1" rot="10800000">
            <a:off x="4345700" y="4832766"/>
            <a:ext cx="194400" cy="112209"/>
            <a:chOff x="265900" y="3852516"/>
            <a:chExt cx="194400" cy="112209"/>
          </a:xfrm>
        </p:grpSpPr>
        <p:sp>
          <p:nvSpPr>
            <p:cNvPr id="972" name="Google Shape;972;p2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21"/>
          <p:cNvSpPr/>
          <p:nvPr/>
        </p:nvSpPr>
        <p:spPr>
          <a:xfrm rot="435267">
            <a:off x="741449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5" name="Google Shape;975;p21"/>
          <p:cNvGrpSpPr/>
          <p:nvPr/>
        </p:nvGrpSpPr>
        <p:grpSpPr>
          <a:xfrm>
            <a:off x="8650138" y="4120884"/>
            <a:ext cx="361129" cy="3106418"/>
            <a:chOff x="6317900" y="1197313"/>
            <a:chExt cx="180700" cy="1554375"/>
          </a:xfrm>
        </p:grpSpPr>
        <p:sp>
          <p:nvSpPr>
            <p:cNvPr id="976" name="Google Shape;976;p2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2" name="Google Shape;982;p21"/>
          <p:cNvCxnSpPr/>
          <p:nvPr/>
        </p:nvCxnSpPr>
        <p:spPr>
          <a:xfrm flipH="1" rot="436104">
            <a:off x="7939026" y="-138003"/>
            <a:ext cx="713735" cy="700711"/>
          </a:xfrm>
          <a:prstGeom prst="straightConnector1">
            <a:avLst/>
          </a:prstGeom>
          <a:noFill/>
          <a:ln cap="flat" cmpd="sng" w="9525">
            <a:solidFill>
              <a:schemeClr val="dk1"/>
            </a:solidFill>
            <a:prstDash val="solid"/>
            <a:round/>
            <a:headEnd len="med" w="med" type="none"/>
            <a:tailEnd len="med" w="med" type="none"/>
          </a:ln>
        </p:spPr>
      </p:cxnSp>
      <p:sp>
        <p:nvSpPr>
          <p:cNvPr id="983" name="Google Shape;983;p21"/>
          <p:cNvSpPr/>
          <p:nvPr/>
        </p:nvSpPr>
        <p:spPr>
          <a:xfrm rot="435267">
            <a:off x="751009" y="46821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4" name="Google Shape;984;p21"/>
          <p:cNvCxnSpPr/>
          <p:nvPr/>
        </p:nvCxnSpPr>
        <p:spPr>
          <a:xfrm flipH="1" rot="436104">
            <a:off x="789539" y="4875122"/>
            <a:ext cx="713735" cy="700711"/>
          </a:xfrm>
          <a:prstGeom prst="straightConnector1">
            <a:avLst/>
          </a:prstGeom>
          <a:noFill/>
          <a:ln cap="flat" cmpd="sng" w="9525">
            <a:solidFill>
              <a:schemeClr val="dk1"/>
            </a:solidFill>
            <a:prstDash val="solid"/>
            <a:round/>
            <a:headEnd len="med" w="med" type="none"/>
            <a:tailEnd len="med" w="med" type="none"/>
          </a:ln>
        </p:spPr>
      </p:cxnSp>
      <p:grpSp>
        <p:nvGrpSpPr>
          <p:cNvPr id="985" name="Google Shape;985;p21"/>
          <p:cNvGrpSpPr/>
          <p:nvPr/>
        </p:nvGrpSpPr>
        <p:grpSpPr>
          <a:xfrm rot="10800000">
            <a:off x="154663" y="-1652004"/>
            <a:ext cx="361129" cy="3106418"/>
            <a:chOff x="6317900" y="1197313"/>
            <a:chExt cx="180700" cy="1554375"/>
          </a:xfrm>
        </p:grpSpPr>
        <p:sp>
          <p:nvSpPr>
            <p:cNvPr id="986" name="Google Shape;986;p2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992"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2"/>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22"/>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017"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3"/>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2" name="Google Shape;1022;p2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5" name="Google Shape;1025;p2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026" name="Google Shape;1026;p23"/>
          <p:cNvGrpSpPr/>
          <p:nvPr/>
        </p:nvGrpSpPr>
        <p:grpSpPr>
          <a:xfrm flipH="1" rot="10800000">
            <a:off x="8625038" y="-1089991"/>
            <a:ext cx="361129" cy="3106418"/>
            <a:chOff x="6317900" y="1197313"/>
            <a:chExt cx="180700" cy="1554375"/>
          </a:xfrm>
        </p:grpSpPr>
        <p:sp>
          <p:nvSpPr>
            <p:cNvPr id="1027" name="Google Shape;1027;p2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0" name="Google Shape;1050;p23"/>
          <p:cNvGrpSpPr/>
          <p:nvPr/>
        </p:nvGrpSpPr>
        <p:grpSpPr>
          <a:xfrm flipH="1" rot="10800000">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4"/>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9" name="Google Shape;79;p4"/>
          <p:cNvSpPr txBox="1"/>
          <p:nvPr>
            <p:ph idx="1" type="body"/>
          </p:nvPr>
        </p:nvSpPr>
        <p:spPr>
          <a:xfrm>
            <a:off x="720000" y="1127000"/>
            <a:ext cx="7704000" cy="346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AutoNum type="arabicPeriod"/>
              <a:defRPr/>
            </a:lvl1pPr>
            <a:lvl2pPr indent="-304800" lvl="1" marL="914400">
              <a:spcBef>
                <a:spcPts val="0"/>
              </a:spcBef>
              <a:spcAft>
                <a:spcPts val="0"/>
              </a:spcAft>
              <a:buSzPts val="1200"/>
              <a:buFont typeface="Roboto Condensed Light"/>
              <a:buAutoNum type="alphaLcPeriod"/>
              <a:defRPr/>
            </a:lvl2pPr>
            <a:lvl3pPr indent="-304800" lvl="2" marL="1371600">
              <a:spcBef>
                <a:spcPts val="0"/>
              </a:spcBef>
              <a:spcAft>
                <a:spcPts val="0"/>
              </a:spcAft>
              <a:buSzPts val="1200"/>
              <a:buFont typeface="Roboto Condensed Light"/>
              <a:buAutoNum type="romanLcPeriod"/>
              <a:defRPr/>
            </a:lvl3pPr>
            <a:lvl4pPr indent="-304800" lvl="3" marL="1828800">
              <a:spcBef>
                <a:spcPts val="0"/>
              </a:spcBef>
              <a:spcAft>
                <a:spcPts val="0"/>
              </a:spcAft>
              <a:buSzPts val="1200"/>
              <a:buFont typeface="Roboto Condensed Light"/>
              <a:buAutoNum type="arabicPeriod"/>
              <a:defRPr/>
            </a:lvl4pPr>
            <a:lvl5pPr indent="-304800" lvl="4" marL="2286000">
              <a:spcBef>
                <a:spcPts val="0"/>
              </a:spcBef>
              <a:spcAft>
                <a:spcPts val="0"/>
              </a:spcAft>
              <a:buSzPts val="1200"/>
              <a:buFont typeface="Roboto Condensed Light"/>
              <a:buAutoNum type="alphaLcPeriod"/>
              <a:defRPr/>
            </a:lvl5pPr>
            <a:lvl6pPr indent="-304800" lvl="5" marL="2743200">
              <a:spcBef>
                <a:spcPts val="0"/>
              </a:spcBef>
              <a:spcAft>
                <a:spcPts val="0"/>
              </a:spcAft>
              <a:buSzPts val="1200"/>
              <a:buFont typeface="Roboto Condensed Light"/>
              <a:buAutoNum type="romanLcPeriod"/>
              <a:defRPr/>
            </a:lvl6pPr>
            <a:lvl7pPr indent="-304800" lvl="6" marL="3200400">
              <a:spcBef>
                <a:spcPts val="0"/>
              </a:spcBef>
              <a:spcAft>
                <a:spcPts val="0"/>
              </a:spcAft>
              <a:buSzPts val="1200"/>
              <a:buFont typeface="Roboto Condensed Light"/>
              <a:buAutoNum type="arabicPeriod"/>
              <a:defRPr/>
            </a:lvl7pPr>
            <a:lvl8pPr indent="-304800" lvl="7" marL="3657600">
              <a:spcBef>
                <a:spcPts val="0"/>
              </a:spcBef>
              <a:spcAft>
                <a:spcPts val="0"/>
              </a:spcAft>
              <a:buSzPts val="1200"/>
              <a:buFont typeface="Roboto Condensed Light"/>
              <a:buAutoNum type="alphaLcPeriod"/>
              <a:defRPr/>
            </a:lvl8pPr>
            <a:lvl9pPr indent="-304800" lvl="8" marL="4114800">
              <a:spcBef>
                <a:spcPts val="0"/>
              </a:spcBef>
              <a:spcAft>
                <a:spcPts val="0"/>
              </a:spcAft>
              <a:buSzPts val="1200"/>
              <a:buFont typeface="Roboto Condensed Light"/>
              <a:buAutoNum type="romanLcPeriod"/>
              <a:defRPr/>
            </a:lvl9pPr>
          </a:lstStyle>
          <a:p/>
        </p:txBody>
      </p:sp>
      <p:sp>
        <p:nvSpPr>
          <p:cNvPr id="80" name="Google Shape;80;p4"/>
          <p:cNvSpPr/>
          <p:nvPr/>
        </p:nvSpPr>
        <p:spPr>
          <a:xfrm rot="-5400000">
            <a:off x="7165362" y="-774010"/>
            <a:ext cx="2984498" cy="188072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rot="900032">
            <a:off x="-1298549" y="-641129"/>
            <a:ext cx="2144560" cy="2361269"/>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4"/>
          <p:cNvGrpSpPr/>
          <p:nvPr/>
        </p:nvGrpSpPr>
        <p:grpSpPr>
          <a:xfrm>
            <a:off x="8558925" y="4522650"/>
            <a:ext cx="315575" cy="366750"/>
            <a:chOff x="8558925" y="4522650"/>
            <a:chExt cx="315575" cy="366750"/>
          </a:xfrm>
        </p:grpSpPr>
        <p:grpSp>
          <p:nvGrpSpPr>
            <p:cNvPr id="83" name="Google Shape;83;p4"/>
            <p:cNvGrpSpPr/>
            <p:nvPr/>
          </p:nvGrpSpPr>
          <p:grpSpPr>
            <a:xfrm>
              <a:off x="8558925" y="4629825"/>
              <a:ext cx="107200" cy="107175"/>
              <a:chOff x="4125350" y="1946513"/>
              <a:chExt cx="107200" cy="107175"/>
            </a:xfrm>
          </p:grpSpPr>
          <p:sp>
            <p:nvSpPr>
              <p:cNvPr id="84" name="Google Shape;84;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4"/>
            <p:cNvGrpSpPr/>
            <p:nvPr/>
          </p:nvGrpSpPr>
          <p:grpSpPr>
            <a:xfrm>
              <a:off x="8711325" y="4782225"/>
              <a:ext cx="107200" cy="107175"/>
              <a:chOff x="4125350" y="1946513"/>
              <a:chExt cx="107200" cy="107175"/>
            </a:xfrm>
          </p:grpSpPr>
          <p:sp>
            <p:nvSpPr>
              <p:cNvPr id="87" name="Google Shape;87;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4"/>
            <p:cNvGrpSpPr/>
            <p:nvPr/>
          </p:nvGrpSpPr>
          <p:grpSpPr>
            <a:xfrm>
              <a:off x="8767300" y="4522650"/>
              <a:ext cx="107200" cy="107175"/>
              <a:chOff x="4125350" y="1946513"/>
              <a:chExt cx="107200" cy="107175"/>
            </a:xfrm>
          </p:grpSpPr>
          <p:sp>
            <p:nvSpPr>
              <p:cNvPr id="90" name="Google Shape;90;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4"/>
          <p:cNvSpPr/>
          <p:nvPr/>
        </p:nvSpPr>
        <p:spPr>
          <a:xfrm rot="5400000">
            <a:off x="8769800" y="25428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4"/>
          <p:cNvGrpSpPr/>
          <p:nvPr/>
        </p:nvGrpSpPr>
        <p:grpSpPr>
          <a:xfrm>
            <a:off x="280275" y="246791"/>
            <a:ext cx="194400" cy="112209"/>
            <a:chOff x="265900" y="3852516"/>
            <a:chExt cx="194400" cy="112209"/>
          </a:xfrm>
        </p:grpSpPr>
        <p:sp>
          <p:nvSpPr>
            <p:cNvPr id="94" name="Google Shape;94;p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4"/>
          <p:cNvGrpSpPr/>
          <p:nvPr/>
        </p:nvGrpSpPr>
        <p:grpSpPr>
          <a:xfrm>
            <a:off x="158099" y="4189781"/>
            <a:ext cx="438754" cy="772904"/>
            <a:chOff x="4950175" y="2998438"/>
            <a:chExt cx="88725" cy="156300"/>
          </a:xfrm>
        </p:grpSpPr>
        <p:sp>
          <p:nvSpPr>
            <p:cNvPr id="97" name="Google Shape;97;p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4"/>
          <p:cNvGrpSpPr/>
          <p:nvPr/>
        </p:nvGrpSpPr>
        <p:grpSpPr>
          <a:xfrm>
            <a:off x="3876381" y="4522646"/>
            <a:ext cx="1391239" cy="1387652"/>
            <a:chOff x="4010494" y="4522646"/>
            <a:chExt cx="1391239" cy="1387652"/>
          </a:xfrm>
        </p:grpSpPr>
        <p:sp>
          <p:nvSpPr>
            <p:cNvPr id="134" name="Google Shape;134;p4"/>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4"/>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4"/>
            <p:cNvCxnSpPr/>
            <p:nvPr/>
          </p:nvCxnSpPr>
          <p:spPr>
            <a:xfrm flipH="1" rot="436104">
              <a:off x="4051876" y="486612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7" name="Shape 137"/>
        <p:cNvGrpSpPr/>
        <p:nvPr/>
      </p:nvGrpSpPr>
      <p:grpSpPr>
        <a:xfrm>
          <a:off x="0" y="0"/>
          <a:ext cx="0" cy="0"/>
          <a:chOff x="0" y="0"/>
          <a:chExt cx="0" cy="0"/>
        </a:xfrm>
      </p:grpSpPr>
      <p:sp>
        <p:nvSpPr>
          <p:cNvPr id="138" name="Google Shape;138;p5"/>
          <p:cNvSpPr txBox="1"/>
          <p:nvPr>
            <p:ph idx="1" type="subTitle"/>
          </p:nvPr>
        </p:nvSpPr>
        <p:spPr>
          <a:xfrm>
            <a:off x="739300" y="1483850"/>
            <a:ext cx="3522300" cy="409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5"/>
          <p:cNvSpPr txBox="1"/>
          <p:nvPr>
            <p:ph idx="2" type="subTitle"/>
          </p:nvPr>
        </p:nvSpPr>
        <p:spPr>
          <a:xfrm>
            <a:off x="4901700" y="1483850"/>
            <a:ext cx="3522300" cy="409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1" name="Google Shape;141;p5"/>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p:txBody>
      </p:sp>
      <p:sp>
        <p:nvSpPr>
          <p:cNvPr id="142" name="Google Shape;142;p5"/>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rtl="0" algn="ctr">
              <a:spcBef>
                <a:spcPts val="0"/>
              </a:spcBef>
              <a:spcAft>
                <a:spcPts val="0"/>
              </a:spcAft>
              <a:buClr>
                <a:schemeClr val="dk1"/>
              </a:buClr>
              <a:buSzPts val="1400"/>
              <a:buFont typeface="Arial"/>
              <a:buChar char="○"/>
              <a:defRPr>
                <a:solidFill>
                  <a:schemeClr val="dk1"/>
                </a:solidFill>
              </a:defRPr>
            </a:lvl2pPr>
            <a:lvl3pPr lvl="2" rtl="0" algn="ctr">
              <a:spcBef>
                <a:spcPts val="0"/>
              </a:spcBef>
              <a:spcAft>
                <a:spcPts val="0"/>
              </a:spcAft>
              <a:buClr>
                <a:schemeClr val="dk1"/>
              </a:buClr>
              <a:buSzPts val="1400"/>
              <a:buFont typeface="Arial"/>
              <a:buChar char="■"/>
              <a:defRPr>
                <a:solidFill>
                  <a:schemeClr val="dk1"/>
                </a:solidFill>
              </a:defRPr>
            </a:lvl3pPr>
            <a:lvl4pPr lvl="3" rtl="0" algn="ctr">
              <a:spcBef>
                <a:spcPts val="0"/>
              </a:spcBef>
              <a:spcAft>
                <a:spcPts val="0"/>
              </a:spcAft>
              <a:buClr>
                <a:schemeClr val="dk1"/>
              </a:buClr>
              <a:buSzPts val="1400"/>
              <a:buFont typeface="Arial"/>
              <a:buChar char="●"/>
              <a:defRPr>
                <a:solidFill>
                  <a:schemeClr val="dk1"/>
                </a:solidFill>
              </a:defRPr>
            </a:lvl4pPr>
            <a:lvl5pPr lvl="4" rtl="0" algn="ctr">
              <a:spcBef>
                <a:spcPts val="0"/>
              </a:spcBef>
              <a:spcAft>
                <a:spcPts val="0"/>
              </a:spcAft>
              <a:buClr>
                <a:schemeClr val="dk1"/>
              </a:buClr>
              <a:buSzPts val="1400"/>
              <a:buFont typeface="Arial"/>
              <a:buChar char="○"/>
              <a:defRPr>
                <a:solidFill>
                  <a:schemeClr val="dk1"/>
                </a:solidFill>
              </a:defRPr>
            </a:lvl5pPr>
            <a:lvl6pPr lvl="5" rtl="0" algn="ctr">
              <a:spcBef>
                <a:spcPts val="0"/>
              </a:spcBef>
              <a:spcAft>
                <a:spcPts val="0"/>
              </a:spcAft>
              <a:buClr>
                <a:schemeClr val="dk1"/>
              </a:buClr>
              <a:buSzPts val="1400"/>
              <a:buFont typeface="Arial"/>
              <a:buChar char="■"/>
              <a:defRPr>
                <a:solidFill>
                  <a:schemeClr val="dk1"/>
                </a:solidFill>
              </a:defRPr>
            </a:lvl6pPr>
            <a:lvl7pPr lvl="6" rtl="0" algn="ctr">
              <a:spcBef>
                <a:spcPts val="0"/>
              </a:spcBef>
              <a:spcAft>
                <a:spcPts val="0"/>
              </a:spcAft>
              <a:buClr>
                <a:schemeClr val="dk1"/>
              </a:buClr>
              <a:buSzPts val="1400"/>
              <a:buFont typeface="Arial"/>
              <a:buChar char="●"/>
              <a:defRPr>
                <a:solidFill>
                  <a:schemeClr val="dk1"/>
                </a:solidFill>
              </a:defRPr>
            </a:lvl7pPr>
            <a:lvl8pPr lvl="7" rtl="0" algn="ctr">
              <a:spcBef>
                <a:spcPts val="0"/>
              </a:spcBef>
              <a:spcAft>
                <a:spcPts val="0"/>
              </a:spcAft>
              <a:buClr>
                <a:schemeClr val="dk1"/>
              </a:buClr>
              <a:buSzPts val="1400"/>
              <a:buFont typeface="Arial"/>
              <a:buChar char="○"/>
              <a:defRPr>
                <a:solidFill>
                  <a:schemeClr val="dk1"/>
                </a:solidFill>
              </a:defRPr>
            </a:lvl8pPr>
            <a:lvl9pPr lvl="8" rtl="0" algn="ctr">
              <a:spcBef>
                <a:spcPts val="0"/>
              </a:spcBef>
              <a:spcAft>
                <a:spcPts val="0"/>
              </a:spcAft>
              <a:buClr>
                <a:schemeClr val="dk1"/>
              </a:buClr>
              <a:buSzPts val="1400"/>
              <a:buFont typeface="Arial"/>
              <a:buChar char="■"/>
              <a:defRPr>
                <a:solidFill>
                  <a:schemeClr val="dk1"/>
                </a:solidFill>
              </a:defRPr>
            </a:lvl9pPr>
          </a:lstStyle>
          <a:p/>
        </p:txBody>
      </p:sp>
      <p:sp>
        <p:nvSpPr>
          <p:cNvPr id="143" name="Google Shape;143;p5"/>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51" name="Google Shape;151;p5"/>
          <p:cNvGrpSpPr/>
          <p:nvPr/>
        </p:nvGrpSpPr>
        <p:grpSpPr>
          <a:xfrm flipH="1" rot="10800000">
            <a:off x="8625038" y="-1089991"/>
            <a:ext cx="361129" cy="3106418"/>
            <a:chOff x="6317900" y="1197313"/>
            <a:chExt cx="180700" cy="1554375"/>
          </a:xfrm>
        </p:grpSpPr>
        <p:sp>
          <p:nvSpPr>
            <p:cNvPr id="152" name="Google Shape;152;p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5" name="Google Shape;175;p5"/>
          <p:cNvGrpSpPr/>
          <p:nvPr/>
        </p:nvGrpSpPr>
        <p:grpSpPr>
          <a:xfrm flipH="1" rot="10800000">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8" name="Shape 178"/>
        <p:cNvGrpSpPr/>
        <p:nvPr/>
      </p:nvGrpSpPr>
      <p:grpSpPr>
        <a:xfrm>
          <a:off x="0" y="0"/>
          <a:ext cx="0" cy="0"/>
          <a:chOff x="0" y="0"/>
          <a:chExt cx="0" cy="0"/>
        </a:xfrm>
      </p:grpSpPr>
      <p:sp>
        <p:nvSpPr>
          <p:cNvPr id="179" name="Google Shape;17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6"/>
          <p:cNvSpPr/>
          <p:nvPr/>
        </p:nvSpPr>
        <p:spPr>
          <a:xfrm rot="-3599986">
            <a:off x="7364768"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flipH="1" rot="3599986">
            <a:off x="-2713057"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6"/>
          <p:cNvGrpSpPr/>
          <p:nvPr/>
        </p:nvGrpSpPr>
        <p:grpSpPr>
          <a:xfrm>
            <a:off x="8601699" y="3997293"/>
            <a:ext cx="438754" cy="772904"/>
            <a:chOff x="4950175" y="2998438"/>
            <a:chExt cx="88725" cy="156300"/>
          </a:xfrm>
        </p:grpSpPr>
        <p:sp>
          <p:nvSpPr>
            <p:cNvPr id="183" name="Google Shape;183;p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6"/>
          <p:cNvGrpSpPr/>
          <p:nvPr/>
        </p:nvGrpSpPr>
        <p:grpSpPr>
          <a:xfrm>
            <a:off x="3789809" y="4520733"/>
            <a:ext cx="1391222" cy="1387652"/>
            <a:chOff x="4010510" y="4522646"/>
            <a:chExt cx="1391222" cy="1387652"/>
          </a:xfrm>
        </p:grpSpPr>
        <p:sp>
          <p:nvSpPr>
            <p:cNvPr id="220" name="Google Shape;220;p6"/>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6"/>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222" name="Google Shape;222;p6"/>
          <p:cNvGrpSpPr/>
          <p:nvPr/>
        </p:nvGrpSpPr>
        <p:grpSpPr>
          <a:xfrm>
            <a:off x="1772900" y="4810116"/>
            <a:ext cx="194400" cy="112209"/>
            <a:chOff x="265900" y="3852516"/>
            <a:chExt cx="194400" cy="112209"/>
          </a:xfrm>
        </p:grpSpPr>
        <p:sp>
          <p:nvSpPr>
            <p:cNvPr id="223" name="Google Shape;223;p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6"/>
          <p:cNvGrpSpPr/>
          <p:nvPr/>
        </p:nvGrpSpPr>
        <p:grpSpPr>
          <a:xfrm>
            <a:off x="216575" y="1666525"/>
            <a:ext cx="315575" cy="366750"/>
            <a:chOff x="8558925" y="4522650"/>
            <a:chExt cx="315575" cy="366750"/>
          </a:xfrm>
        </p:grpSpPr>
        <p:grpSp>
          <p:nvGrpSpPr>
            <p:cNvPr id="226" name="Google Shape;226;p6"/>
            <p:cNvGrpSpPr/>
            <p:nvPr/>
          </p:nvGrpSpPr>
          <p:grpSpPr>
            <a:xfrm>
              <a:off x="8558925" y="4629825"/>
              <a:ext cx="107200" cy="107175"/>
              <a:chOff x="4125350" y="1946513"/>
              <a:chExt cx="107200" cy="107175"/>
            </a:xfrm>
          </p:grpSpPr>
          <p:sp>
            <p:nvSpPr>
              <p:cNvPr id="227" name="Google Shape;227;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6"/>
            <p:cNvGrpSpPr/>
            <p:nvPr/>
          </p:nvGrpSpPr>
          <p:grpSpPr>
            <a:xfrm>
              <a:off x="8711325" y="4782225"/>
              <a:ext cx="107200" cy="107175"/>
              <a:chOff x="4125350" y="1946513"/>
              <a:chExt cx="107200" cy="107175"/>
            </a:xfrm>
          </p:grpSpPr>
          <p:sp>
            <p:nvSpPr>
              <p:cNvPr id="230" name="Google Shape;230;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6"/>
            <p:cNvGrpSpPr/>
            <p:nvPr/>
          </p:nvGrpSpPr>
          <p:grpSpPr>
            <a:xfrm>
              <a:off x="8767300" y="4522650"/>
              <a:ext cx="107200" cy="107175"/>
              <a:chOff x="4125350" y="1946513"/>
              <a:chExt cx="107200" cy="107175"/>
            </a:xfrm>
          </p:grpSpPr>
          <p:sp>
            <p:nvSpPr>
              <p:cNvPr id="233" name="Google Shape;233;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5" name="Google Shape;235;p6"/>
          <p:cNvSpPr/>
          <p:nvPr/>
        </p:nvSpPr>
        <p:spPr>
          <a:xfrm rot="5400000">
            <a:off x="7093213" y="48176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6"/>
          <p:cNvGrpSpPr/>
          <p:nvPr/>
        </p:nvGrpSpPr>
        <p:grpSpPr>
          <a:xfrm>
            <a:off x="-756900" y="-937412"/>
            <a:ext cx="1476900" cy="1476900"/>
            <a:chOff x="8632950" y="-311150"/>
            <a:chExt cx="1476900" cy="1476900"/>
          </a:xfrm>
        </p:grpSpPr>
        <p:sp>
          <p:nvSpPr>
            <p:cNvPr id="237" name="Google Shape;237;p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6"/>
          <p:cNvGrpSpPr/>
          <p:nvPr/>
        </p:nvGrpSpPr>
        <p:grpSpPr>
          <a:xfrm>
            <a:off x="8424000" y="-937412"/>
            <a:ext cx="1476900" cy="1476900"/>
            <a:chOff x="8632950" y="-311150"/>
            <a:chExt cx="1476900" cy="1476900"/>
          </a:xfrm>
        </p:grpSpPr>
        <p:sp>
          <p:nvSpPr>
            <p:cNvPr id="240" name="Google Shape;240;p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2" name="Shape 242"/>
        <p:cNvGrpSpPr/>
        <p:nvPr/>
      </p:nvGrpSpPr>
      <p:grpSpPr>
        <a:xfrm>
          <a:off x="0" y="0"/>
          <a:ext cx="0" cy="0"/>
          <a:chOff x="0" y="0"/>
          <a:chExt cx="0" cy="0"/>
        </a:xfrm>
      </p:grpSpPr>
      <p:sp>
        <p:nvSpPr>
          <p:cNvPr id="243" name="Google Shape;243;p7"/>
          <p:cNvSpPr txBox="1"/>
          <p:nvPr>
            <p:ph type="title"/>
          </p:nvPr>
        </p:nvSpPr>
        <p:spPr>
          <a:xfrm>
            <a:off x="1569600" y="1268375"/>
            <a:ext cx="6004800" cy="8484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4" name="Google Shape;244;p7"/>
          <p:cNvSpPr txBox="1"/>
          <p:nvPr>
            <p:ph idx="1" type="subTitle"/>
          </p:nvPr>
        </p:nvSpPr>
        <p:spPr>
          <a:xfrm>
            <a:off x="1569600" y="2400023"/>
            <a:ext cx="6004800" cy="1263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7"/>
          <p:cNvSpPr/>
          <p:nvPr/>
        </p:nvSpPr>
        <p:spPr>
          <a:xfrm rot="-6012810">
            <a:off x="6446180" y="-972564"/>
            <a:ext cx="4319100" cy="2721744"/>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rot="435267">
            <a:off x="3845984" y="-60591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7"/>
          <p:cNvCxnSpPr/>
          <p:nvPr/>
        </p:nvCxnSpPr>
        <p:spPr>
          <a:xfrm flipH="1" rot="436104">
            <a:off x="4188239" y="-1377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248" name="Google Shape;248;p7"/>
          <p:cNvSpPr/>
          <p:nvPr/>
        </p:nvSpPr>
        <p:spPr>
          <a:xfrm flipH="1" rot="-5400000">
            <a:off x="30707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7"/>
          <p:cNvGrpSpPr/>
          <p:nvPr/>
        </p:nvGrpSpPr>
        <p:grpSpPr>
          <a:xfrm flipH="1">
            <a:off x="8671988" y="3199241"/>
            <a:ext cx="194400" cy="112209"/>
            <a:chOff x="265900" y="3852516"/>
            <a:chExt cx="194400" cy="112209"/>
          </a:xfrm>
        </p:grpSpPr>
        <p:sp>
          <p:nvSpPr>
            <p:cNvPr id="250" name="Google Shape;250;p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2" name="Google Shape;252;p7"/>
          <p:cNvCxnSpPr/>
          <p:nvPr/>
        </p:nvCxnSpPr>
        <p:spPr>
          <a:xfrm flipH="1" rot="436104">
            <a:off x="4616239" y="-2509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253" name="Google Shape;253;p7"/>
          <p:cNvSpPr/>
          <p:nvPr/>
        </p:nvSpPr>
        <p:spPr>
          <a:xfrm>
            <a:off x="-1348900" y="4016737"/>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7"/>
          <p:cNvGrpSpPr/>
          <p:nvPr/>
        </p:nvGrpSpPr>
        <p:grpSpPr>
          <a:xfrm rot="-5400000">
            <a:off x="8064938" y="4172419"/>
            <a:ext cx="1942494" cy="2022980"/>
            <a:chOff x="4445625" y="1829838"/>
            <a:chExt cx="739125" cy="769750"/>
          </a:xfrm>
        </p:grpSpPr>
        <p:sp>
          <p:nvSpPr>
            <p:cNvPr id="255" name="Google Shape;255;p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7"/>
          <p:cNvGrpSpPr/>
          <p:nvPr/>
        </p:nvGrpSpPr>
        <p:grpSpPr>
          <a:xfrm>
            <a:off x="-459175" y="-350137"/>
            <a:ext cx="1476900" cy="1476900"/>
            <a:chOff x="8632950" y="-311150"/>
            <a:chExt cx="1476900" cy="1476900"/>
          </a:xfrm>
        </p:grpSpPr>
        <p:sp>
          <p:nvSpPr>
            <p:cNvPr id="264" name="Google Shape;264;p7"/>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6" name="Shape 266"/>
        <p:cNvGrpSpPr/>
        <p:nvPr/>
      </p:nvGrpSpPr>
      <p:grpSpPr>
        <a:xfrm>
          <a:off x="0" y="0"/>
          <a:ext cx="0" cy="0"/>
          <a:chOff x="0" y="0"/>
          <a:chExt cx="0" cy="0"/>
        </a:xfrm>
      </p:grpSpPr>
      <p:sp>
        <p:nvSpPr>
          <p:cNvPr id="267" name="Google Shape;267;p8"/>
          <p:cNvSpPr txBox="1"/>
          <p:nvPr>
            <p:ph type="title"/>
          </p:nvPr>
        </p:nvSpPr>
        <p:spPr>
          <a:xfrm>
            <a:off x="1695150" y="833975"/>
            <a:ext cx="5753700" cy="347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8" name="Google Shape;268;p8"/>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0" name="Google Shape;280;p8"/>
          <p:cNvGrpSpPr/>
          <p:nvPr/>
        </p:nvGrpSpPr>
        <p:grpSpPr>
          <a:xfrm flipH="1" rot="10800000">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8"/>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8"/>
          <p:cNvCxnSpPr/>
          <p:nvPr/>
        </p:nvCxnSpPr>
        <p:spPr>
          <a:xfrm flipH="1" rot="436104">
            <a:off x="7796151" y="4685478"/>
            <a:ext cx="713735" cy="700711"/>
          </a:xfrm>
          <a:prstGeom prst="straightConnector1">
            <a:avLst/>
          </a:prstGeom>
          <a:noFill/>
          <a:ln cap="flat" cmpd="sng" w="9525">
            <a:solidFill>
              <a:schemeClr val="dk1"/>
            </a:solidFill>
            <a:prstDash val="solid"/>
            <a:round/>
            <a:headEnd len="med" w="med" type="none"/>
            <a:tailEnd len="med" w="med" type="none"/>
          </a:ln>
        </p:spPr>
      </p:cxnSp>
      <p:sp>
        <p:nvSpPr>
          <p:cNvPr id="325" name="Google Shape;325;p8"/>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6" name="Shape 326"/>
        <p:cNvGrpSpPr/>
        <p:nvPr/>
      </p:nvGrpSpPr>
      <p:grpSpPr>
        <a:xfrm>
          <a:off x="0" y="0"/>
          <a:ext cx="0" cy="0"/>
          <a:chOff x="0" y="0"/>
          <a:chExt cx="0" cy="0"/>
        </a:xfrm>
      </p:grpSpPr>
      <p:sp>
        <p:nvSpPr>
          <p:cNvPr id="327" name="Google Shape;327;p9"/>
          <p:cNvSpPr txBox="1"/>
          <p:nvPr>
            <p:ph type="title"/>
          </p:nvPr>
        </p:nvSpPr>
        <p:spPr>
          <a:xfrm>
            <a:off x="716100" y="1169250"/>
            <a:ext cx="3594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8" name="Google Shape;328;p9"/>
          <p:cNvSpPr txBox="1"/>
          <p:nvPr>
            <p:ph idx="1" type="subTitle"/>
          </p:nvPr>
        </p:nvSpPr>
        <p:spPr>
          <a:xfrm>
            <a:off x="716100" y="2739150"/>
            <a:ext cx="35946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329" name="Google Shape;329;p9"/>
          <p:cNvSpPr txBox="1"/>
          <p:nvPr>
            <p:ph idx="2" type="body"/>
          </p:nvPr>
        </p:nvSpPr>
        <p:spPr>
          <a:xfrm>
            <a:off x="45720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30" name="Google Shape;330;p9"/>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9"/>
          <p:cNvGrpSpPr/>
          <p:nvPr/>
        </p:nvGrpSpPr>
        <p:grpSpPr>
          <a:xfrm flipH="1" rot="-5400000">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9"/>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9"/>
          <p:cNvCxnSpPr/>
          <p:nvPr/>
        </p:nvCxnSpPr>
        <p:spPr>
          <a:xfrm rot="-436104">
            <a:off x="702073" y="5009728"/>
            <a:ext cx="713735" cy="700711"/>
          </a:xfrm>
          <a:prstGeom prst="straightConnector1">
            <a:avLst/>
          </a:prstGeom>
          <a:noFill/>
          <a:ln cap="flat" cmpd="sng" w="9525">
            <a:solidFill>
              <a:schemeClr val="dk1"/>
            </a:solidFill>
            <a:prstDash val="solid"/>
            <a:round/>
            <a:headEnd len="med" w="med" type="none"/>
            <a:tailEnd len="med" w="med" type="none"/>
          </a:ln>
        </p:spPr>
      </p:cxnSp>
      <p:sp>
        <p:nvSpPr>
          <p:cNvPr id="387" name="Google Shape;387;p9"/>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10"/>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408" name="Google Shape;408;p10"/>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24"/>
          <p:cNvSpPr txBox="1"/>
          <p:nvPr>
            <p:ph type="ctrTitle"/>
          </p:nvPr>
        </p:nvSpPr>
        <p:spPr>
          <a:xfrm>
            <a:off x="609600" y="1603974"/>
            <a:ext cx="79248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WINE QUALITY PREDICTION</a:t>
            </a:r>
            <a:endParaRPr/>
          </a:p>
        </p:txBody>
      </p:sp>
      <p:sp>
        <p:nvSpPr>
          <p:cNvPr id="1058" name="Google Shape;1058;p24"/>
          <p:cNvSpPr txBox="1"/>
          <p:nvPr>
            <p:ph idx="1" type="subTitle"/>
          </p:nvPr>
        </p:nvSpPr>
        <p:spPr>
          <a:xfrm>
            <a:off x="3148500" y="3044750"/>
            <a:ext cx="2847000" cy="85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CHARVEE SARAIYA  B220</a:t>
            </a:r>
            <a:endParaRPr/>
          </a:p>
          <a:p>
            <a:pPr indent="0" lvl="0" marL="0" rtl="0" algn="ctr">
              <a:spcBef>
                <a:spcPts val="0"/>
              </a:spcBef>
              <a:spcAft>
                <a:spcPts val="0"/>
              </a:spcAft>
              <a:buNone/>
            </a:pPr>
            <a:r>
              <a:rPr lang="en"/>
              <a:t>TANUSH BANCHHOD  B228</a:t>
            </a:r>
            <a:endParaRPr/>
          </a:p>
          <a:p>
            <a:pPr indent="0" lvl="0" marL="0" rtl="0" algn="ctr">
              <a:spcBef>
                <a:spcPts val="0"/>
              </a:spcBef>
              <a:spcAft>
                <a:spcPts val="0"/>
              </a:spcAft>
              <a:buNone/>
            </a:pPr>
            <a:r>
              <a:rPr lang="en"/>
              <a:t>PRAVEEN KUMAR  B234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33"/>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1114" name="Google Shape;1114;p33"/>
          <p:cNvSpPr txBox="1"/>
          <p:nvPr>
            <p:ph idx="1" type="body"/>
          </p:nvPr>
        </p:nvSpPr>
        <p:spPr>
          <a:xfrm>
            <a:off x="845238" y="1219575"/>
            <a:ext cx="3505800" cy="3305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startAt="3"/>
            </a:pPr>
            <a:r>
              <a:rPr lang="en"/>
              <a:t>Box</a:t>
            </a:r>
            <a:r>
              <a:rPr lang="en"/>
              <a:t> Plot: It allows for users to determine where the majority of the points land at a glance.</a:t>
            </a:r>
            <a:endParaRPr/>
          </a:p>
          <a:p>
            <a:pPr indent="0" lvl="0" marL="0" rtl="0" algn="l">
              <a:spcBef>
                <a:spcPts val="0"/>
              </a:spcBef>
              <a:spcAft>
                <a:spcPts val="0"/>
              </a:spcAft>
              <a:buNone/>
            </a:pPr>
            <a:r>
              <a:t/>
            </a:r>
            <a:endParaRPr/>
          </a:p>
        </p:txBody>
      </p:sp>
      <p:sp>
        <p:nvSpPr>
          <p:cNvPr id="1115" name="Google Shape;1115;p33"/>
          <p:cNvSpPr txBox="1"/>
          <p:nvPr>
            <p:ph idx="1" type="body"/>
          </p:nvPr>
        </p:nvSpPr>
        <p:spPr>
          <a:xfrm>
            <a:off x="4722588" y="1219575"/>
            <a:ext cx="3505800" cy="3305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startAt="4"/>
            </a:pPr>
            <a:r>
              <a:rPr lang="en"/>
              <a:t>Density Plot: </a:t>
            </a:r>
            <a:r>
              <a:rPr lang="en"/>
              <a:t>It uses a kernel density estimate to show the probability density function of the variable.</a:t>
            </a:r>
            <a:endParaRPr/>
          </a:p>
          <a:p>
            <a:pPr indent="0" lvl="0" marL="0" rtl="0" algn="l">
              <a:spcBef>
                <a:spcPts val="0"/>
              </a:spcBef>
              <a:spcAft>
                <a:spcPts val="0"/>
              </a:spcAft>
              <a:buNone/>
            </a:pPr>
            <a:r>
              <a:t/>
            </a:r>
            <a:endParaRPr/>
          </a:p>
        </p:txBody>
      </p:sp>
      <p:pic>
        <p:nvPicPr>
          <p:cNvPr id="1116" name="Google Shape;1116;p33"/>
          <p:cNvPicPr preferRelativeResize="0"/>
          <p:nvPr/>
        </p:nvPicPr>
        <p:blipFill>
          <a:blip r:embed="rId3">
            <a:alphaModFix/>
          </a:blip>
          <a:stretch>
            <a:fillRect/>
          </a:stretch>
        </p:blipFill>
        <p:spPr>
          <a:xfrm>
            <a:off x="807750" y="2234088"/>
            <a:ext cx="3543300" cy="1838325"/>
          </a:xfrm>
          <a:prstGeom prst="rect">
            <a:avLst/>
          </a:prstGeom>
          <a:noFill/>
          <a:ln>
            <a:noFill/>
          </a:ln>
        </p:spPr>
      </p:pic>
      <p:pic>
        <p:nvPicPr>
          <p:cNvPr id="1117" name="Google Shape;1117;p33"/>
          <p:cNvPicPr preferRelativeResize="0"/>
          <p:nvPr/>
        </p:nvPicPr>
        <p:blipFill>
          <a:blip r:embed="rId4">
            <a:alphaModFix/>
          </a:blip>
          <a:stretch>
            <a:fillRect/>
          </a:stretch>
        </p:blipFill>
        <p:spPr>
          <a:xfrm>
            <a:off x="4722600" y="2224563"/>
            <a:ext cx="3733800" cy="185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34"/>
          <p:cNvSpPr txBox="1"/>
          <p:nvPr>
            <p:ph idx="1" type="body"/>
          </p:nvPr>
        </p:nvSpPr>
        <p:spPr>
          <a:xfrm>
            <a:off x="1031000" y="1127000"/>
            <a:ext cx="1843200" cy="332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startAt="5"/>
            </a:pPr>
            <a:r>
              <a:rPr lang="en"/>
              <a:t>Histogram plot: A histogram is a graph showing frequency distributions. It is a graph showing the number of observations within each given interval.</a:t>
            </a:r>
            <a:endParaRPr/>
          </a:p>
          <a:p>
            <a:pPr indent="0" lvl="0" marL="457200" rtl="0" algn="l">
              <a:spcBef>
                <a:spcPts val="0"/>
              </a:spcBef>
              <a:spcAft>
                <a:spcPts val="0"/>
              </a:spcAft>
              <a:buNone/>
            </a:pPr>
            <a:r>
              <a:t/>
            </a:r>
            <a:endParaRPr/>
          </a:p>
        </p:txBody>
      </p:sp>
      <p:pic>
        <p:nvPicPr>
          <p:cNvPr id="1123" name="Google Shape;1123;p34"/>
          <p:cNvPicPr preferRelativeResize="0"/>
          <p:nvPr/>
        </p:nvPicPr>
        <p:blipFill>
          <a:blip r:embed="rId3">
            <a:alphaModFix/>
          </a:blip>
          <a:stretch>
            <a:fillRect/>
          </a:stretch>
        </p:blipFill>
        <p:spPr>
          <a:xfrm>
            <a:off x="3191924" y="380050"/>
            <a:ext cx="4472550" cy="4383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35"/>
          <p:cNvSpPr txBox="1"/>
          <p:nvPr>
            <p:ph idx="1" type="body"/>
          </p:nvPr>
        </p:nvSpPr>
        <p:spPr>
          <a:xfrm>
            <a:off x="1031000" y="1127000"/>
            <a:ext cx="1819200" cy="332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startAt="6"/>
            </a:pPr>
            <a:r>
              <a:rPr lang="en"/>
              <a:t>Heatmap</a:t>
            </a:r>
            <a:r>
              <a:rPr lang="en"/>
              <a:t>: </a:t>
            </a:r>
            <a:r>
              <a:rPr lang="en"/>
              <a:t>A heatmap is a graphical representation of data where each value of a matrix is represented as a color.</a:t>
            </a:r>
            <a:endParaRPr/>
          </a:p>
          <a:p>
            <a:pPr indent="0" lvl="0" marL="457200" rtl="0" algn="l">
              <a:spcBef>
                <a:spcPts val="0"/>
              </a:spcBef>
              <a:spcAft>
                <a:spcPts val="0"/>
              </a:spcAft>
              <a:buNone/>
            </a:pPr>
            <a:r>
              <a:t/>
            </a:r>
            <a:endParaRPr/>
          </a:p>
        </p:txBody>
      </p:sp>
      <p:pic>
        <p:nvPicPr>
          <p:cNvPr id="1129" name="Google Shape;1129;p35"/>
          <p:cNvPicPr preferRelativeResize="0"/>
          <p:nvPr/>
        </p:nvPicPr>
        <p:blipFill>
          <a:blip r:embed="rId3">
            <a:alphaModFix/>
          </a:blip>
          <a:stretch>
            <a:fillRect/>
          </a:stretch>
        </p:blipFill>
        <p:spPr>
          <a:xfrm>
            <a:off x="3002188" y="1039750"/>
            <a:ext cx="4585986" cy="350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36"/>
          <p:cNvSpPr txBox="1"/>
          <p:nvPr>
            <p:ph idx="1" type="body"/>
          </p:nvPr>
        </p:nvSpPr>
        <p:spPr>
          <a:xfrm>
            <a:off x="1031000" y="1127000"/>
            <a:ext cx="1675500" cy="332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startAt="7"/>
            </a:pPr>
            <a:r>
              <a:rPr lang="en"/>
              <a:t>Pair </a:t>
            </a:r>
            <a:r>
              <a:rPr lang="en"/>
              <a:t>plot: </a:t>
            </a:r>
            <a:r>
              <a:rPr lang="en"/>
              <a:t>A pairs plot allows us to see both distribution of single variables and relationships between two variables.</a:t>
            </a:r>
            <a:endParaRPr/>
          </a:p>
          <a:p>
            <a:pPr indent="0" lvl="0" marL="457200" rtl="0" algn="l">
              <a:spcBef>
                <a:spcPts val="0"/>
              </a:spcBef>
              <a:spcAft>
                <a:spcPts val="0"/>
              </a:spcAft>
              <a:buNone/>
            </a:pPr>
            <a:r>
              <a:t/>
            </a:r>
            <a:endParaRPr/>
          </a:p>
        </p:txBody>
      </p:sp>
      <p:pic>
        <p:nvPicPr>
          <p:cNvPr id="1135" name="Google Shape;1135;p36"/>
          <p:cNvPicPr preferRelativeResize="0"/>
          <p:nvPr/>
        </p:nvPicPr>
        <p:blipFill>
          <a:blip r:embed="rId3">
            <a:alphaModFix/>
          </a:blip>
          <a:stretch>
            <a:fillRect/>
          </a:stretch>
        </p:blipFill>
        <p:spPr>
          <a:xfrm>
            <a:off x="3074175" y="448087"/>
            <a:ext cx="4381175" cy="42473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37"/>
          <p:cNvSpPr txBox="1"/>
          <p:nvPr>
            <p:ph idx="1" type="body"/>
          </p:nvPr>
        </p:nvSpPr>
        <p:spPr>
          <a:xfrm>
            <a:off x="1031000" y="1127000"/>
            <a:ext cx="1819200" cy="332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startAt="8"/>
            </a:pPr>
            <a:r>
              <a:rPr lang="en"/>
              <a:t>Violin plot</a:t>
            </a:r>
            <a:r>
              <a:rPr lang="en"/>
              <a:t>: </a:t>
            </a:r>
            <a:r>
              <a:rPr lang="en"/>
              <a:t>A violin plot is a statistical representation of numerical data. It is similar to a box plot, with the addition of a rotated kernel density plot on each side.</a:t>
            </a:r>
            <a:endParaRPr/>
          </a:p>
          <a:p>
            <a:pPr indent="0" lvl="0" marL="457200" rtl="0" algn="l">
              <a:spcBef>
                <a:spcPts val="0"/>
              </a:spcBef>
              <a:spcAft>
                <a:spcPts val="0"/>
              </a:spcAft>
              <a:buNone/>
            </a:pPr>
            <a:r>
              <a:t/>
            </a:r>
            <a:endParaRPr/>
          </a:p>
        </p:txBody>
      </p:sp>
      <p:pic>
        <p:nvPicPr>
          <p:cNvPr id="1141" name="Google Shape;1141;p37"/>
          <p:cNvPicPr preferRelativeResize="0"/>
          <p:nvPr/>
        </p:nvPicPr>
        <p:blipFill>
          <a:blip r:embed="rId3">
            <a:alphaModFix/>
          </a:blip>
          <a:stretch>
            <a:fillRect/>
          </a:stretch>
        </p:blipFill>
        <p:spPr>
          <a:xfrm>
            <a:off x="3281725" y="1174850"/>
            <a:ext cx="3885750" cy="266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38"/>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SELECTION</a:t>
            </a:r>
            <a:endParaRPr/>
          </a:p>
        </p:txBody>
      </p:sp>
      <p:sp>
        <p:nvSpPr>
          <p:cNvPr id="1147" name="Google Shape;1147;p38"/>
          <p:cNvSpPr txBox="1"/>
          <p:nvPr>
            <p:ph idx="1" type="body"/>
          </p:nvPr>
        </p:nvSpPr>
        <p:spPr>
          <a:xfrm>
            <a:off x="720000" y="1127000"/>
            <a:ext cx="7704000" cy="3448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We created a column named good quality which would show 1 for quality score greater than 7 otherwise 0.</a:t>
            </a:r>
            <a:endParaRPr/>
          </a:p>
          <a:p>
            <a:pPr indent="-304800" lvl="0" marL="457200" rtl="0" algn="l">
              <a:lnSpc>
                <a:spcPct val="150000"/>
              </a:lnSpc>
              <a:spcBef>
                <a:spcPts val="0"/>
              </a:spcBef>
              <a:spcAft>
                <a:spcPts val="0"/>
              </a:spcAft>
              <a:buSzPts val="1200"/>
              <a:buChar char="●"/>
            </a:pPr>
            <a:r>
              <a:rPr lang="en"/>
              <a:t>Then we used value_count() function to see proportion of good quality wines vs bad quality wines.</a:t>
            </a:r>
            <a:endParaRPr/>
          </a:p>
          <a:p>
            <a:pPr indent="-304800" lvl="0" marL="457200" rtl="0" algn="l">
              <a:lnSpc>
                <a:spcPct val="150000"/>
              </a:lnSpc>
              <a:spcBef>
                <a:spcPts val="0"/>
              </a:spcBef>
              <a:spcAft>
                <a:spcPts val="0"/>
              </a:spcAft>
              <a:buSzPts val="1200"/>
              <a:buChar char="●"/>
            </a:pPr>
            <a:r>
              <a:rPr lang="en"/>
              <a:t>The number of good quality wines came out to be 217 whereas the number of bad quality wines came out to be 1382.</a:t>
            </a:r>
            <a:endParaRPr/>
          </a:p>
          <a:p>
            <a:pPr indent="-304800" lvl="0" marL="457200" rtl="0" algn="l">
              <a:lnSpc>
                <a:spcPct val="150000"/>
              </a:lnSpc>
              <a:spcBef>
                <a:spcPts val="0"/>
              </a:spcBef>
              <a:spcAft>
                <a:spcPts val="0"/>
              </a:spcAft>
              <a:buSzPts val="1200"/>
              <a:buChar char="●"/>
            </a:pPr>
            <a:r>
              <a:rPr lang="en"/>
              <a:t>value_count() r</a:t>
            </a:r>
            <a:r>
              <a:rPr lang="en"/>
              <a:t>eturns a Series containing counts of unique values. The resulting object will be in descending order so that the first element is the most frequently-occurring element. Excludes NA values by default.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39"/>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SPLITTING DATASET</a:t>
            </a:r>
            <a:endParaRPr/>
          </a:p>
        </p:txBody>
      </p:sp>
      <p:sp>
        <p:nvSpPr>
          <p:cNvPr id="1153" name="Google Shape;1153;p39"/>
          <p:cNvSpPr txBox="1"/>
          <p:nvPr>
            <p:ph idx="1" type="body"/>
          </p:nvPr>
        </p:nvSpPr>
        <p:spPr>
          <a:xfrm>
            <a:off x="720000" y="1074600"/>
            <a:ext cx="7704000" cy="397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Test train split is a common technique used in machine learning to evaluate the performance of a model on an independent dataset. The process involves splitting a dataset into two subsets: one for training the model and another for testing its performance.</a:t>
            </a:r>
            <a:endParaRPr/>
          </a:p>
          <a:p>
            <a:pPr indent="-304800" lvl="0" marL="457200" rtl="0" algn="l">
              <a:lnSpc>
                <a:spcPct val="150000"/>
              </a:lnSpc>
              <a:spcBef>
                <a:spcPts val="0"/>
              </a:spcBef>
              <a:spcAft>
                <a:spcPts val="0"/>
              </a:spcAft>
              <a:buSzPts val="1200"/>
              <a:buChar char="●"/>
            </a:pPr>
            <a:r>
              <a:rPr lang="en"/>
              <a:t>Load the dataset: Load the dataset you want to work with into memory.</a:t>
            </a:r>
            <a:endParaRPr/>
          </a:p>
          <a:p>
            <a:pPr indent="-304800" lvl="0" marL="457200" rtl="0" algn="l">
              <a:lnSpc>
                <a:spcPct val="150000"/>
              </a:lnSpc>
              <a:spcBef>
                <a:spcPts val="0"/>
              </a:spcBef>
              <a:spcAft>
                <a:spcPts val="0"/>
              </a:spcAft>
              <a:buSzPts val="1200"/>
              <a:buChar char="●"/>
            </a:pPr>
            <a:r>
              <a:rPr lang="en"/>
              <a:t>Split the dataset: Split the dataset into two subsets, one for training and one for testing. Typically, a random split of 70/30 is used, where 70% of training and 30% for testing.</a:t>
            </a:r>
            <a:endParaRPr/>
          </a:p>
          <a:p>
            <a:pPr indent="-304800" lvl="0" marL="457200" rtl="0" algn="l">
              <a:lnSpc>
                <a:spcPct val="150000"/>
              </a:lnSpc>
              <a:spcBef>
                <a:spcPts val="0"/>
              </a:spcBef>
              <a:spcAft>
                <a:spcPts val="0"/>
              </a:spcAft>
              <a:buSzPts val="1200"/>
              <a:buChar char="●"/>
            </a:pPr>
            <a:r>
              <a:rPr lang="en"/>
              <a:t>Train the model: Train your machine learning model on the training dataset. This involves selecting a model, specifying features and labels, and fitting the model to the training data.</a:t>
            </a:r>
            <a:endParaRPr/>
          </a:p>
          <a:p>
            <a:pPr indent="-304800" lvl="0" marL="457200" rtl="0" algn="l">
              <a:lnSpc>
                <a:spcPct val="150000"/>
              </a:lnSpc>
              <a:spcBef>
                <a:spcPts val="0"/>
              </a:spcBef>
              <a:spcAft>
                <a:spcPts val="0"/>
              </a:spcAft>
              <a:buSzPts val="1200"/>
              <a:buChar char="●"/>
            </a:pPr>
            <a:r>
              <a:rPr lang="en"/>
              <a:t>Test the model: Test the performance of the model on the test dataset. This involves making predictions on the test data and comparing them to the true labels. You can use a variety of metrics to evaluate the performance of the model, such as accuracy, precision, recall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40"/>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a:t>
            </a:r>
            <a:endParaRPr/>
          </a:p>
        </p:txBody>
      </p:sp>
      <p:sp>
        <p:nvSpPr>
          <p:cNvPr id="1159" name="Google Shape;1159;p40"/>
          <p:cNvSpPr txBox="1"/>
          <p:nvPr>
            <p:ph idx="1" type="body"/>
          </p:nvPr>
        </p:nvSpPr>
        <p:spPr>
          <a:xfrm>
            <a:off x="720000" y="1127000"/>
            <a:ext cx="7704000" cy="3365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a:pPr>
            <a:r>
              <a:rPr lang="en"/>
              <a:t>LOGISTIC REGRESSION</a:t>
            </a:r>
            <a:endParaRPr/>
          </a:p>
          <a:p>
            <a:pPr indent="-304800" lvl="0" marL="457200" rtl="0" algn="l">
              <a:lnSpc>
                <a:spcPct val="150000"/>
              </a:lnSpc>
              <a:spcBef>
                <a:spcPts val="0"/>
              </a:spcBef>
              <a:spcAft>
                <a:spcPts val="0"/>
              </a:spcAft>
              <a:buSzPts val="1200"/>
              <a:buChar char="-"/>
            </a:pPr>
            <a:r>
              <a:rPr lang="en"/>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endParaRPr/>
          </a:p>
          <a:p>
            <a:pPr indent="-304800" lvl="0" marL="457200" rtl="0" algn="l">
              <a:lnSpc>
                <a:spcPct val="150000"/>
              </a:lnSpc>
              <a:spcBef>
                <a:spcPts val="0"/>
              </a:spcBef>
              <a:spcAft>
                <a:spcPts val="0"/>
              </a:spcAft>
              <a:buSzPts val="1200"/>
              <a:buChar char="-"/>
            </a:pPr>
            <a:r>
              <a:rPr lang="en"/>
              <a:t>We applied logistic regression in the dataset and the accuracy score of the model came out to be 0.86875.</a:t>
            </a:r>
            <a:endParaRPr/>
          </a:p>
          <a:p>
            <a:pPr indent="-304800" lvl="0" marL="457200" rtl="0" algn="l">
              <a:lnSpc>
                <a:spcPct val="150000"/>
              </a:lnSpc>
              <a:spcBef>
                <a:spcPts val="0"/>
              </a:spcBef>
              <a:spcAft>
                <a:spcPts val="0"/>
              </a:spcAft>
              <a:buSzPts val="1200"/>
              <a:buChar char="-"/>
            </a:pPr>
            <a:r>
              <a:rPr lang="en"/>
              <a:t>We also applied the confusion_matrix() for Y_test, Y_pred.</a:t>
            </a:r>
            <a:endParaRPr/>
          </a:p>
          <a:p>
            <a:pPr indent="-304800" lvl="0" marL="457200" rtl="0" algn="l">
              <a:lnSpc>
                <a:spcPct val="150000"/>
              </a:lnSpc>
              <a:spcBef>
                <a:spcPts val="0"/>
              </a:spcBef>
              <a:spcAft>
                <a:spcPts val="0"/>
              </a:spcAft>
              <a:buSzPts val="1200"/>
              <a:buChar char="-"/>
            </a:pPr>
            <a:r>
              <a:rPr lang="en"/>
              <a:t>The confusion matrix is a matrix used to determine the performance of the classification models for a given set of test data. It can only be determined if the true values for test data are known.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41"/>
          <p:cNvSpPr txBox="1"/>
          <p:nvPr>
            <p:ph idx="1" type="body"/>
          </p:nvPr>
        </p:nvSpPr>
        <p:spPr>
          <a:xfrm>
            <a:off x="720000" y="1031300"/>
            <a:ext cx="7704000" cy="3448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startAt="2"/>
            </a:pPr>
            <a:r>
              <a:rPr lang="en"/>
              <a:t>KNN</a:t>
            </a:r>
            <a:endParaRPr/>
          </a:p>
          <a:p>
            <a:pPr indent="-304800" lvl="0" marL="457200" rtl="0" algn="l">
              <a:lnSpc>
                <a:spcPct val="150000"/>
              </a:lnSpc>
              <a:spcBef>
                <a:spcPts val="0"/>
              </a:spcBef>
              <a:spcAft>
                <a:spcPts val="0"/>
              </a:spcAft>
              <a:buSzPts val="1200"/>
              <a:buChar char="-"/>
            </a:pPr>
            <a:r>
              <a:rPr lang="en"/>
              <a:t>Then we applied the KNN to evaluate accuracy score and the accuracy score came out be 0.8729166666666667.</a:t>
            </a:r>
            <a:endParaRPr/>
          </a:p>
          <a:p>
            <a:pPr indent="-304800" lvl="0" marL="457200" rtl="0" algn="l">
              <a:lnSpc>
                <a:spcPct val="150000"/>
              </a:lnSpc>
              <a:spcBef>
                <a:spcPts val="0"/>
              </a:spcBef>
              <a:spcAft>
                <a:spcPts val="0"/>
              </a:spcAft>
              <a:buSzPts val="1200"/>
              <a:buChar char="-"/>
            </a:pPr>
            <a:r>
              <a:rPr lang="en"/>
              <a:t>K-NN algorithm assumes the similarity between the new case and available cases and put the new case into the category that is most similar to the available categories.</a:t>
            </a:r>
            <a:endParaRPr/>
          </a:p>
          <a:p>
            <a:pPr indent="-304800" lvl="0" marL="457200" rtl="0" algn="l">
              <a:lnSpc>
                <a:spcPct val="150000"/>
              </a:lnSpc>
              <a:spcBef>
                <a:spcPts val="0"/>
              </a:spcBef>
              <a:spcAft>
                <a:spcPts val="0"/>
              </a:spcAft>
              <a:buSzPts val="1200"/>
              <a:buChar char="-"/>
            </a:pPr>
            <a:r>
              <a:rPr lang="en"/>
              <a:t>K-NN algorithm stores all the available data and classifies a new data point based on the similarity. It is mostly used for the Classification problems.</a:t>
            </a:r>
            <a:endParaRPr/>
          </a:p>
          <a:p>
            <a:pPr indent="-304800" lvl="0" marL="457200" rtl="0" algn="l">
              <a:lnSpc>
                <a:spcPct val="150000"/>
              </a:lnSpc>
              <a:spcBef>
                <a:spcPts val="0"/>
              </a:spcBef>
              <a:spcAft>
                <a:spcPts val="0"/>
              </a:spcAft>
              <a:buSzPts val="1200"/>
              <a:buChar char="-"/>
            </a:pPr>
            <a:r>
              <a:rPr lang="en"/>
              <a:t>K-NN is a non-parametric algorithm, which means it does not make any assumption on underlying data. It is also called a lazy learner algorithm because it does not learn from the training set immediately instead it stores the dataset and at the time of classification, it performs an action on the dataset.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42"/>
          <p:cNvSpPr txBox="1"/>
          <p:nvPr>
            <p:ph idx="1" type="body"/>
          </p:nvPr>
        </p:nvSpPr>
        <p:spPr>
          <a:xfrm>
            <a:off x="720000" y="1127000"/>
            <a:ext cx="7704000" cy="3472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startAt="3"/>
            </a:pPr>
            <a:r>
              <a:rPr lang="en"/>
              <a:t>SVC</a:t>
            </a:r>
            <a:endParaRPr/>
          </a:p>
          <a:p>
            <a:pPr indent="-304800" lvl="0" marL="457200" rtl="0" algn="l">
              <a:lnSpc>
                <a:spcPct val="150000"/>
              </a:lnSpc>
              <a:spcBef>
                <a:spcPts val="0"/>
              </a:spcBef>
              <a:spcAft>
                <a:spcPts val="0"/>
              </a:spcAft>
              <a:buSzPts val="1200"/>
              <a:buChar char="-"/>
            </a:pPr>
            <a:r>
              <a:rPr lang="en"/>
              <a:t>SVC, or Support Vector Classifier, is a supervised machine learning algorithm typically used for classification tasks. </a:t>
            </a:r>
            <a:endParaRPr/>
          </a:p>
          <a:p>
            <a:pPr indent="-304800" lvl="0" marL="457200" rtl="0" algn="l">
              <a:lnSpc>
                <a:spcPct val="150000"/>
              </a:lnSpc>
              <a:spcBef>
                <a:spcPts val="0"/>
              </a:spcBef>
              <a:spcAft>
                <a:spcPts val="0"/>
              </a:spcAft>
              <a:buSzPts val="1200"/>
              <a:buChar char="-"/>
            </a:pPr>
            <a:r>
              <a:rPr lang="en"/>
              <a:t>SVC works by mapping data points to a high-dimensional space and then finding the optimal hyperplane that divides the data into two classes.</a:t>
            </a:r>
            <a:endParaRPr/>
          </a:p>
          <a:p>
            <a:pPr indent="-304800" lvl="0" marL="457200" rtl="0" algn="l">
              <a:lnSpc>
                <a:spcPct val="150000"/>
              </a:lnSpc>
              <a:spcBef>
                <a:spcPts val="0"/>
              </a:spcBef>
              <a:spcAft>
                <a:spcPts val="0"/>
              </a:spcAft>
              <a:buSzPts val="1200"/>
              <a:buChar char="-"/>
            </a:pPr>
            <a:r>
              <a:rPr lang="en"/>
              <a:t>We applied SVC and the accuracy of the model came out to be 0.86875.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25"/>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1064" name="Google Shape;1064;p25"/>
          <p:cNvSpPr txBox="1"/>
          <p:nvPr>
            <p:ph idx="1" type="body"/>
          </p:nvPr>
        </p:nvSpPr>
        <p:spPr>
          <a:xfrm>
            <a:off x="720000" y="1174850"/>
            <a:ext cx="7704000" cy="30183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INTRODUCTION</a:t>
            </a:r>
            <a:endParaRPr/>
          </a:p>
          <a:p>
            <a:pPr indent="-304800" lvl="0" marL="457200" rtl="0" algn="l">
              <a:lnSpc>
                <a:spcPct val="150000"/>
              </a:lnSpc>
              <a:spcBef>
                <a:spcPts val="0"/>
              </a:spcBef>
              <a:spcAft>
                <a:spcPts val="0"/>
              </a:spcAft>
              <a:buSzPts val="1200"/>
              <a:buChar char="●"/>
            </a:pPr>
            <a:r>
              <a:rPr lang="en"/>
              <a:t>OBJECTIVE</a:t>
            </a:r>
            <a:endParaRPr/>
          </a:p>
          <a:p>
            <a:pPr indent="-304800" lvl="0" marL="457200" rtl="0" algn="l">
              <a:lnSpc>
                <a:spcPct val="150000"/>
              </a:lnSpc>
              <a:spcBef>
                <a:spcPts val="0"/>
              </a:spcBef>
              <a:spcAft>
                <a:spcPts val="0"/>
              </a:spcAft>
              <a:buSzPts val="1200"/>
              <a:buChar char="●"/>
            </a:pPr>
            <a:r>
              <a:rPr lang="en"/>
              <a:t>INFORMATION ABOUT DATASET</a:t>
            </a:r>
            <a:endParaRPr/>
          </a:p>
          <a:p>
            <a:pPr indent="-304800" lvl="0" marL="457200" rtl="0" algn="l">
              <a:lnSpc>
                <a:spcPct val="150000"/>
              </a:lnSpc>
              <a:spcBef>
                <a:spcPts val="0"/>
              </a:spcBef>
              <a:spcAft>
                <a:spcPts val="0"/>
              </a:spcAft>
              <a:buSzPts val="1200"/>
              <a:buChar char="●"/>
            </a:pPr>
            <a:r>
              <a:rPr lang="en"/>
              <a:t>LIBRARIES USED</a:t>
            </a:r>
            <a:endParaRPr/>
          </a:p>
          <a:p>
            <a:pPr indent="-304800" lvl="0" marL="457200" rtl="0" algn="l">
              <a:lnSpc>
                <a:spcPct val="150000"/>
              </a:lnSpc>
              <a:spcBef>
                <a:spcPts val="0"/>
              </a:spcBef>
              <a:spcAft>
                <a:spcPts val="0"/>
              </a:spcAft>
              <a:buSzPts val="1200"/>
              <a:buChar char="●"/>
            </a:pPr>
            <a:r>
              <a:rPr lang="en"/>
              <a:t>DATA PRE PROCESSING</a:t>
            </a:r>
            <a:endParaRPr/>
          </a:p>
          <a:p>
            <a:pPr indent="-304800" lvl="0" marL="457200" rtl="0" algn="l">
              <a:lnSpc>
                <a:spcPct val="150000"/>
              </a:lnSpc>
              <a:spcBef>
                <a:spcPts val="0"/>
              </a:spcBef>
              <a:spcAft>
                <a:spcPts val="0"/>
              </a:spcAft>
              <a:buSzPts val="1200"/>
              <a:buChar char="●"/>
            </a:pPr>
            <a:r>
              <a:rPr lang="en"/>
              <a:t>DATA VISUALIZATION</a:t>
            </a:r>
            <a:endParaRPr/>
          </a:p>
          <a:p>
            <a:pPr indent="-304800" lvl="0" marL="457200" rtl="0" algn="l">
              <a:lnSpc>
                <a:spcPct val="150000"/>
              </a:lnSpc>
              <a:spcBef>
                <a:spcPts val="0"/>
              </a:spcBef>
              <a:spcAft>
                <a:spcPts val="0"/>
              </a:spcAft>
              <a:buSzPts val="1200"/>
              <a:buChar char="●"/>
            </a:pPr>
            <a:r>
              <a:rPr lang="en"/>
              <a:t>MODELS TESTED</a:t>
            </a:r>
            <a:endParaRPr/>
          </a:p>
          <a:p>
            <a:pPr indent="-304800" lvl="0" marL="457200" rtl="0" algn="l">
              <a:lnSpc>
                <a:spcPct val="150000"/>
              </a:lnSpc>
              <a:spcBef>
                <a:spcPts val="0"/>
              </a:spcBef>
              <a:spcAft>
                <a:spcPts val="0"/>
              </a:spcAft>
              <a:buSzPts val="1200"/>
              <a:buChar char="●"/>
            </a:pPr>
            <a:r>
              <a:rPr lang="en"/>
              <a:t>APPLYING RANDOM FOREST MODEL</a:t>
            </a:r>
            <a:endParaRPr/>
          </a:p>
          <a:p>
            <a:pPr indent="-304800" lvl="0" marL="457200" rtl="0" algn="l">
              <a:lnSpc>
                <a:spcPct val="150000"/>
              </a:lnSpc>
              <a:spcBef>
                <a:spcPts val="0"/>
              </a:spcBef>
              <a:spcAft>
                <a:spcPts val="0"/>
              </a:spcAft>
              <a:buSzPts val="1200"/>
              <a:buChar char="●"/>
            </a:pPr>
            <a:r>
              <a:rPr lang="en"/>
              <a:t>PREDICTING SCORE FROM FEATURES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43"/>
          <p:cNvSpPr txBox="1"/>
          <p:nvPr>
            <p:ph idx="1" type="body"/>
          </p:nvPr>
        </p:nvSpPr>
        <p:spPr>
          <a:xfrm>
            <a:off x="720000" y="1127000"/>
            <a:ext cx="7704000" cy="3472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startAt="4"/>
            </a:pPr>
            <a:r>
              <a:rPr lang="en"/>
              <a:t>Decision Tree</a:t>
            </a:r>
            <a:endParaRPr/>
          </a:p>
          <a:p>
            <a:pPr indent="-304800" lvl="0" marL="457200" rtl="0" algn="l">
              <a:lnSpc>
                <a:spcPct val="150000"/>
              </a:lnSpc>
              <a:spcBef>
                <a:spcPts val="0"/>
              </a:spcBef>
              <a:spcAft>
                <a:spcPts val="0"/>
              </a:spcAft>
              <a:buSzPts val="1200"/>
              <a:buChar char="-"/>
            </a:pPr>
            <a:r>
              <a:rPr lang="en"/>
              <a:t>When we applied decision tree the accuracy of the model came out to be 0.8645833333333334</a:t>
            </a:r>
            <a:r>
              <a:rPr lang="en"/>
              <a:t>.</a:t>
            </a:r>
            <a:endParaRPr/>
          </a:p>
          <a:p>
            <a:pPr indent="-304800" lvl="0" marL="457200" rtl="0" algn="l">
              <a:lnSpc>
                <a:spcPct val="150000"/>
              </a:lnSpc>
              <a:spcBef>
                <a:spcPts val="0"/>
              </a:spcBef>
              <a:spcAft>
                <a:spcPts val="0"/>
              </a:spcAft>
              <a:buSzPts val="1200"/>
              <a:buChar char="-"/>
            </a:pPr>
            <a:r>
              <a:rPr lang="en"/>
              <a:t>A decision tree is a graphical representation of a decision-making process that uses a tree-like model of decisions and their possible consequences. It is a popular tool in machine learning for decision analysis, classification, and regression analysis.</a:t>
            </a:r>
            <a:endParaRPr/>
          </a:p>
          <a:p>
            <a:pPr indent="-304800" lvl="0" marL="457200" rtl="0" algn="l">
              <a:lnSpc>
                <a:spcPct val="150000"/>
              </a:lnSpc>
              <a:spcBef>
                <a:spcPts val="0"/>
              </a:spcBef>
              <a:spcAft>
                <a:spcPts val="0"/>
              </a:spcAft>
              <a:buSzPts val="1200"/>
              <a:buChar char="-"/>
            </a:pPr>
            <a:r>
              <a:rPr lang="en"/>
              <a:t>The decision tree consists of nodes that represent decision points and branches that represent the possible outcomes or consequences of those decisions. The decision points can be based on various attributes or variables, and the outcomes can be discrete or continuous values.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44"/>
          <p:cNvSpPr txBox="1"/>
          <p:nvPr>
            <p:ph idx="1" type="body"/>
          </p:nvPr>
        </p:nvSpPr>
        <p:spPr>
          <a:xfrm>
            <a:off x="720000" y="1127000"/>
            <a:ext cx="7704000" cy="3472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startAt="5"/>
            </a:pPr>
            <a:r>
              <a:rPr lang="en"/>
              <a:t>Gaussian NB</a:t>
            </a:r>
            <a:endParaRPr/>
          </a:p>
          <a:p>
            <a:pPr indent="-304800" lvl="0" marL="457200" rtl="0" algn="l">
              <a:lnSpc>
                <a:spcPct val="150000"/>
              </a:lnSpc>
              <a:spcBef>
                <a:spcPts val="0"/>
              </a:spcBef>
              <a:spcAft>
                <a:spcPts val="0"/>
              </a:spcAft>
              <a:buSzPts val="1200"/>
              <a:buChar char="-"/>
            </a:pPr>
            <a:r>
              <a:rPr lang="en"/>
              <a:t>Gaussian Naive Bayes (GNB) is a classification technique used in Machine Learning based on the probabilistic approach and Gaussian distribution. Gaussian Naive Bayes assumes that each parameter (also called features or predictors) has an independent capacity of predicting the output variable.</a:t>
            </a:r>
            <a:endParaRPr/>
          </a:p>
          <a:p>
            <a:pPr indent="-304800" lvl="0" marL="457200" rtl="0" algn="l">
              <a:lnSpc>
                <a:spcPct val="150000"/>
              </a:lnSpc>
              <a:spcBef>
                <a:spcPts val="0"/>
              </a:spcBef>
              <a:spcAft>
                <a:spcPts val="0"/>
              </a:spcAft>
              <a:buSzPts val="1200"/>
              <a:buChar char="-"/>
            </a:pPr>
            <a:r>
              <a:rPr lang="en"/>
              <a:t>By applying Gaussian Naive Bayes, the accuracy of the model came out to be 0.8333333333333334.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45"/>
          <p:cNvSpPr txBox="1"/>
          <p:nvPr>
            <p:ph idx="1" type="body"/>
          </p:nvPr>
        </p:nvSpPr>
        <p:spPr>
          <a:xfrm>
            <a:off x="720000" y="1127000"/>
            <a:ext cx="7704000" cy="3472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startAt="6"/>
            </a:pPr>
            <a:r>
              <a:rPr lang="en"/>
              <a:t>Random Forest</a:t>
            </a:r>
            <a:endParaRPr/>
          </a:p>
          <a:p>
            <a:pPr indent="-304800" lvl="0" marL="457200" rtl="0" algn="l">
              <a:lnSpc>
                <a:spcPct val="150000"/>
              </a:lnSpc>
              <a:spcBef>
                <a:spcPts val="0"/>
              </a:spcBef>
              <a:spcAft>
                <a:spcPts val="0"/>
              </a:spcAft>
              <a:buSzPts val="1200"/>
              <a:buChar char="-"/>
            </a:pPr>
            <a:r>
              <a:rPr lang="en"/>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a:p>
          <a:p>
            <a:pPr indent="-304800" lvl="0" marL="457200" rtl="0" algn="l">
              <a:lnSpc>
                <a:spcPct val="150000"/>
              </a:lnSpc>
              <a:spcBef>
                <a:spcPts val="0"/>
              </a:spcBef>
              <a:spcAft>
                <a:spcPts val="0"/>
              </a:spcAft>
              <a:buSzPts val="1200"/>
              <a:buChar char="-"/>
            </a:pPr>
            <a:r>
              <a:rPr lang="en"/>
              <a:t>The greater number of trees in the forest leads to higher accuracy and prevents the problem of overfitting.</a:t>
            </a:r>
            <a:endParaRPr/>
          </a:p>
          <a:p>
            <a:pPr indent="-304800" lvl="0" marL="457200" rtl="0" algn="l">
              <a:lnSpc>
                <a:spcPct val="150000"/>
              </a:lnSpc>
              <a:spcBef>
                <a:spcPts val="0"/>
              </a:spcBef>
              <a:spcAft>
                <a:spcPts val="0"/>
              </a:spcAft>
              <a:buSzPts val="1200"/>
              <a:buChar char="-"/>
            </a:pPr>
            <a:r>
              <a:rPr lang="en"/>
              <a:t>The accuracy of this model came out to be 0.89375.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46"/>
          <p:cNvSpPr txBox="1"/>
          <p:nvPr>
            <p:ph idx="1" type="body"/>
          </p:nvPr>
        </p:nvSpPr>
        <p:spPr>
          <a:xfrm>
            <a:off x="720000" y="1127000"/>
            <a:ext cx="7704000" cy="3472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startAt="7"/>
            </a:pPr>
            <a:r>
              <a:rPr lang="en"/>
              <a:t>XGboost</a:t>
            </a:r>
            <a:endParaRPr/>
          </a:p>
          <a:p>
            <a:pPr indent="-304800" lvl="0" marL="457200" rtl="0" algn="l">
              <a:lnSpc>
                <a:spcPct val="150000"/>
              </a:lnSpc>
              <a:spcBef>
                <a:spcPts val="0"/>
              </a:spcBef>
              <a:spcAft>
                <a:spcPts val="0"/>
              </a:spcAft>
              <a:buSzPts val="1200"/>
              <a:buChar char="-"/>
            </a:pPr>
            <a:r>
              <a:rPr lang="en"/>
              <a:t>XGBoost, which stands for Extreme Gradient Boosting, is a scalable, distributed gradient-boosted decision tree (GBDT) machine learning library. It provides parallel tree boosting and is the leading machine learning library for regression, classification, and ranking problems.</a:t>
            </a:r>
            <a:endParaRPr/>
          </a:p>
          <a:p>
            <a:pPr indent="-304800" lvl="0" marL="457200" rtl="0" algn="l">
              <a:lnSpc>
                <a:spcPct val="150000"/>
              </a:lnSpc>
              <a:spcBef>
                <a:spcPts val="0"/>
              </a:spcBef>
              <a:spcAft>
                <a:spcPts val="0"/>
              </a:spcAft>
              <a:buSzPts val="1200"/>
              <a:buChar char="-"/>
            </a:pPr>
            <a:r>
              <a:rPr lang="en"/>
              <a:t>The accuracy of the model using this algorithm came out to be 0.8916666666666667.</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47"/>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COMPARISON</a:t>
            </a:r>
            <a:endParaRPr/>
          </a:p>
        </p:txBody>
      </p:sp>
      <p:sp>
        <p:nvSpPr>
          <p:cNvPr id="1195" name="Google Shape;1195;p47"/>
          <p:cNvSpPr txBox="1"/>
          <p:nvPr>
            <p:ph idx="1" type="body"/>
          </p:nvPr>
        </p:nvSpPr>
        <p:spPr>
          <a:xfrm>
            <a:off x="2159738" y="1253300"/>
            <a:ext cx="1866300" cy="3102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After sorting the accuracy of all the algorithms used for modelling, random forest came out the best out of all with an accuracy of 0.893.</a:t>
            </a:r>
            <a:endParaRPr/>
          </a:p>
        </p:txBody>
      </p:sp>
      <p:pic>
        <p:nvPicPr>
          <p:cNvPr id="1196" name="Google Shape;1196;p47"/>
          <p:cNvPicPr preferRelativeResize="0"/>
          <p:nvPr/>
        </p:nvPicPr>
        <p:blipFill>
          <a:blip r:embed="rId3">
            <a:alphaModFix/>
          </a:blip>
          <a:stretch>
            <a:fillRect/>
          </a:stretch>
        </p:blipFill>
        <p:spPr>
          <a:xfrm>
            <a:off x="4825863" y="1200176"/>
            <a:ext cx="2158399" cy="3208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48"/>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1202" name="Google Shape;1202;p48"/>
          <p:cNvSpPr txBox="1"/>
          <p:nvPr>
            <p:ph idx="1" type="body"/>
          </p:nvPr>
        </p:nvSpPr>
        <p:spPr>
          <a:xfrm>
            <a:off x="720000" y="1127000"/>
            <a:ext cx="7704000" cy="2737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We did certain predictions using an assumption that 0 is a bad quality wine and 1 is good quality wine.</a:t>
            </a:r>
            <a:endParaRPr/>
          </a:p>
          <a:p>
            <a:pPr indent="-304800" lvl="0" marL="457200" rtl="0" algn="l">
              <a:lnSpc>
                <a:spcPct val="150000"/>
              </a:lnSpc>
              <a:spcBef>
                <a:spcPts val="0"/>
              </a:spcBef>
              <a:spcAft>
                <a:spcPts val="0"/>
              </a:spcAft>
              <a:buSzPts val="1200"/>
              <a:buChar char="●"/>
            </a:pPr>
            <a:r>
              <a:rPr lang="en"/>
              <a:t>We took input of model name and certain variables and found the score which predicted whether the wine is good or bad. </a:t>
            </a:r>
            <a:endParaRPr/>
          </a:p>
          <a:p>
            <a:pPr indent="0" lvl="0" marL="457200" rtl="0" algn="l">
              <a:lnSpc>
                <a:spcPct val="150000"/>
              </a:lnSpc>
              <a:spcBef>
                <a:spcPts val="0"/>
              </a:spcBef>
              <a:spcAft>
                <a:spcPts val="0"/>
              </a:spcAft>
              <a:buNone/>
            </a:pPr>
            <a:r>
              <a:t/>
            </a:r>
            <a:endParaRPr/>
          </a:p>
        </p:txBody>
      </p:sp>
      <p:pic>
        <p:nvPicPr>
          <p:cNvPr id="1203" name="Google Shape;1203;p48"/>
          <p:cNvPicPr preferRelativeResize="0"/>
          <p:nvPr/>
        </p:nvPicPr>
        <p:blipFill>
          <a:blip r:embed="rId3">
            <a:alphaModFix/>
          </a:blip>
          <a:stretch>
            <a:fillRect/>
          </a:stretch>
        </p:blipFill>
        <p:spPr>
          <a:xfrm>
            <a:off x="1585200" y="2674150"/>
            <a:ext cx="5973600" cy="1106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49"/>
          <p:cNvSpPr txBox="1"/>
          <p:nvPr>
            <p:ph type="title"/>
          </p:nvPr>
        </p:nvSpPr>
        <p:spPr>
          <a:xfrm>
            <a:off x="720000" y="2035645"/>
            <a:ext cx="7704000" cy="10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26"/>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070" name="Google Shape;1070;p26"/>
          <p:cNvSpPr txBox="1"/>
          <p:nvPr>
            <p:ph idx="1" type="body"/>
          </p:nvPr>
        </p:nvSpPr>
        <p:spPr>
          <a:xfrm>
            <a:off x="720000" y="1127000"/>
            <a:ext cx="7704000" cy="329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About wine:</a:t>
            </a:r>
            <a:endParaRPr/>
          </a:p>
          <a:p>
            <a:pPr indent="0" lvl="0" marL="0" rtl="0" algn="l">
              <a:lnSpc>
                <a:spcPct val="115000"/>
              </a:lnSpc>
              <a:spcBef>
                <a:spcPts val="0"/>
              </a:spcBef>
              <a:spcAft>
                <a:spcPts val="0"/>
              </a:spcAft>
              <a:buNone/>
            </a:pPr>
            <a:r>
              <a:rPr lang="en"/>
              <a:t>Wine is a beverage made from fermented grape and other fruit juices with lower amount</a:t>
            </a:r>
            <a:endParaRPr/>
          </a:p>
          <a:p>
            <a:pPr indent="0" lvl="0" marL="0" rtl="0" algn="l">
              <a:lnSpc>
                <a:spcPct val="115000"/>
              </a:lnSpc>
              <a:spcBef>
                <a:spcPts val="0"/>
              </a:spcBef>
              <a:spcAft>
                <a:spcPts val="0"/>
              </a:spcAft>
              <a:buNone/>
            </a:pPr>
            <a:r>
              <a:rPr lang="en"/>
              <a:t>of alcohol content. Quality of wine is graded based on the taste of wine and vintage. This process is time taking, costly and not efficient.</a:t>
            </a:r>
            <a:endParaRPr/>
          </a:p>
          <a:p>
            <a:pPr indent="0" lvl="0" marL="0" rtl="0" algn="l">
              <a:lnSpc>
                <a:spcPct val="115000"/>
              </a:lnSpc>
              <a:spcBef>
                <a:spcPts val="0"/>
              </a:spcBef>
              <a:spcAft>
                <a:spcPts val="0"/>
              </a:spcAft>
              <a:buNone/>
            </a:pPr>
            <a:r>
              <a:rPr lang="en"/>
              <a:t>A wine itself includes different parameters like fixed acidity, volatile acidity, citric acid,</a:t>
            </a:r>
            <a:endParaRPr/>
          </a:p>
          <a:p>
            <a:pPr indent="0" lvl="0" marL="0" rtl="0" algn="l">
              <a:lnSpc>
                <a:spcPct val="115000"/>
              </a:lnSpc>
              <a:spcBef>
                <a:spcPts val="0"/>
              </a:spcBef>
              <a:spcAft>
                <a:spcPts val="0"/>
              </a:spcAft>
              <a:buNone/>
            </a:pPr>
            <a:r>
              <a:rPr lang="en"/>
              <a:t>residual sugar, chlorides, free sulphur dioxide, total sulphur dioxide, density, pH,</a:t>
            </a:r>
            <a:endParaRPr/>
          </a:p>
          <a:p>
            <a:pPr indent="0" lvl="0" marL="0" rtl="0" algn="l">
              <a:lnSpc>
                <a:spcPct val="115000"/>
              </a:lnSpc>
              <a:spcBef>
                <a:spcPts val="0"/>
              </a:spcBef>
              <a:spcAft>
                <a:spcPts val="0"/>
              </a:spcAft>
              <a:buNone/>
            </a:pPr>
            <a:r>
              <a:rPr lang="en"/>
              <a:t>sulphates, alcohol and quality.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Problem statement:</a:t>
            </a:r>
            <a:endParaRPr/>
          </a:p>
          <a:p>
            <a:pPr indent="0" lvl="0" marL="0" rtl="0" algn="l">
              <a:lnSpc>
                <a:spcPct val="115000"/>
              </a:lnSpc>
              <a:spcBef>
                <a:spcPts val="0"/>
              </a:spcBef>
              <a:spcAft>
                <a:spcPts val="0"/>
              </a:spcAft>
              <a:buNone/>
            </a:pPr>
            <a:r>
              <a:rPr lang="en"/>
              <a:t>In industries, understanding the demands of wine safety testing can be a complex task</a:t>
            </a:r>
            <a:endParaRPr/>
          </a:p>
          <a:p>
            <a:pPr indent="0" lvl="0" marL="0" rtl="0" algn="l">
              <a:lnSpc>
                <a:spcPct val="115000"/>
              </a:lnSpc>
              <a:spcBef>
                <a:spcPts val="0"/>
              </a:spcBef>
              <a:spcAft>
                <a:spcPts val="0"/>
              </a:spcAft>
              <a:buNone/>
            </a:pPr>
            <a:r>
              <a:rPr lang="en"/>
              <a:t>for the laboratory with numerous analytes and residues to monitor.</a:t>
            </a:r>
            <a:endParaRPr/>
          </a:p>
          <a:p>
            <a:pPr indent="0" lvl="0" marL="0" rtl="0" algn="l">
              <a:lnSpc>
                <a:spcPct val="115000"/>
              </a:lnSpc>
              <a:spcBef>
                <a:spcPts val="0"/>
              </a:spcBef>
              <a:spcAft>
                <a:spcPts val="0"/>
              </a:spcAft>
              <a:buNone/>
            </a:pPr>
            <a:r>
              <a:rPr lang="en"/>
              <a:t>But, our application’s prediction, provide ideal solutions for the analysis of wine, which</a:t>
            </a:r>
            <a:endParaRPr/>
          </a:p>
          <a:p>
            <a:pPr indent="0" lvl="0" marL="0" rtl="0" algn="l">
              <a:lnSpc>
                <a:spcPct val="115000"/>
              </a:lnSpc>
              <a:spcBef>
                <a:spcPts val="0"/>
              </a:spcBef>
              <a:spcAft>
                <a:spcPts val="0"/>
              </a:spcAft>
              <a:buNone/>
            </a:pPr>
            <a:r>
              <a:rPr lang="en"/>
              <a:t>will make this whole process efficient and cheaper with less human interaction.</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27"/>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1076" name="Google Shape;1076;p27"/>
          <p:cNvSpPr txBox="1"/>
          <p:nvPr>
            <p:ph idx="1" type="body"/>
          </p:nvPr>
        </p:nvSpPr>
        <p:spPr>
          <a:xfrm>
            <a:off x="720000" y="1127000"/>
            <a:ext cx="7704000" cy="3341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Our main objective is to predict the wine quality using machine learning through Python programming language</a:t>
            </a:r>
            <a:endParaRPr/>
          </a:p>
          <a:p>
            <a:pPr indent="-304800" lvl="0" marL="457200" rtl="0" algn="l">
              <a:lnSpc>
                <a:spcPct val="150000"/>
              </a:lnSpc>
              <a:spcBef>
                <a:spcPts val="0"/>
              </a:spcBef>
              <a:spcAft>
                <a:spcPts val="0"/>
              </a:spcAft>
              <a:buSzPts val="1200"/>
              <a:buChar char="●"/>
            </a:pPr>
            <a:r>
              <a:rPr lang="en"/>
              <a:t>A large dataset is considered and wine quality is modelled to analyse the quality of wine through different parameters like fixed acidity, volatile acidity etc.</a:t>
            </a:r>
            <a:endParaRPr/>
          </a:p>
          <a:p>
            <a:pPr indent="-304800" lvl="0" marL="457200" rtl="0" algn="l">
              <a:lnSpc>
                <a:spcPct val="150000"/>
              </a:lnSpc>
              <a:spcBef>
                <a:spcPts val="0"/>
              </a:spcBef>
              <a:spcAft>
                <a:spcPts val="0"/>
              </a:spcAft>
              <a:buSzPts val="1200"/>
              <a:buChar char="●"/>
            </a:pPr>
            <a:r>
              <a:rPr lang="en"/>
              <a:t>All these parameters will be analysed through Machine Learning algorithms like random forest classifier algorithm which will helps to rate the wine on scale 1 - 10 or bad - good.</a:t>
            </a:r>
            <a:endParaRPr/>
          </a:p>
          <a:p>
            <a:pPr indent="-304800" lvl="0" marL="457200" rtl="0" algn="l">
              <a:lnSpc>
                <a:spcPct val="150000"/>
              </a:lnSpc>
              <a:spcBef>
                <a:spcPts val="0"/>
              </a:spcBef>
              <a:spcAft>
                <a:spcPts val="0"/>
              </a:spcAft>
              <a:buSzPts val="1200"/>
              <a:buChar char="●"/>
            </a:pPr>
            <a:r>
              <a:rPr lang="en"/>
              <a:t>Output obtained would further be checked for correctness and model will be optimized accordingly.</a:t>
            </a:r>
            <a:endParaRPr/>
          </a:p>
          <a:p>
            <a:pPr indent="-304800" lvl="0" marL="457200" rtl="0" algn="l">
              <a:lnSpc>
                <a:spcPct val="150000"/>
              </a:lnSpc>
              <a:spcBef>
                <a:spcPts val="0"/>
              </a:spcBef>
              <a:spcAft>
                <a:spcPts val="0"/>
              </a:spcAft>
              <a:buSzPts val="1200"/>
              <a:buChar char="●"/>
            </a:pPr>
            <a:r>
              <a:rPr lang="en"/>
              <a:t>It can support the wine expert evaluations and ultimately improve the production.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28"/>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1082" name="Google Shape;1082;p28"/>
          <p:cNvSpPr txBox="1"/>
          <p:nvPr>
            <p:ph idx="1" type="body"/>
          </p:nvPr>
        </p:nvSpPr>
        <p:spPr>
          <a:xfrm>
            <a:off x="720000" y="1127000"/>
            <a:ext cx="7704000" cy="3300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The dataset describes the amount of various chemicals present in wine and their effect on it's quality. The datasets can be viewed as classification or regression tasks.</a:t>
            </a:r>
            <a:endParaRPr/>
          </a:p>
          <a:p>
            <a:pPr indent="-304800" lvl="0" marL="457200" rtl="0" algn="l">
              <a:lnSpc>
                <a:spcPct val="150000"/>
              </a:lnSpc>
              <a:spcBef>
                <a:spcPts val="0"/>
              </a:spcBef>
              <a:spcAft>
                <a:spcPts val="0"/>
              </a:spcAft>
              <a:buSzPts val="1200"/>
              <a:buChar char="●"/>
            </a:pPr>
            <a:r>
              <a:rPr lang="en"/>
              <a:t>Input variables:</a:t>
            </a:r>
            <a:endParaRPr/>
          </a:p>
          <a:p>
            <a:pPr indent="0" lvl="0" marL="457200" rtl="0" algn="l">
              <a:lnSpc>
                <a:spcPct val="150000"/>
              </a:lnSpc>
              <a:spcBef>
                <a:spcPts val="0"/>
              </a:spcBef>
              <a:spcAft>
                <a:spcPts val="0"/>
              </a:spcAft>
              <a:buNone/>
            </a:pPr>
            <a:r>
              <a:rPr lang="en"/>
              <a:t>fixed acidity, volatile acidity, citric acid, residual sugar, chlorides, free sulfur dioxide, total sulfur dioxide, density, pH, sulphates, alcohol.</a:t>
            </a:r>
            <a:endParaRPr/>
          </a:p>
          <a:p>
            <a:pPr indent="-304800" lvl="0" marL="457200" rtl="0" algn="l">
              <a:lnSpc>
                <a:spcPct val="150000"/>
              </a:lnSpc>
              <a:spcBef>
                <a:spcPts val="0"/>
              </a:spcBef>
              <a:spcAft>
                <a:spcPts val="0"/>
              </a:spcAft>
              <a:buSzPts val="1200"/>
              <a:buChar char="●"/>
            </a:pPr>
            <a:r>
              <a:rPr lang="en"/>
              <a:t>Output variables:</a:t>
            </a:r>
            <a:endParaRPr/>
          </a:p>
          <a:p>
            <a:pPr indent="0" lvl="0" marL="457200" rtl="0" algn="l">
              <a:lnSpc>
                <a:spcPct val="150000"/>
              </a:lnSpc>
              <a:spcBef>
                <a:spcPts val="0"/>
              </a:spcBef>
              <a:spcAft>
                <a:spcPts val="0"/>
              </a:spcAft>
              <a:buNone/>
            </a:pPr>
            <a:r>
              <a:rPr lang="en"/>
              <a:t>quality (score between 0 and 10)</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Our dataset contains 1599 rows of data along with 12 columns, out of which 11 columns belong to the features and 1 column belongs to the Quality.​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29"/>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LIBRARIES USED</a:t>
            </a:r>
            <a:endParaRPr/>
          </a:p>
        </p:txBody>
      </p:sp>
      <p:sp>
        <p:nvSpPr>
          <p:cNvPr id="1088" name="Google Shape;1088;p29"/>
          <p:cNvSpPr txBox="1"/>
          <p:nvPr>
            <p:ph idx="1" type="body"/>
          </p:nvPr>
        </p:nvSpPr>
        <p:spPr>
          <a:xfrm>
            <a:off x="720000" y="1127000"/>
            <a:ext cx="7704000" cy="3205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We have used the following python libraries for analyzing, visualizing and modelling the model to predict score:</a:t>
            </a:r>
            <a:endParaRPr/>
          </a:p>
          <a:p>
            <a:pPr indent="-304800" lvl="0" marL="457200" rtl="0" algn="l">
              <a:lnSpc>
                <a:spcPct val="150000"/>
              </a:lnSpc>
              <a:spcBef>
                <a:spcPts val="0"/>
              </a:spcBef>
              <a:spcAft>
                <a:spcPts val="0"/>
              </a:spcAft>
              <a:buSzPts val="1200"/>
              <a:buChar char="●"/>
            </a:pPr>
            <a:r>
              <a:rPr lang="en"/>
              <a:t>Numpy</a:t>
            </a:r>
            <a:endParaRPr/>
          </a:p>
          <a:p>
            <a:pPr indent="-304800" lvl="0" marL="457200" rtl="0" algn="l">
              <a:lnSpc>
                <a:spcPct val="150000"/>
              </a:lnSpc>
              <a:spcBef>
                <a:spcPts val="0"/>
              </a:spcBef>
              <a:spcAft>
                <a:spcPts val="0"/>
              </a:spcAft>
              <a:buSzPts val="1200"/>
              <a:buChar char="●"/>
            </a:pPr>
            <a:r>
              <a:rPr lang="en"/>
              <a:t>Pandas</a:t>
            </a:r>
            <a:endParaRPr/>
          </a:p>
          <a:p>
            <a:pPr indent="-304800" lvl="0" marL="457200" rtl="0" algn="l">
              <a:lnSpc>
                <a:spcPct val="150000"/>
              </a:lnSpc>
              <a:spcBef>
                <a:spcPts val="0"/>
              </a:spcBef>
              <a:spcAft>
                <a:spcPts val="0"/>
              </a:spcAft>
              <a:buSzPts val="1200"/>
              <a:buChar char="●"/>
            </a:pPr>
            <a:r>
              <a:rPr lang="en"/>
              <a:t>Matplotlib</a:t>
            </a:r>
            <a:endParaRPr/>
          </a:p>
          <a:p>
            <a:pPr indent="-304800" lvl="0" marL="457200" rtl="0" algn="l">
              <a:lnSpc>
                <a:spcPct val="150000"/>
              </a:lnSpc>
              <a:spcBef>
                <a:spcPts val="0"/>
              </a:spcBef>
              <a:spcAft>
                <a:spcPts val="0"/>
              </a:spcAft>
              <a:buSzPts val="1200"/>
              <a:buChar char="●"/>
            </a:pPr>
            <a:r>
              <a:rPr lang="en"/>
              <a:t>Seaborn</a:t>
            </a:r>
            <a:endParaRPr/>
          </a:p>
          <a:p>
            <a:pPr indent="-304800" lvl="0" marL="457200" rtl="0" algn="l">
              <a:lnSpc>
                <a:spcPct val="150000"/>
              </a:lnSpc>
              <a:spcBef>
                <a:spcPts val="0"/>
              </a:spcBef>
              <a:spcAft>
                <a:spcPts val="0"/>
              </a:spcAft>
              <a:buSzPts val="1200"/>
              <a:buChar char="●"/>
            </a:pPr>
            <a:r>
              <a:rPr lang="en"/>
              <a:t>Scikit learn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30"/>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 PROCESSING</a:t>
            </a:r>
            <a:endParaRPr/>
          </a:p>
        </p:txBody>
      </p:sp>
      <p:sp>
        <p:nvSpPr>
          <p:cNvPr id="1094" name="Google Shape;1094;p30"/>
          <p:cNvSpPr txBox="1"/>
          <p:nvPr>
            <p:ph idx="1" type="body"/>
          </p:nvPr>
        </p:nvSpPr>
        <p:spPr>
          <a:xfrm>
            <a:off x="720000" y="1127000"/>
            <a:ext cx="7704000" cy="3341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We performed exploratory data analysis and pre processed the dataset to remove any missing or irrelevant data and standardized to ensure uniformity.​</a:t>
            </a:r>
            <a:endParaRPr/>
          </a:p>
          <a:p>
            <a:pPr indent="-304800" lvl="0" marL="457200" rtl="0" algn="l">
              <a:lnSpc>
                <a:spcPct val="150000"/>
              </a:lnSpc>
              <a:spcBef>
                <a:spcPts val="0"/>
              </a:spcBef>
              <a:spcAft>
                <a:spcPts val="0"/>
              </a:spcAft>
              <a:buSzPts val="1200"/>
              <a:buChar char="●"/>
            </a:pPr>
            <a:r>
              <a:rPr lang="en"/>
              <a:t>We used describe() to specify the various parameters which have been analyzed such as mean, standard deviation, 25th percentile, 50th percentile, 75th percentile, minimum and maximum values.</a:t>
            </a:r>
            <a:endParaRPr/>
          </a:p>
          <a:p>
            <a:pPr indent="-304800" lvl="0" marL="457200" rtl="0" algn="l">
              <a:lnSpc>
                <a:spcPct val="150000"/>
              </a:lnSpc>
              <a:spcBef>
                <a:spcPts val="0"/>
              </a:spcBef>
              <a:spcAft>
                <a:spcPts val="0"/>
              </a:spcAft>
              <a:buSzPts val="1200"/>
              <a:buChar char="●"/>
            </a:pPr>
            <a:r>
              <a:rPr lang="en"/>
              <a:t>The number of null values were found using isnull().sum() function which came out to be zero which means there is uniformity among our data.</a:t>
            </a:r>
            <a:endParaRPr/>
          </a:p>
          <a:p>
            <a:pPr indent="-304800" lvl="0" marL="457200" rtl="0" algn="l">
              <a:lnSpc>
                <a:spcPct val="150000"/>
              </a:lnSpc>
              <a:spcBef>
                <a:spcPts val="0"/>
              </a:spcBef>
              <a:spcAft>
                <a:spcPts val="0"/>
              </a:spcAft>
              <a:buSzPts val="1200"/>
              <a:buChar char="●"/>
            </a:pPr>
            <a:r>
              <a:rPr lang="en"/>
              <a:t>Pandas dataframe.corr() was used to find the pairwise correlation of all columns in the Pandas Dataframe in Python. Any NaN values are automatically excluded. Any non-numeric data type or columns in the Dataframe is ignored.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31"/>
          <p:cNvSpPr txBox="1"/>
          <p:nvPr>
            <p:ph idx="1" type="body"/>
          </p:nvPr>
        </p:nvSpPr>
        <p:spPr>
          <a:xfrm>
            <a:off x="720000" y="1091125"/>
            <a:ext cx="7704000" cy="329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T</a:t>
            </a:r>
            <a:r>
              <a:rPr lang="en"/>
              <a:t>he minimum and maximum values help us to find whether our dataset contains outliers.</a:t>
            </a:r>
            <a:endParaRPr/>
          </a:p>
          <a:p>
            <a:pPr indent="-304800" lvl="0" marL="457200" rtl="0" algn="l">
              <a:lnSpc>
                <a:spcPct val="150000"/>
              </a:lnSpc>
              <a:spcBef>
                <a:spcPts val="0"/>
              </a:spcBef>
              <a:spcAft>
                <a:spcPts val="0"/>
              </a:spcAft>
              <a:buSzPts val="1200"/>
              <a:buChar char="●"/>
            </a:pPr>
            <a:r>
              <a:rPr lang="en"/>
              <a:t>By calculating the standard deviation of a column in a dataset, we can gain insights into the distribution of the data and the amount of variation within the column.​</a:t>
            </a:r>
            <a:endParaRPr/>
          </a:p>
          <a:p>
            <a:pPr indent="-304800" lvl="0" marL="457200" rtl="0" algn="l">
              <a:lnSpc>
                <a:spcPct val="150000"/>
              </a:lnSpc>
              <a:spcBef>
                <a:spcPts val="0"/>
              </a:spcBef>
              <a:spcAft>
                <a:spcPts val="0"/>
              </a:spcAft>
              <a:buSzPts val="1200"/>
              <a:buChar char="●"/>
            </a:pPr>
            <a:r>
              <a:rPr lang="en"/>
              <a:t>A high standard deviation indicates that the data points in the column are spread out from the mean, indicating a large amount of variability in the data. Conversely, a low standard deviation suggests that the data points are close to the mean, indicating little variability.​</a:t>
            </a:r>
            <a:endParaRPr/>
          </a:p>
          <a:p>
            <a:pPr indent="-304800" lvl="0" marL="457200" rtl="0" algn="l">
              <a:lnSpc>
                <a:spcPct val="150000"/>
              </a:lnSpc>
              <a:spcBef>
                <a:spcPts val="0"/>
              </a:spcBef>
              <a:spcAft>
                <a:spcPts val="0"/>
              </a:spcAft>
              <a:buSzPts val="1200"/>
              <a:buChar char="●"/>
            </a:pPr>
            <a:r>
              <a:rPr lang="en"/>
              <a:t>The quartile statistics are represented by the 25%, 50%, and 75% percentiles. These statistics provide information on the range and distribution of the data, and can be used to identify outliers, skewness, and other data anomalies.</a:t>
            </a:r>
            <a:endParaRPr/>
          </a:p>
          <a:p>
            <a:pPr indent="-304800" lvl="0" marL="457200" rtl="0" algn="l">
              <a:lnSpc>
                <a:spcPct val="150000"/>
              </a:lnSpc>
              <a:spcBef>
                <a:spcPts val="0"/>
              </a:spcBef>
              <a:spcAft>
                <a:spcPts val="0"/>
              </a:spcAft>
              <a:buSzPts val="1200"/>
              <a:buChar char="●"/>
            </a:pPr>
            <a:r>
              <a:rPr lang="en"/>
              <a:t>We renamed various </a:t>
            </a:r>
            <a:r>
              <a:rPr lang="en"/>
              <a:t>columns</a:t>
            </a:r>
            <a:r>
              <a:rPr lang="en"/>
              <a:t> in the original dataset using dataframe.rename() 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2"/>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1105" name="Google Shape;1105;p32"/>
          <p:cNvSpPr txBox="1"/>
          <p:nvPr>
            <p:ph idx="1" type="body"/>
          </p:nvPr>
        </p:nvSpPr>
        <p:spPr>
          <a:xfrm>
            <a:off x="988788" y="1219575"/>
            <a:ext cx="3505800" cy="3305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KDE Plot: It is a method for visualizing the distribution of observations in a dataset.</a:t>
            </a:r>
            <a:endParaRPr/>
          </a:p>
          <a:p>
            <a:pPr indent="0" lvl="0" marL="0" rtl="0" algn="l">
              <a:spcBef>
                <a:spcPts val="0"/>
              </a:spcBef>
              <a:spcAft>
                <a:spcPts val="0"/>
              </a:spcAft>
              <a:buNone/>
            </a:pPr>
            <a:r>
              <a:t/>
            </a:r>
            <a:endParaRPr/>
          </a:p>
        </p:txBody>
      </p:sp>
      <p:sp>
        <p:nvSpPr>
          <p:cNvPr id="1106" name="Google Shape;1106;p32"/>
          <p:cNvSpPr txBox="1"/>
          <p:nvPr>
            <p:ph idx="1" type="body"/>
          </p:nvPr>
        </p:nvSpPr>
        <p:spPr>
          <a:xfrm>
            <a:off x="4649413" y="1219575"/>
            <a:ext cx="3505800" cy="3305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startAt="2"/>
            </a:pPr>
            <a:r>
              <a:rPr lang="en"/>
              <a:t>Dist</a:t>
            </a:r>
            <a:r>
              <a:rPr lang="en"/>
              <a:t> Plot: </a:t>
            </a:r>
            <a:r>
              <a:rPr lang="en"/>
              <a:t>A Distplot depicts the variation in the data distribution.</a:t>
            </a:r>
            <a:endParaRPr/>
          </a:p>
          <a:p>
            <a:pPr indent="0" lvl="0" marL="0" rtl="0" algn="l">
              <a:spcBef>
                <a:spcPts val="0"/>
              </a:spcBef>
              <a:spcAft>
                <a:spcPts val="0"/>
              </a:spcAft>
              <a:buNone/>
            </a:pPr>
            <a:r>
              <a:t/>
            </a:r>
            <a:endParaRPr/>
          </a:p>
        </p:txBody>
      </p:sp>
      <p:pic>
        <p:nvPicPr>
          <p:cNvPr id="1107" name="Google Shape;1107;p32"/>
          <p:cNvPicPr preferRelativeResize="0"/>
          <p:nvPr/>
        </p:nvPicPr>
        <p:blipFill>
          <a:blip r:embed="rId3">
            <a:alphaModFix/>
          </a:blip>
          <a:stretch>
            <a:fillRect/>
          </a:stretch>
        </p:blipFill>
        <p:spPr>
          <a:xfrm>
            <a:off x="869275" y="2044675"/>
            <a:ext cx="3266475" cy="2217150"/>
          </a:xfrm>
          <a:prstGeom prst="rect">
            <a:avLst/>
          </a:prstGeom>
          <a:noFill/>
          <a:ln>
            <a:noFill/>
          </a:ln>
        </p:spPr>
      </p:pic>
      <p:pic>
        <p:nvPicPr>
          <p:cNvPr id="1108" name="Google Shape;1108;p32"/>
          <p:cNvPicPr preferRelativeResize="0"/>
          <p:nvPr/>
        </p:nvPicPr>
        <p:blipFill>
          <a:blip r:embed="rId4">
            <a:alphaModFix/>
          </a:blip>
          <a:stretch>
            <a:fillRect/>
          </a:stretch>
        </p:blipFill>
        <p:spPr>
          <a:xfrm>
            <a:off x="4494600" y="2044675"/>
            <a:ext cx="3308776" cy="221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