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{</a:t>
            </a:r>
            <a:r>
              <a:rPr lang="en-US" altLang="ko-KR" sz="1000" dirty="0" err="1">
                <a:solidFill>
                  <a:schemeClr val="tx1"/>
                </a:solidFill>
              </a:rPr>
              <a:t>userId</a:t>
            </a:r>
            <a:r>
              <a:rPr lang="en-US" altLang="ko-KR" sz="1000" dirty="0">
                <a:solidFill>
                  <a:schemeClr val="tx1"/>
                </a:solidFill>
              </a:rPr>
              <a:t> : “</a:t>
            </a:r>
            <a:r>
              <a:rPr lang="en-US" altLang="ko-KR" sz="1000" dirty="0" err="1">
                <a:solidFill>
                  <a:schemeClr val="tx1"/>
                </a:solidFill>
              </a:rPr>
              <a:t>aaa</a:t>
            </a:r>
            <a:r>
              <a:rPr lang="en-US" altLang="ko-KR" sz="10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, </a:t>
            </a:r>
            <a:r>
              <a:rPr lang="en-US" altLang="ko-KR" sz="1000" dirty="0" err="1">
                <a:solidFill>
                  <a:schemeClr val="tx1"/>
                </a:solidFill>
              </a:rPr>
              <a:t>goodCd</a:t>
            </a:r>
            <a:r>
              <a:rPr lang="en-US" altLang="ko-KR" sz="1000" dirty="0">
                <a:solidFill>
                  <a:schemeClr val="tx1"/>
                </a:solidFill>
              </a:rPr>
              <a:t> : “</a:t>
            </a:r>
            <a:r>
              <a:rPr lang="en-US" altLang="ko-KR" sz="1000" dirty="0" err="1">
                <a:solidFill>
                  <a:schemeClr val="tx1"/>
                </a:solidFill>
              </a:rPr>
              <a:t>bbb</a:t>
            </a:r>
            <a:r>
              <a:rPr lang="en-US" altLang="ko-KR" sz="10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, qty: “20”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}, …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: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[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    { </a:t>
            </a:r>
            <a:r>
              <a:rPr lang="en-US" altLang="ko-KR" sz="1000" dirty="0" err="1">
                <a:solidFill>
                  <a:schemeClr val="tx1"/>
                </a:solidFill>
              </a:rPr>
              <a:t>goodCd</a:t>
            </a:r>
            <a:r>
              <a:rPr lang="en-US" altLang="ko-KR" sz="1000" dirty="0">
                <a:solidFill>
                  <a:schemeClr val="tx1"/>
                </a:solidFill>
              </a:rPr>
              <a:t> : “</a:t>
            </a:r>
            <a:r>
              <a:rPr lang="en-US" altLang="ko-KR" sz="1000" dirty="0" err="1">
                <a:solidFill>
                  <a:schemeClr val="tx1"/>
                </a:solidFill>
              </a:rPr>
              <a:t>bbb</a:t>
            </a:r>
            <a:r>
              <a:rPr lang="en-US" altLang="ko-KR" sz="10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, </a:t>
            </a:r>
            <a:r>
              <a:rPr lang="en-US" altLang="ko-KR" sz="1000" dirty="0" err="1">
                <a:solidFill>
                  <a:schemeClr val="tx1"/>
                </a:solidFill>
              </a:rPr>
              <a:t>bilNo</a:t>
            </a:r>
            <a:r>
              <a:rPr lang="en-US" altLang="ko-KR" sz="1000" dirty="0">
                <a:solidFill>
                  <a:schemeClr val="tx1"/>
                </a:solidFill>
              </a:rPr>
              <a:t> : “1829384650”   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    }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18842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7508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8432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232</Words>
  <Application>Microsoft Office PowerPoint</Application>
  <PresentationFormat>와이드스크린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2</cp:revision>
  <dcterms:created xsi:type="dcterms:W3CDTF">2024-07-19T05:46:18Z</dcterms:created>
  <dcterms:modified xsi:type="dcterms:W3CDTF">2024-07-19T06:45:11Z</dcterms:modified>
</cp:coreProperties>
</file>