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검색 옵션 </a:t>
            </a:r>
            <a:b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[1]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제품명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[2]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제조일시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[3]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제조라인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[4]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일련번호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해당 제품상세보기 화면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으로 화면 전환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상품삭제 클릭시에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confirm(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? )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페이징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처리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우선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기능 구현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(2)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가능하면 공통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컴포넌트 제작 적용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전체 체크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39577" y="265925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351792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94000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89627-A2E5-4CA2-8BCA-1597AB8BCFB6}"/>
              </a:ext>
            </a:extLst>
          </p:cNvPr>
          <p:cNvSpPr/>
          <p:nvPr/>
        </p:nvSpPr>
        <p:spPr>
          <a:xfrm>
            <a:off x="7812372" y="1032926"/>
            <a:ext cx="1255427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상품찾기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8DE055-94EB-4D7C-85F8-392EDAF028EC}"/>
              </a:ext>
            </a:extLst>
          </p:cNvPr>
          <p:cNvSpPr/>
          <p:nvPr/>
        </p:nvSpPr>
        <p:spPr>
          <a:xfrm>
            <a:off x="3166533" y="1032926"/>
            <a:ext cx="455506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771623-91DE-4A9D-A4C5-8F21A79A254E}"/>
              </a:ext>
            </a:extLst>
          </p:cNvPr>
          <p:cNvSpPr/>
          <p:nvPr/>
        </p:nvSpPr>
        <p:spPr>
          <a:xfrm>
            <a:off x="962995" y="1030168"/>
            <a:ext cx="211276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E9EA649-F033-453C-839C-23D6BA90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8941"/>
              </p:ext>
            </p:extLst>
          </p:nvPr>
        </p:nvGraphicFramePr>
        <p:xfrm>
          <a:off x="965200" y="1539238"/>
          <a:ext cx="8102600" cy="28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18636780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119177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153469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1313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85766089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089271078"/>
                    </a:ext>
                  </a:extLst>
                </a:gridCol>
                <a:gridCol w="1129242">
                  <a:extLst>
                    <a:ext uri="{9D8B030D-6E8A-4147-A177-3AD203B41FA5}">
                      <a16:colId xmlns:a16="http://schemas.microsoft.com/office/drawing/2014/main" val="349198664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131083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70448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4560"/>
                  </a:ext>
                </a:extLst>
              </a:tr>
              <a:tr h="3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061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8595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137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3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8299C2-F008-4D06-BD9D-FB8D324A2663}"/>
              </a:ext>
            </a:extLst>
          </p:cNvPr>
          <p:cNvSpPr txBox="1"/>
          <p:nvPr/>
        </p:nvSpPr>
        <p:spPr>
          <a:xfrm>
            <a:off x="2744888" y="103534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4C682C-D546-45EE-A8D3-595CFC3768C7}"/>
              </a:ext>
            </a:extLst>
          </p:cNvPr>
          <p:cNvSpPr/>
          <p:nvPr/>
        </p:nvSpPr>
        <p:spPr>
          <a:xfrm>
            <a:off x="2606101" y="8933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8EC8-F00F-40E1-B7AE-06FFAD06591F}"/>
              </a:ext>
            </a:extLst>
          </p:cNvPr>
          <p:cNvSpPr/>
          <p:nvPr/>
        </p:nvSpPr>
        <p:spPr>
          <a:xfrm>
            <a:off x="2807620" y="4606539"/>
            <a:ext cx="5127723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페이징처리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F32698-E4B8-4C32-B8F4-9BC3E80E6C5D}"/>
              </a:ext>
            </a:extLst>
          </p:cNvPr>
          <p:cNvSpPr/>
          <p:nvPr/>
        </p:nvSpPr>
        <p:spPr>
          <a:xfrm>
            <a:off x="2503055" y="1940874"/>
            <a:ext cx="2153614" cy="2302656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클릭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5FF6B5-D8EB-4BEC-8228-310D5798A75A}"/>
              </a:ext>
            </a:extLst>
          </p:cNvPr>
          <p:cNvSpPr/>
          <p:nvPr/>
        </p:nvSpPr>
        <p:spPr>
          <a:xfrm>
            <a:off x="2606100" y="20282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9B72E2-4B31-478A-A503-6409AAF0F418}"/>
              </a:ext>
            </a:extLst>
          </p:cNvPr>
          <p:cNvSpPr/>
          <p:nvPr/>
        </p:nvSpPr>
        <p:spPr>
          <a:xfrm>
            <a:off x="8057435" y="18765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164064-25FD-4AA7-81C4-DFBAB71103D9}"/>
              </a:ext>
            </a:extLst>
          </p:cNvPr>
          <p:cNvSpPr/>
          <p:nvPr/>
        </p:nvSpPr>
        <p:spPr>
          <a:xfrm>
            <a:off x="2717801" y="447291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DDFCB-09E7-4E7A-BF41-E161DCEFE978}"/>
              </a:ext>
            </a:extLst>
          </p:cNvPr>
          <p:cNvSpPr/>
          <p:nvPr/>
        </p:nvSpPr>
        <p:spPr>
          <a:xfrm>
            <a:off x="9539576" y="460653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39F47D-DCA8-4521-9AD8-546D29466222}"/>
              </a:ext>
            </a:extLst>
          </p:cNvPr>
          <p:cNvSpPr/>
          <p:nvPr/>
        </p:nvSpPr>
        <p:spPr>
          <a:xfrm>
            <a:off x="880393" y="14298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18842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7508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8432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</a:rPr>
              <a:t> : /comm/</a:t>
            </a:r>
            <a:r>
              <a:rPr lang="en-US" altLang="ko-KR" sz="1400" dirty="0" err="1">
                <a:solidFill>
                  <a:srgbClr val="C00000"/>
                </a:solidFill>
              </a:rPr>
              <a:t>codelist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{ </a:t>
            </a:r>
            <a:r>
              <a:rPr lang="en-US" altLang="ko-KR" sz="1400" dirty="0" err="1">
                <a:solidFill>
                  <a:srgbClr val="C00000"/>
                </a:solidFill>
              </a:rPr>
              <a:t>group_id</a:t>
            </a:r>
            <a:r>
              <a:rPr lang="en-US" altLang="ko-KR" sz="1400" dirty="0">
                <a:solidFill>
                  <a:srgbClr val="C00000"/>
                </a:solidFill>
              </a:rPr>
              <a:t> : ‘CLASS’ }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578</Words>
  <Application>Microsoft Office PowerPoint</Application>
  <PresentationFormat>와이드스크린</PresentationFormat>
  <Paragraphs>314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11</cp:revision>
  <dcterms:created xsi:type="dcterms:W3CDTF">2024-07-19T05:46:18Z</dcterms:created>
  <dcterms:modified xsi:type="dcterms:W3CDTF">2024-08-01T08:21:23Z</dcterms:modified>
</cp:coreProperties>
</file>