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BD834-0F87-4E10-BCD1-BB5E79321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2C814-0549-4A65-BDE9-30EC94485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3AE3C-564D-43DB-A855-5F83CCF8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F9816-56A5-45DE-8C22-0BF46035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AFCB1-ABF2-4463-98F1-F13153BE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35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42563-5DF3-4C26-8555-6B465B3A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6562A3-4951-4D5C-8A82-8A424BAC4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EE4EC-512B-4EE3-B86D-841E0D2B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7455-4D62-452A-A114-12DBEBD3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472F3-9769-4BE7-8F67-394F9407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9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3EEF83-DE2F-434C-B821-8CCA0191E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53EC43-222D-4A42-AA8F-D3D3475CF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8DA4E-DFEF-4314-B6B8-58B03B77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EB52B-E1F6-4A07-BA1A-3115164C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559FA-522F-41B2-BD9D-0B6662AE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0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BB027-2CE6-4214-92E9-62F9E39E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2CF03-A1BF-48F3-A79F-8A4D20857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E8747-0B3B-44FE-B6E1-5C183839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2FF5B-F073-4F91-BA1C-1AA9DD92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0285A-B056-4725-B2E4-2943457B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39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47A6-50C7-4A7B-8E0F-8E4E24FA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1284-40C3-448B-9111-9331A49C5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E07CD-E0AA-480D-9E09-A9E69B7C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8DA14A-C8AB-469E-9E20-DC144510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8CFFE-6223-44FF-889C-F5DF9BD6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38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44EE4-4E12-4BA7-8E7C-97EF1997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D45D4C-C8FE-4B52-95E7-F8DD786DD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BE5B64-89CB-4F19-9D62-16D7E0058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F6BEF3-39F0-4088-B190-6E788A88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28899F-A1BD-4F8B-8EC6-63DC439B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399AF8-4E9D-4FCB-BA3D-60174F61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91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BD0A8-A3F9-416B-BA44-8058752D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EE0029-07D9-4E25-ABE6-A318197D8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1642A9-20C2-475A-AB92-892E8514C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2930B0-8718-4872-9CAA-DCABB42F1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90445B-4FF8-4271-AF19-26F606EC9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98BEE5-273C-4286-8EB3-B88F90EE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1614AB-1C7D-40EE-8221-358341E0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EC03F3-A4AF-4DDA-87E3-9B2143A6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2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E9495-A9EF-4C1D-AB0C-94D58E29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AA1A1C-8FB5-4566-AB68-21B65DDC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C5ADF1-B442-4F9D-B10E-C4015F84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C5B150-5096-4FEE-BCF6-8AE821AC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37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CB5528-3B11-4859-AD84-88C5C64A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7B9BBC-37B3-47E2-BB6B-4A641E37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D3A406-1D00-4859-8CE0-3DC9E801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4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0737B-EF25-438A-ADB8-962439B9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F8D434-9CAE-4F29-B157-A1C28F4CE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19A703-A95E-45C5-BF33-A01F68B8A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8D1A23-E3CA-4AB2-86B2-FA6161C9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1CEB01-60B4-48B9-AA41-A33A4825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2FB97B-241A-4C5F-BFC4-490555D4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54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2C695-DE4A-4859-8570-4CC21459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B3FFA2-83F1-4C93-87D2-813E7FB3F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164003-1700-4D7D-9BC6-A1A1C653C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C7CB0D-BC23-48C1-87C9-CE9EDE50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908741-0A75-42B7-A453-EBD35412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08A636-46A0-489B-9062-BFB64D7F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7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C1B9C3-28F0-44FF-A6E7-A90EABFD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7A2E1-E992-4F54-8B49-6BC62C51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AFD48-CFF8-4396-B83C-6E4CF9595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F5B6F-16CC-4A24-B7E1-C8CC67323470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A190D-75F0-4801-BEB6-5AD8903F4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D26A58-FF9A-4971-8536-20A50369A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87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23C7A-2C6A-412C-A269-EFB452C00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㈜</a:t>
            </a:r>
            <a:r>
              <a:rPr lang="ko-KR" altLang="en-US" dirty="0" err="1"/>
              <a:t>차베스전기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D44F68-AD62-4A58-A995-098CD5D23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화면정의서</a:t>
            </a:r>
          </a:p>
        </p:txBody>
      </p:sp>
    </p:spTree>
    <p:extLst>
      <p:ext uri="{BB962C8B-B14F-4D97-AF65-F5344CB8AC3E}">
        <p14:creationId xmlns:p14="http://schemas.microsoft.com/office/powerpoint/2010/main" val="72353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78485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8398934" y="787400"/>
            <a:ext cx="3344334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</a:t>
            </a:r>
            <a:r>
              <a:rPr lang="ko-KR" altLang="en-US" sz="1000" dirty="0">
                <a:solidFill>
                  <a:schemeClr val="tx1"/>
                </a:solidFill>
              </a:rPr>
              <a:t>품번으로 찾기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</a:t>
            </a:r>
            <a:r>
              <a:rPr lang="ko-KR" altLang="en-US" sz="1000" dirty="0">
                <a:solidFill>
                  <a:schemeClr val="tx1"/>
                </a:solidFill>
              </a:rPr>
              <a:t>이름으로 찾기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</a:t>
            </a:r>
            <a:r>
              <a:rPr lang="ko-KR" altLang="en-US" sz="1000" dirty="0">
                <a:solidFill>
                  <a:schemeClr val="tx1"/>
                </a:solidFill>
              </a:rPr>
              <a:t>높이로 찾기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</a:t>
            </a:r>
            <a:r>
              <a:rPr lang="ko-KR" altLang="en-US" sz="1000" dirty="0">
                <a:solidFill>
                  <a:schemeClr val="tx1"/>
                </a:solidFill>
              </a:rPr>
              <a:t>단가로 찾기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7848601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상품목록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2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9AE85B-A10F-4C59-BA3A-58399E7FBB31}"/>
              </a:ext>
            </a:extLst>
          </p:cNvPr>
          <p:cNvSpPr/>
          <p:nvPr/>
        </p:nvSpPr>
        <p:spPr>
          <a:xfrm>
            <a:off x="6764867" y="872053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375250-8863-48F3-9A92-A9BB7924738C}"/>
              </a:ext>
            </a:extLst>
          </p:cNvPr>
          <p:cNvSpPr/>
          <p:nvPr/>
        </p:nvSpPr>
        <p:spPr>
          <a:xfrm>
            <a:off x="2633132" y="872053"/>
            <a:ext cx="4106335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5A4D22-B985-4583-B801-92EE2203EF38}"/>
              </a:ext>
            </a:extLst>
          </p:cNvPr>
          <p:cNvSpPr/>
          <p:nvPr/>
        </p:nvSpPr>
        <p:spPr>
          <a:xfrm>
            <a:off x="990598" y="872053"/>
            <a:ext cx="1312334" cy="347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품번으로 찾기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9194A3-AB7F-4880-8D02-772F1E9AC0CA}"/>
              </a:ext>
            </a:extLst>
          </p:cNvPr>
          <p:cNvSpPr/>
          <p:nvPr/>
        </p:nvSpPr>
        <p:spPr>
          <a:xfrm>
            <a:off x="8382001" y="486829"/>
            <a:ext cx="3361264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㈜차베스 전기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1BC2F2E-D4B0-46AB-BCE3-D28F27F0C468}"/>
              </a:ext>
            </a:extLst>
          </p:cNvPr>
          <p:cNvGrpSpPr/>
          <p:nvPr/>
        </p:nvGrpSpPr>
        <p:grpSpPr>
          <a:xfrm>
            <a:off x="914400" y="1371595"/>
            <a:ext cx="6993467" cy="1837266"/>
            <a:chOff x="914400" y="1532468"/>
            <a:chExt cx="6993467" cy="183726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0597C13-CB4A-463C-A8E3-7C896A9B6E88}"/>
                </a:ext>
              </a:extLst>
            </p:cNvPr>
            <p:cNvSpPr/>
            <p:nvPr/>
          </p:nvSpPr>
          <p:spPr>
            <a:xfrm>
              <a:off x="914400" y="1532468"/>
              <a:ext cx="6993467" cy="1837266"/>
            </a:xfrm>
            <a:prstGeom prst="roundRect">
              <a:avLst>
                <a:gd name="adj" fmla="val 6625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7A0BC9-7E83-4C48-9296-575F3A1FD1A6}"/>
                </a:ext>
              </a:extLst>
            </p:cNvPr>
            <p:cNvSpPr/>
            <p:nvPr/>
          </p:nvSpPr>
          <p:spPr>
            <a:xfrm>
              <a:off x="990599" y="1617133"/>
              <a:ext cx="5198533" cy="16488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1566A39-FC07-4606-A140-BDF7ECACEAA8}"/>
                </a:ext>
              </a:extLst>
            </p:cNvPr>
            <p:cNvSpPr/>
            <p:nvPr/>
          </p:nvSpPr>
          <p:spPr>
            <a:xfrm>
              <a:off x="6316133" y="1611285"/>
              <a:ext cx="1490134" cy="130810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IMAGE</a:t>
              </a:r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B615FA8-CB33-4521-AAF8-633FFD26857E}"/>
                </a:ext>
              </a:extLst>
            </p:cNvPr>
            <p:cNvSpPr/>
            <p:nvPr/>
          </p:nvSpPr>
          <p:spPr>
            <a:xfrm>
              <a:off x="6644212" y="2936327"/>
              <a:ext cx="821269" cy="3471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0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FCD5DE8-815D-4DCC-9006-D144A6031661}"/>
                </a:ext>
              </a:extLst>
            </p:cNvPr>
            <p:cNvSpPr/>
            <p:nvPr/>
          </p:nvSpPr>
          <p:spPr>
            <a:xfrm>
              <a:off x="1092201" y="1718733"/>
              <a:ext cx="1521887" cy="228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제품</a:t>
              </a:r>
              <a:r>
                <a:rPr lang="en-US" altLang="ko-KR" sz="1400" dirty="0"/>
                <a:t>_</a:t>
              </a:r>
              <a:r>
                <a:rPr lang="ko-KR" altLang="en-US" sz="1400" dirty="0"/>
                <a:t>번호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3FED374-F5CD-49C7-87F5-98456843593C}"/>
                </a:ext>
              </a:extLst>
            </p:cNvPr>
            <p:cNvSpPr/>
            <p:nvPr/>
          </p:nvSpPr>
          <p:spPr>
            <a:xfrm>
              <a:off x="1100665" y="2015039"/>
              <a:ext cx="1521887" cy="228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제품</a:t>
              </a:r>
              <a:r>
                <a:rPr lang="en-US" altLang="ko-KR" sz="1400" dirty="0"/>
                <a:t>_</a:t>
              </a:r>
              <a:r>
                <a:rPr lang="ko-KR" altLang="en-US" sz="1400" dirty="0"/>
                <a:t>이름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170A6F5-E13B-43ED-824B-7EFBCEB27B20}"/>
                </a:ext>
              </a:extLst>
            </p:cNvPr>
            <p:cNvSpPr/>
            <p:nvPr/>
          </p:nvSpPr>
          <p:spPr>
            <a:xfrm>
              <a:off x="1092200" y="2306611"/>
              <a:ext cx="1521887" cy="228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중량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186F08F-11E2-43A7-A4FF-A787E409B5E7}"/>
                </a:ext>
              </a:extLst>
            </p:cNvPr>
            <p:cNvSpPr/>
            <p:nvPr/>
          </p:nvSpPr>
          <p:spPr>
            <a:xfrm>
              <a:off x="1087967" y="2601862"/>
              <a:ext cx="1521887" cy="228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가로크기</a:t>
              </a:r>
              <a:endParaRPr lang="ko-KR" altLang="en-US" sz="1400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DBD5B64-2A58-4ECE-B7D1-E54B7CE10DB7}"/>
                </a:ext>
              </a:extLst>
            </p:cNvPr>
            <p:cNvSpPr/>
            <p:nvPr/>
          </p:nvSpPr>
          <p:spPr>
            <a:xfrm>
              <a:off x="2692397" y="1718733"/>
              <a:ext cx="3403604" cy="228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CAP_0048_6687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ED7AD8D-9818-42BB-8D4D-C4CD2B28E739}"/>
                </a:ext>
              </a:extLst>
            </p:cNvPr>
            <p:cNvSpPr/>
            <p:nvPr/>
          </p:nvSpPr>
          <p:spPr>
            <a:xfrm>
              <a:off x="2692396" y="2010305"/>
              <a:ext cx="3403604" cy="228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콘덴서</a:t>
              </a:r>
              <a:r>
                <a:rPr lang="en-US" altLang="ko-KR" sz="1200" dirty="0">
                  <a:solidFill>
                    <a:schemeClr val="tx1"/>
                  </a:solidFill>
                </a:rPr>
                <a:t>_6687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B4F10BC-C315-41E0-81A3-2B8CEB1692EF}"/>
                </a:ext>
              </a:extLst>
            </p:cNvPr>
            <p:cNvSpPr/>
            <p:nvPr/>
          </p:nvSpPr>
          <p:spPr>
            <a:xfrm>
              <a:off x="3619495" y="2306611"/>
              <a:ext cx="1521887" cy="228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높이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11D49DA-80C2-4199-9512-12D1E9D1B665}"/>
                </a:ext>
              </a:extLst>
            </p:cNvPr>
            <p:cNvSpPr/>
            <p:nvPr/>
          </p:nvSpPr>
          <p:spPr>
            <a:xfrm>
              <a:off x="3615262" y="2601862"/>
              <a:ext cx="1521887" cy="228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세로크기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8B731DD-0CF9-4090-961E-EA93267A3E9E}"/>
                </a:ext>
              </a:extLst>
            </p:cNvPr>
            <p:cNvSpPr/>
            <p:nvPr/>
          </p:nvSpPr>
          <p:spPr>
            <a:xfrm>
              <a:off x="2686048" y="2301877"/>
              <a:ext cx="433911" cy="228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66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DAE474F-4109-416E-9915-BD50ACB62D2F}"/>
                </a:ext>
              </a:extLst>
            </p:cNvPr>
            <p:cNvSpPr/>
            <p:nvPr/>
          </p:nvSpPr>
          <p:spPr>
            <a:xfrm>
              <a:off x="2686048" y="2593446"/>
              <a:ext cx="433911" cy="228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66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D7DAA5B-E769-426A-B289-5B47EFE93CDC}"/>
                </a:ext>
              </a:extLst>
            </p:cNvPr>
            <p:cNvSpPr/>
            <p:nvPr/>
          </p:nvSpPr>
          <p:spPr>
            <a:xfrm>
              <a:off x="5236625" y="2301877"/>
              <a:ext cx="433911" cy="228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66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31D0C70-4FE5-4E85-9E39-A34BB14D1C5B}"/>
                </a:ext>
              </a:extLst>
            </p:cNvPr>
            <p:cNvSpPr/>
            <p:nvPr/>
          </p:nvSpPr>
          <p:spPr>
            <a:xfrm>
              <a:off x="5236625" y="2593446"/>
              <a:ext cx="433911" cy="228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66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7A0415D-F347-4859-86F2-EE6F866D59FE}"/>
                </a:ext>
              </a:extLst>
            </p:cNvPr>
            <p:cNvSpPr/>
            <p:nvPr/>
          </p:nvSpPr>
          <p:spPr>
            <a:xfrm>
              <a:off x="1094317" y="2903273"/>
              <a:ext cx="1521887" cy="228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제품</a:t>
              </a:r>
              <a:r>
                <a:rPr lang="en-US" altLang="ko-KR" sz="1400" dirty="0"/>
                <a:t>_</a:t>
              </a:r>
              <a:r>
                <a:rPr lang="ko-KR" altLang="en-US" sz="1400" dirty="0"/>
                <a:t>단가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A5617A8-B11E-4C60-BE20-F627CC09B801}"/>
                </a:ext>
              </a:extLst>
            </p:cNvPr>
            <p:cNvSpPr/>
            <p:nvPr/>
          </p:nvSpPr>
          <p:spPr>
            <a:xfrm>
              <a:off x="2686049" y="2898539"/>
              <a:ext cx="2991890" cy="228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>
                  <a:solidFill>
                    <a:schemeClr val="tx1"/>
                  </a:solidFill>
                </a:rPr>
                <a:t>\900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DBD31EE-A173-4B0C-AAD3-5AA38C367647}"/>
                </a:ext>
              </a:extLst>
            </p:cNvPr>
            <p:cNvSpPr/>
            <p:nvPr/>
          </p:nvSpPr>
          <p:spPr>
            <a:xfrm>
              <a:off x="5673704" y="2301877"/>
              <a:ext cx="425462" cy="2286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mm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2A47D54-827E-49C1-AA0E-35D8668836DE}"/>
                </a:ext>
              </a:extLst>
            </p:cNvPr>
            <p:cNvSpPr/>
            <p:nvPr/>
          </p:nvSpPr>
          <p:spPr>
            <a:xfrm>
              <a:off x="5673704" y="2590806"/>
              <a:ext cx="425462" cy="2286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mm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730B074-67EB-44AB-92F3-F4B6181403B1}"/>
                </a:ext>
              </a:extLst>
            </p:cNvPr>
            <p:cNvSpPr/>
            <p:nvPr/>
          </p:nvSpPr>
          <p:spPr>
            <a:xfrm>
              <a:off x="3114642" y="2589716"/>
              <a:ext cx="425462" cy="2286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mm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37B9B29-8700-4946-91A6-4B56B8E0EC64}"/>
                </a:ext>
              </a:extLst>
            </p:cNvPr>
            <p:cNvSpPr/>
            <p:nvPr/>
          </p:nvSpPr>
          <p:spPr>
            <a:xfrm>
              <a:off x="3123127" y="2302403"/>
              <a:ext cx="425462" cy="2286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g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2513B36-0BA4-4598-AAEE-3AC03D345058}"/>
                </a:ext>
              </a:extLst>
            </p:cNvPr>
            <p:cNvSpPr/>
            <p:nvPr/>
          </p:nvSpPr>
          <p:spPr>
            <a:xfrm>
              <a:off x="5677939" y="2895585"/>
              <a:ext cx="425462" cy="2286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5F8AB6C-453D-4337-AD83-704A4B0CF3B6}"/>
                </a:ext>
              </a:extLst>
            </p:cNvPr>
            <p:cNvSpPr/>
            <p:nvPr/>
          </p:nvSpPr>
          <p:spPr>
            <a:xfrm>
              <a:off x="6316133" y="2939530"/>
              <a:ext cx="321737" cy="3471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◀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3EFFAA7-81B1-475B-B096-2C9A5EBE76C2}"/>
                </a:ext>
              </a:extLst>
            </p:cNvPr>
            <p:cNvSpPr/>
            <p:nvPr/>
          </p:nvSpPr>
          <p:spPr>
            <a:xfrm>
              <a:off x="7482415" y="2940562"/>
              <a:ext cx="321737" cy="3471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▶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7684225-211B-4922-8A50-30519A2F7255}"/>
              </a:ext>
            </a:extLst>
          </p:cNvPr>
          <p:cNvSpPr/>
          <p:nvPr/>
        </p:nvSpPr>
        <p:spPr>
          <a:xfrm>
            <a:off x="2302932" y="871495"/>
            <a:ext cx="296332" cy="347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▼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789BDAE-8E1E-4466-83AA-4DD1FF976529}"/>
              </a:ext>
            </a:extLst>
          </p:cNvPr>
          <p:cNvGrpSpPr/>
          <p:nvPr/>
        </p:nvGrpSpPr>
        <p:grpSpPr>
          <a:xfrm>
            <a:off x="914400" y="3285060"/>
            <a:ext cx="6993467" cy="1837266"/>
            <a:chOff x="914400" y="1532468"/>
            <a:chExt cx="6993467" cy="1837266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2155C55A-616A-4145-BCCD-6CEEA38DEB8B}"/>
                </a:ext>
              </a:extLst>
            </p:cNvPr>
            <p:cNvSpPr/>
            <p:nvPr/>
          </p:nvSpPr>
          <p:spPr>
            <a:xfrm>
              <a:off x="914400" y="1532468"/>
              <a:ext cx="6993467" cy="1837266"/>
            </a:xfrm>
            <a:prstGeom prst="roundRect">
              <a:avLst>
                <a:gd name="adj" fmla="val 6625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28AAB07-FF7E-445E-A569-1181725C1F66}"/>
                </a:ext>
              </a:extLst>
            </p:cNvPr>
            <p:cNvSpPr/>
            <p:nvPr/>
          </p:nvSpPr>
          <p:spPr>
            <a:xfrm>
              <a:off x="990599" y="1617133"/>
              <a:ext cx="5198533" cy="16488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FF3BD75-03B5-4324-B0A2-981BD1227B37}"/>
                </a:ext>
              </a:extLst>
            </p:cNvPr>
            <p:cNvSpPr/>
            <p:nvPr/>
          </p:nvSpPr>
          <p:spPr>
            <a:xfrm>
              <a:off x="6316133" y="1611285"/>
              <a:ext cx="1490134" cy="130810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IMAGE</a:t>
              </a:r>
              <a:endParaRPr lang="ko-KR" altLang="en-US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BEE6787-6DF4-4468-A8AB-DB1E657C41F0}"/>
                </a:ext>
              </a:extLst>
            </p:cNvPr>
            <p:cNvSpPr/>
            <p:nvPr/>
          </p:nvSpPr>
          <p:spPr>
            <a:xfrm>
              <a:off x="6644212" y="2936327"/>
              <a:ext cx="821269" cy="3471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0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04F394F-E1A4-434F-AC4A-330BD9ABDFFF}"/>
                </a:ext>
              </a:extLst>
            </p:cNvPr>
            <p:cNvSpPr/>
            <p:nvPr/>
          </p:nvSpPr>
          <p:spPr>
            <a:xfrm>
              <a:off x="1092201" y="1718733"/>
              <a:ext cx="1521887" cy="228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제품</a:t>
              </a:r>
              <a:r>
                <a:rPr lang="en-US" altLang="ko-KR" sz="1400" dirty="0"/>
                <a:t>_</a:t>
              </a:r>
              <a:r>
                <a:rPr lang="ko-KR" altLang="en-US" sz="1400" dirty="0"/>
                <a:t>번호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0A10AB7-2F1A-497E-8047-8171DA393112}"/>
                </a:ext>
              </a:extLst>
            </p:cNvPr>
            <p:cNvSpPr/>
            <p:nvPr/>
          </p:nvSpPr>
          <p:spPr>
            <a:xfrm>
              <a:off x="1100665" y="2015039"/>
              <a:ext cx="1521887" cy="228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제품</a:t>
              </a:r>
              <a:r>
                <a:rPr lang="en-US" altLang="ko-KR" sz="1400" dirty="0"/>
                <a:t>_</a:t>
              </a:r>
              <a:r>
                <a:rPr lang="ko-KR" altLang="en-US" sz="1400" dirty="0"/>
                <a:t>이름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713D14A-C71A-4C8F-BF4E-6C6FC3E0381C}"/>
                </a:ext>
              </a:extLst>
            </p:cNvPr>
            <p:cNvSpPr/>
            <p:nvPr/>
          </p:nvSpPr>
          <p:spPr>
            <a:xfrm>
              <a:off x="1092200" y="2306611"/>
              <a:ext cx="1521887" cy="228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중량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CB9E7D0-1082-40B2-9EC6-13DC6B2EB04E}"/>
                </a:ext>
              </a:extLst>
            </p:cNvPr>
            <p:cNvSpPr/>
            <p:nvPr/>
          </p:nvSpPr>
          <p:spPr>
            <a:xfrm>
              <a:off x="1087967" y="2601862"/>
              <a:ext cx="1521887" cy="228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가로크기</a:t>
              </a:r>
              <a:endParaRPr lang="ko-KR" altLang="en-US" sz="1400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5F79D57-91D5-457B-A8B8-A7DEAFA6D71E}"/>
                </a:ext>
              </a:extLst>
            </p:cNvPr>
            <p:cNvSpPr/>
            <p:nvPr/>
          </p:nvSpPr>
          <p:spPr>
            <a:xfrm>
              <a:off x="2692397" y="1718733"/>
              <a:ext cx="3403604" cy="228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TRN_3PIN_2890_1000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9D24F7E-875B-4D16-ACB0-7004DEDB35FD}"/>
                </a:ext>
              </a:extLst>
            </p:cNvPr>
            <p:cNvSpPr/>
            <p:nvPr/>
          </p:nvSpPr>
          <p:spPr>
            <a:xfrm>
              <a:off x="2692396" y="2010305"/>
              <a:ext cx="3403604" cy="228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트랜지스터</a:t>
              </a:r>
              <a:r>
                <a:rPr lang="en-US" altLang="ko-KR" sz="1200" dirty="0">
                  <a:solidFill>
                    <a:schemeClr val="tx1"/>
                  </a:solidFill>
                </a:rPr>
                <a:t>_3</a:t>
              </a:r>
              <a:r>
                <a:rPr lang="ko-KR" altLang="en-US" sz="1200" dirty="0">
                  <a:solidFill>
                    <a:schemeClr val="tx1"/>
                  </a:solidFill>
                </a:rPr>
                <a:t>핀</a:t>
              </a:r>
              <a:r>
                <a:rPr lang="en-US" altLang="ko-KR" sz="1200" dirty="0">
                  <a:solidFill>
                    <a:schemeClr val="tx1"/>
                  </a:solidFill>
                </a:rPr>
                <a:t>_1000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482D97D-DB24-492C-AC3E-9F32708AD154}"/>
                </a:ext>
              </a:extLst>
            </p:cNvPr>
            <p:cNvSpPr/>
            <p:nvPr/>
          </p:nvSpPr>
          <p:spPr>
            <a:xfrm>
              <a:off x="3619495" y="2306611"/>
              <a:ext cx="1521887" cy="228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높이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AA8CC0B-AF6B-4D60-9542-E1B0A5082C67}"/>
                </a:ext>
              </a:extLst>
            </p:cNvPr>
            <p:cNvSpPr/>
            <p:nvPr/>
          </p:nvSpPr>
          <p:spPr>
            <a:xfrm>
              <a:off x="3615262" y="2601862"/>
              <a:ext cx="1521887" cy="228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세로크기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33C5FAB-120D-4967-8454-248308B625A7}"/>
                </a:ext>
              </a:extLst>
            </p:cNvPr>
            <p:cNvSpPr/>
            <p:nvPr/>
          </p:nvSpPr>
          <p:spPr>
            <a:xfrm>
              <a:off x="2686048" y="2301877"/>
              <a:ext cx="433911" cy="228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66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651DBEF-9542-4C83-9054-4503EB533096}"/>
                </a:ext>
              </a:extLst>
            </p:cNvPr>
            <p:cNvSpPr/>
            <p:nvPr/>
          </p:nvSpPr>
          <p:spPr>
            <a:xfrm>
              <a:off x="2686048" y="2593446"/>
              <a:ext cx="433911" cy="228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66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DCA7918-9545-4CD9-A76E-BDDF6F15D0FB}"/>
                </a:ext>
              </a:extLst>
            </p:cNvPr>
            <p:cNvSpPr/>
            <p:nvPr/>
          </p:nvSpPr>
          <p:spPr>
            <a:xfrm>
              <a:off x="5236625" y="2301877"/>
              <a:ext cx="433911" cy="228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66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3EF2E34-3A4A-4168-ABEF-22B179F68FC0}"/>
                </a:ext>
              </a:extLst>
            </p:cNvPr>
            <p:cNvSpPr/>
            <p:nvPr/>
          </p:nvSpPr>
          <p:spPr>
            <a:xfrm>
              <a:off x="5236625" y="2593446"/>
              <a:ext cx="433911" cy="228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66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11EF7D4-9A2C-4AE6-9E06-9471F8621954}"/>
                </a:ext>
              </a:extLst>
            </p:cNvPr>
            <p:cNvSpPr/>
            <p:nvPr/>
          </p:nvSpPr>
          <p:spPr>
            <a:xfrm>
              <a:off x="1094317" y="2903273"/>
              <a:ext cx="1521887" cy="228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제품</a:t>
              </a:r>
              <a:r>
                <a:rPr lang="en-US" altLang="ko-KR" sz="1400" dirty="0"/>
                <a:t>_</a:t>
              </a:r>
              <a:r>
                <a:rPr lang="ko-KR" altLang="en-US" sz="1400" dirty="0"/>
                <a:t>단가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334A597-A732-4C2A-BB97-F667BB9D1FED}"/>
                </a:ext>
              </a:extLst>
            </p:cNvPr>
            <p:cNvSpPr/>
            <p:nvPr/>
          </p:nvSpPr>
          <p:spPr>
            <a:xfrm>
              <a:off x="2686049" y="2898539"/>
              <a:ext cx="2991890" cy="228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>
                  <a:solidFill>
                    <a:schemeClr val="tx1"/>
                  </a:solidFill>
                </a:rPr>
                <a:t>\900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E071E4D-D117-471F-884A-61FD8F28FDA6}"/>
                </a:ext>
              </a:extLst>
            </p:cNvPr>
            <p:cNvSpPr/>
            <p:nvPr/>
          </p:nvSpPr>
          <p:spPr>
            <a:xfrm>
              <a:off x="5673704" y="2301877"/>
              <a:ext cx="425462" cy="2286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mm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5170888-7096-4FB0-A252-E4BD6B4066B9}"/>
                </a:ext>
              </a:extLst>
            </p:cNvPr>
            <p:cNvSpPr/>
            <p:nvPr/>
          </p:nvSpPr>
          <p:spPr>
            <a:xfrm>
              <a:off x="5673704" y="2590806"/>
              <a:ext cx="425462" cy="2286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mm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A91C7F4-88AE-4FC1-9853-B68EAAE94031}"/>
                </a:ext>
              </a:extLst>
            </p:cNvPr>
            <p:cNvSpPr/>
            <p:nvPr/>
          </p:nvSpPr>
          <p:spPr>
            <a:xfrm>
              <a:off x="3114642" y="2589716"/>
              <a:ext cx="425462" cy="2286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mm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4221EBE-9B30-47A0-AAA0-0AB3B7F00332}"/>
                </a:ext>
              </a:extLst>
            </p:cNvPr>
            <p:cNvSpPr/>
            <p:nvPr/>
          </p:nvSpPr>
          <p:spPr>
            <a:xfrm>
              <a:off x="3123127" y="2302403"/>
              <a:ext cx="425462" cy="2286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g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24387311-2853-420D-A686-68081FC95298}"/>
                </a:ext>
              </a:extLst>
            </p:cNvPr>
            <p:cNvSpPr/>
            <p:nvPr/>
          </p:nvSpPr>
          <p:spPr>
            <a:xfrm>
              <a:off x="5677939" y="2895585"/>
              <a:ext cx="425462" cy="2286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27E6F4D-3A75-4C70-8DD9-0ECCE2643B58}"/>
                </a:ext>
              </a:extLst>
            </p:cNvPr>
            <p:cNvSpPr/>
            <p:nvPr/>
          </p:nvSpPr>
          <p:spPr>
            <a:xfrm>
              <a:off x="6316133" y="2939530"/>
              <a:ext cx="321737" cy="3471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◀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001F18C-C7E3-4774-B440-9AC082D025C0}"/>
                </a:ext>
              </a:extLst>
            </p:cNvPr>
            <p:cNvSpPr/>
            <p:nvPr/>
          </p:nvSpPr>
          <p:spPr>
            <a:xfrm>
              <a:off x="7482415" y="2940562"/>
              <a:ext cx="321737" cy="3471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▶</a:t>
              </a:r>
            </a:p>
          </p:txBody>
        </p:sp>
      </p:grpSp>
      <p:pic>
        <p:nvPicPr>
          <p:cNvPr id="107" name="그림 106">
            <a:extLst>
              <a:ext uri="{FF2B5EF4-FFF2-40B4-BE49-F238E27FC236}">
                <a16:creationId xmlns:a16="http://schemas.microsoft.com/office/drawing/2014/main" id="{EBC7BD23-4B66-4987-BA3B-ECF897AAC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37" y="5135549"/>
            <a:ext cx="7121530" cy="1237790"/>
          </a:xfrm>
          <a:prstGeom prst="rect">
            <a:avLst/>
          </a:prstGeom>
        </p:spPr>
      </p:pic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0853B88-08C9-4753-B811-AC7A52695645}"/>
              </a:ext>
            </a:extLst>
          </p:cNvPr>
          <p:cNvSpPr/>
          <p:nvPr/>
        </p:nvSpPr>
        <p:spPr>
          <a:xfrm>
            <a:off x="533397" y="5697024"/>
            <a:ext cx="7848599" cy="686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DF369D-BB97-4472-9EC6-630119FBBE12}"/>
              </a:ext>
            </a:extLst>
          </p:cNvPr>
          <p:cNvSpPr/>
          <p:nvPr/>
        </p:nvSpPr>
        <p:spPr>
          <a:xfrm>
            <a:off x="4893733" y="5861302"/>
            <a:ext cx="3155354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주문하기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BB48FAA-D3BD-453F-B3F6-834890DF034C}"/>
              </a:ext>
            </a:extLst>
          </p:cNvPr>
          <p:cNvSpPr/>
          <p:nvPr/>
        </p:nvSpPr>
        <p:spPr>
          <a:xfrm>
            <a:off x="843943" y="5906575"/>
            <a:ext cx="1439333" cy="238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합계금액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F32A40E-CF97-4585-82B3-4ADB562557A9}"/>
              </a:ext>
            </a:extLst>
          </p:cNvPr>
          <p:cNvSpPr/>
          <p:nvPr/>
        </p:nvSpPr>
        <p:spPr>
          <a:xfrm>
            <a:off x="2298692" y="5916620"/>
            <a:ext cx="1893821" cy="2286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36,456,340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6255379-05A8-4782-B097-F9620AD29834}"/>
              </a:ext>
            </a:extLst>
          </p:cNvPr>
          <p:cNvSpPr/>
          <p:nvPr/>
        </p:nvSpPr>
        <p:spPr>
          <a:xfrm>
            <a:off x="4207929" y="5916620"/>
            <a:ext cx="425462" cy="2286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B40CD12F-FC3A-4752-8C95-35845812835C}"/>
              </a:ext>
            </a:extLst>
          </p:cNvPr>
          <p:cNvSpPr/>
          <p:nvPr/>
        </p:nvSpPr>
        <p:spPr>
          <a:xfrm>
            <a:off x="749300" y="820425"/>
            <a:ext cx="330200" cy="3392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6CB5D14E-8B78-428C-B994-349F900230A7}"/>
              </a:ext>
            </a:extLst>
          </p:cNvPr>
          <p:cNvSpPr/>
          <p:nvPr/>
        </p:nvSpPr>
        <p:spPr>
          <a:xfrm>
            <a:off x="8547099" y="1102716"/>
            <a:ext cx="330200" cy="3392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2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78485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8398934" y="787400"/>
            <a:ext cx="3344334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7848601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9194A3-AB7F-4880-8D02-772F1E9AC0CA}"/>
              </a:ext>
            </a:extLst>
          </p:cNvPr>
          <p:cNvSpPr/>
          <p:nvPr/>
        </p:nvSpPr>
        <p:spPr>
          <a:xfrm>
            <a:off x="8382001" y="486829"/>
            <a:ext cx="3361264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㈜차베스 전기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87367B9-1D29-489F-906B-32BECAE1A598}"/>
              </a:ext>
            </a:extLst>
          </p:cNvPr>
          <p:cNvSpPr/>
          <p:nvPr/>
        </p:nvSpPr>
        <p:spPr>
          <a:xfrm>
            <a:off x="3352800" y="2891366"/>
            <a:ext cx="2743200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5003E7B-0A05-4566-9047-1DC22A098C69}"/>
              </a:ext>
            </a:extLst>
          </p:cNvPr>
          <p:cNvSpPr/>
          <p:nvPr/>
        </p:nvSpPr>
        <p:spPr>
          <a:xfrm>
            <a:off x="3352800" y="3403600"/>
            <a:ext cx="2743200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47E9BD5-0B1E-4DC3-A214-E492FE9612F4}"/>
              </a:ext>
            </a:extLst>
          </p:cNvPr>
          <p:cNvSpPr/>
          <p:nvPr/>
        </p:nvSpPr>
        <p:spPr>
          <a:xfrm>
            <a:off x="2556933" y="2891365"/>
            <a:ext cx="711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FEC0A50-D2F3-49E2-88F6-052314730B18}"/>
              </a:ext>
            </a:extLst>
          </p:cNvPr>
          <p:cNvSpPr/>
          <p:nvPr/>
        </p:nvSpPr>
        <p:spPr>
          <a:xfrm>
            <a:off x="2556933" y="3403599"/>
            <a:ext cx="711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3EE1EDB-25E5-4AEC-9E1B-ED298EB02327}"/>
              </a:ext>
            </a:extLst>
          </p:cNvPr>
          <p:cNvSpPr/>
          <p:nvPr/>
        </p:nvSpPr>
        <p:spPr>
          <a:xfrm>
            <a:off x="3848101" y="4092044"/>
            <a:ext cx="13208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186176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3935</TotalTime>
  <Words>112</Words>
  <Application>Microsoft Office PowerPoint</Application>
  <PresentationFormat>와이드스크린</PresentationFormat>
  <Paragraphs>73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㈜차베스전기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ESupply</dc:title>
  <dc:creator>yunseuk son</dc:creator>
  <cp:lastModifiedBy>yunseuk son</cp:lastModifiedBy>
  <cp:revision>12</cp:revision>
  <dcterms:created xsi:type="dcterms:W3CDTF">2024-07-19T05:46:18Z</dcterms:created>
  <dcterms:modified xsi:type="dcterms:W3CDTF">2024-08-03T07:04:40Z</dcterms:modified>
</cp:coreProperties>
</file>