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BD834-0F87-4E10-BCD1-BB5E79321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2C814-0549-4A65-BDE9-30EC94485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A3AE3C-564D-43DB-A855-5F83CCF8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F9816-56A5-45DE-8C22-0BF46035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7AFCB1-ABF2-4463-98F1-F13153BE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35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42563-5DF3-4C26-8555-6B465B3A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6562A3-4951-4D5C-8A82-8A424BAC4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CEE4EC-512B-4EE3-B86D-841E0D2B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C7455-4D62-452A-A114-12DBEBD3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472F3-9769-4BE7-8F67-394F9407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79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3EEF83-DE2F-434C-B821-8CCA0191E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53EC43-222D-4A42-AA8F-D3D3475CF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8DA4E-DFEF-4314-B6B8-58B03B77A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EB52B-E1F6-4A07-BA1A-3115164C2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9559FA-522F-41B2-BD9D-0B6662AE6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70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BB027-2CE6-4214-92E9-62F9E39E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32CF03-A1BF-48F3-A79F-8A4D20857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E8747-0B3B-44FE-B6E1-5C183839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2FF5B-F073-4F91-BA1C-1AA9DD92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40285A-B056-4725-B2E4-2943457B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39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647A6-50C7-4A7B-8E0F-8E4E24FAD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1284-40C3-448B-9111-9331A49C5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E07CD-E0AA-480D-9E09-A9E69B7C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8DA14A-C8AB-469E-9E20-DC144510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08CFFE-6223-44FF-889C-F5DF9BD6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38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44EE4-4E12-4BA7-8E7C-97EF1997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D45D4C-C8FE-4B52-95E7-F8DD786DD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BE5B64-89CB-4F19-9D62-16D7E0058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F6BEF3-39F0-4088-B190-6E788A88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28899F-A1BD-4F8B-8EC6-63DC439B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399AF8-4E9D-4FCB-BA3D-60174F61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91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BD0A8-A3F9-416B-BA44-8058752D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EE0029-07D9-4E25-ABE6-A318197D8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1642A9-20C2-475A-AB92-892E8514C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2930B0-8718-4872-9CAA-DCABB42F1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90445B-4FF8-4271-AF19-26F606EC9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98BEE5-273C-4286-8EB3-B88F90EE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1614AB-1C7D-40EE-8221-358341E0E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EC03F3-A4AF-4DDA-87E3-9B2143A6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2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E9495-A9EF-4C1D-AB0C-94D58E29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AA1A1C-8FB5-4566-AB68-21B65DDC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C5ADF1-B442-4F9D-B10E-C4015F84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C5B150-5096-4FEE-BCF6-8AE821AC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37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CB5528-3B11-4859-AD84-88C5C64A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7B9BBC-37B3-47E2-BB6B-4A641E37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D3A406-1D00-4859-8CE0-3DC9E801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24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0737B-EF25-438A-ADB8-962439B9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F8D434-9CAE-4F29-B157-A1C28F4CE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19A703-A95E-45C5-BF33-A01F68B8A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8D1A23-E3CA-4AB2-86B2-FA6161C9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1CEB01-60B4-48B9-AA41-A33A4825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2FB97B-241A-4C5F-BFC4-490555D4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54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2C695-DE4A-4859-8570-4CC21459C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B3FFA2-83F1-4C93-87D2-813E7FB3F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164003-1700-4D7D-9BC6-A1A1C653C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C7CB0D-BC23-48C1-87C9-CE9EDE502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908741-0A75-42B7-A453-EBD35412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08A636-46A0-489B-9062-BFB64D7F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7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C1B9C3-28F0-44FF-A6E7-A90EABFD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A7A2E1-E992-4F54-8B49-6BC62C51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AFD48-CFF8-4396-B83C-6E4CF9595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F5B6F-16CC-4A24-B7E1-C8CC67323470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A190D-75F0-4801-BEB6-5AD8903F4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D26A58-FF9A-4971-8536-20A50369A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87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23C7A-2C6A-412C-A269-EFB452C00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ESupply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D44F68-AD62-4A58-A995-098CD5D23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화면정의서</a:t>
            </a:r>
          </a:p>
        </p:txBody>
      </p:sp>
    </p:spTree>
    <p:extLst>
      <p:ext uri="{BB962C8B-B14F-4D97-AF65-F5344CB8AC3E}">
        <p14:creationId xmlns:p14="http://schemas.microsoft.com/office/powerpoint/2010/main" val="72353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[1] </a:t>
            </a:r>
            <a:r>
              <a:rPr lang="ko-KR" altLang="en-US" sz="1000" dirty="0">
                <a:solidFill>
                  <a:schemeClr val="tx1"/>
                </a:solidFill>
              </a:rPr>
              <a:t>주문 </a:t>
            </a:r>
            <a:r>
              <a:rPr lang="en-US" altLang="ko-KR" sz="1000" dirty="0">
                <a:solidFill>
                  <a:schemeClr val="tx1"/>
                </a:solidFill>
              </a:rPr>
              <a:t>API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URL :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Parameter :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{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user_id</a:t>
            </a:r>
            <a:r>
              <a:rPr lang="en-US" altLang="ko-KR" sz="1000" dirty="0">
                <a:solidFill>
                  <a:schemeClr val="tx1"/>
                </a:solidFill>
              </a:rPr>
              <a:t> : “”,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order : [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{ </a:t>
            </a:r>
            <a:r>
              <a:rPr lang="en-US" altLang="ko-KR" sz="1000" dirty="0" err="1">
                <a:solidFill>
                  <a:schemeClr val="tx1"/>
                </a:solidFill>
              </a:rPr>
              <a:t>product_id</a:t>
            </a:r>
            <a:r>
              <a:rPr lang="en-US" altLang="ko-KR" sz="1000" dirty="0">
                <a:solidFill>
                  <a:schemeClr val="tx1"/>
                </a:solidFill>
              </a:rPr>
              <a:t> : “”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  qty :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},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  :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]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Response 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000" dirty="0" err="1">
                <a:solidFill>
                  <a:schemeClr val="tx1"/>
                </a:solidFill>
              </a:rPr>
              <a:t>presult</a:t>
            </a:r>
            <a:r>
              <a:rPr lang="en-US" altLang="ko-KR" sz="1000" dirty="0">
                <a:solidFill>
                  <a:schemeClr val="tx1"/>
                </a:solidFill>
              </a:rPr>
              <a:t> : {  [      </a:t>
            </a:r>
            <a:r>
              <a:rPr lang="en-US" altLang="ko-KR" sz="1000" dirty="0" err="1">
                <a:solidFill>
                  <a:schemeClr val="tx1"/>
                </a:solidFill>
              </a:rPr>
              <a:t>product_id</a:t>
            </a:r>
            <a:r>
              <a:rPr lang="en-US" altLang="ko-KR" sz="1000" dirty="0">
                <a:solidFill>
                  <a:schemeClr val="tx1"/>
                </a:solidFill>
              </a:rPr>
              <a:t> : "",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        message : "" 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        </a:t>
            </a:r>
            <a:r>
              <a:rPr lang="en-US" altLang="ko-KR" sz="1000" dirty="0" err="1">
                <a:solidFill>
                  <a:schemeClr val="tx1"/>
                </a:solidFill>
              </a:rPr>
              <a:t>order_no</a:t>
            </a:r>
            <a:r>
              <a:rPr lang="en-US" altLang="ko-KR" sz="1000" dirty="0">
                <a:solidFill>
                  <a:schemeClr val="tx1"/>
                </a:solidFill>
              </a:rPr>
              <a:t> : “”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 ]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}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}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상품목록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2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7A0BC9-7E83-4C48-9296-575F3A1FD1A6}"/>
              </a:ext>
            </a:extLst>
          </p:cNvPr>
          <p:cNvSpPr/>
          <p:nvPr/>
        </p:nvSpPr>
        <p:spPr>
          <a:xfrm>
            <a:off x="990600" y="16002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ED8844-9D39-4DBE-A2D1-262C7F48B778}"/>
              </a:ext>
            </a:extLst>
          </p:cNvPr>
          <p:cNvSpPr/>
          <p:nvPr/>
        </p:nvSpPr>
        <p:spPr>
          <a:xfrm>
            <a:off x="990600" y="30734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DAC674-D54E-4832-A28F-56453A7968D6}"/>
              </a:ext>
            </a:extLst>
          </p:cNvPr>
          <p:cNvSpPr/>
          <p:nvPr/>
        </p:nvSpPr>
        <p:spPr>
          <a:xfrm>
            <a:off x="990600" y="45466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566A39-FC07-4606-A140-BDF7ECACEAA8}"/>
              </a:ext>
            </a:extLst>
          </p:cNvPr>
          <p:cNvSpPr/>
          <p:nvPr/>
        </p:nvSpPr>
        <p:spPr>
          <a:xfrm>
            <a:off x="4102098" y="16001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9AE85B-A10F-4C59-BA3A-58399E7FBB31}"/>
              </a:ext>
            </a:extLst>
          </p:cNvPr>
          <p:cNvSpPr/>
          <p:nvPr/>
        </p:nvSpPr>
        <p:spPr>
          <a:xfrm>
            <a:off x="8022166" y="103292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375250-8863-48F3-9A92-A9BB7924738C}"/>
              </a:ext>
            </a:extLst>
          </p:cNvPr>
          <p:cNvSpPr/>
          <p:nvPr/>
        </p:nvSpPr>
        <p:spPr>
          <a:xfrm>
            <a:off x="1447800" y="1032926"/>
            <a:ext cx="6468533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5A4D22-B985-4583-B801-92EE2203EF38}"/>
              </a:ext>
            </a:extLst>
          </p:cNvPr>
          <p:cNvSpPr/>
          <p:nvPr/>
        </p:nvSpPr>
        <p:spPr>
          <a:xfrm>
            <a:off x="990600" y="1032926"/>
            <a:ext cx="457200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돋보기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077FCA-BCD2-4DD3-ADF3-96E616C63A3C}"/>
              </a:ext>
            </a:extLst>
          </p:cNvPr>
          <p:cNvSpPr/>
          <p:nvPr/>
        </p:nvSpPr>
        <p:spPr>
          <a:xfrm>
            <a:off x="4102098" y="30733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04BE22-1108-431F-9094-E9ED5AC2C281}"/>
              </a:ext>
            </a:extLst>
          </p:cNvPr>
          <p:cNvSpPr/>
          <p:nvPr/>
        </p:nvSpPr>
        <p:spPr>
          <a:xfrm>
            <a:off x="4102098" y="4546599"/>
            <a:ext cx="3704170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1DF32D-AE5A-4DCB-A83A-6E135BAFAA57}"/>
              </a:ext>
            </a:extLst>
          </p:cNvPr>
          <p:cNvSpPr/>
          <p:nvPr/>
        </p:nvSpPr>
        <p:spPr>
          <a:xfrm>
            <a:off x="8022166" y="1600195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9D7234-7E55-4216-B21D-B91C20ED202C}"/>
              </a:ext>
            </a:extLst>
          </p:cNvPr>
          <p:cNvSpPr/>
          <p:nvPr/>
        </p:nvSpPr>
        <p:spPr>
          <a:xfrm>
            <a:off x="8022167" y="2061620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B954B9-3BEB-48E8-876A-035529F380A8}"/>
              </a:ext>
            </a:extLst>
          </p:cNvPr>
          <p:cNvSpPr/>
          <p:nvPr/>
        </p:nvSpPr>
        <p:spPr>
          <a:xfrm>
            <a:off x="8022167" y="2645818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B615FA8-CB33-4521-AAF8-633FFD26857E}"/>
              </a:ext>
            </a:extLst>
          </p:cNvPr>
          <p:cNvSpPr/>
          <p:nvPr/>
        </p:nvSpPr>
        <p:spPr>
          <a:xfrm>
            <a:off x="8022166" y="2258472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320D066-65BB-48E4-AAF1-95AD5EC87AF2}"/>
              </a:ext>
            </a:extLst>
          </p:cNvPr>
          <p:cNvSpPr/>
          <p:nvPr/>
        </p:nvSpPr>
        <p:spPr>
          <a:xfrm>
            <a:off x="8022166" y="3073399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388BD86-ABEF-4BC5-85ED-EFD3980F0BCB}"/>
              </a:ext>
            </a:extLst>
          </p:cNvPr>
          <p:cNvSpPr/>
          <p:nvPr/>
        </p:nvSpPr>
        <p:spPr>
          <a:xfrm>
            <a:off x="8022167" y="3534824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B235F7E-A754-4F1C-8B34-62C01EE8D933}"/>
              </a:ext>
            </a:extLst>
          </p:cNvPr>
          <p:cNvSpPr/>
          <p:nvPr/>
        </p:nvSpPr>
        <p:spPr>
          <a:xfrm>
            <a:off x="8022167" y="4119022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4AD0FD2-0E0A-4324-B80F-699768F5AC62}"/>
              </a:ext>
            </a:extLst>
          </p:cNvPr>
          <p:cNvSpPr/>
          <p:nvPr/>
        </p:nvSpPr>
        <p:spPr>
          <a:xfrm>
            <a:off x="8022166" y="3731676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D8F715-1A3D-43C7-9732-A76A87C87F6E}"/>
              </a:ext>
            </a:extLst>
          </p:cNvPr>
          <p:cNvSpPr/>
          <p:nvPr/>
        </p:nvSpPr>
        <p:spPr>
          <a:xfrm>
            <a:off x="8022166" y="455506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4B1B878-8B75-49D0-98E1-3F5E0C86730B}"/>
              </a:ext>
            </a:extLst>
          </p:cNvPr>
          <p:cNvSpPr/>
          <p:nvPr/>
        </p:nvSpPr>
        <p:spPr>
          <a:xfrm>
            <a:off x="8022167" y="5016491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3431886-931E-4DDD-91A5-58F22BDCBFAE}"/>
              </a:ext>
            </a:extLst>
          </p:cNvPr>
          <p:cNvSpPr/>
          <p:nvPr/>
        </p:nvSpPr>
        <p:spPr>
          <a:xfrm>
            <a:off x="8022167" y="5600689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97705B8-0212-433D-BE77-6A58DF56F02F}"/>
              </a:ext>
            </a:extLst>
          </p:cNvPr>
          <p:cNvSpPr/>
          <p:nvPr/>
        </p:nvSpPr>
        <p:spPr>
          <a:xfrm>
            <a:off x="8022166" y="5213343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DF369D-BB97-4472-9EC6-630119FBBE12}"/>
              </a:ext>
            </a:extLst>
          </p:cNvPr>
          <p:cNvSpPr/>
          <p:nvPr/>
        </p:nvSpPr>
        <p:spPr>
          <a:xfrm>
            <a:off x="990600" y="5964757"/>
            <a:ext cx="8077199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주문하기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E9194A3-AB7F-4880-8D02-772F1E9AC0CA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</p:spTree>
    <p:extLst>
      <p:ext uri="{BB962C8B-B14F-4D97-AF65-F5344CB8AC3E}">
        <p14:creationId xmlns:p14="http://schemas.microsoft.com/office/powerpoint/2010/main" val="86021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상품재고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CC441B-7D31-40AE-95FF-BABC0CE02E45}"/>
              </a:ext>
            </a:extLst>
          </p:cNvPr>
          <p:cNvSpPr/>
          <p:nvPr/>
        </p:nvSpPr>
        <p:spPr>
          <a:xfrm>
            <a:off x="990600" y="16002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D59A05-20D5-468C-8BE1-20296329F0B5}"/>
              </a:ext>
            </a:extLst>
          </p:cNvPr>
          <p:cNvSpPr/>
          <p:nvPr/>
        </p:nvSpPr>
        <p:spPr>
          <a:xfrm>
            <a:off x="990600" y="30734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78A749-3E46-43E3-8369-58DC975F487D}"/>
              </a:ext>
            </a:extLst>
          </p:cNvPr>
          <p:cNvSpPr/>
          <p:nvPr/>
        </p:nvSpPr>
        <p:spPr>
          <a:xfrm>
            <a:off x="990600" y="45466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AF6E53-68F1-4240-BEDE-54E693746885}"/>
              </a:ext>
            </a:extLst>
          </p:cNvPr>
          <p:cNvSpPr/>
          <p:nvPr/>
        </p:nvSpPr>
        <p:spPr>
          <a:xfrm>
            <a:off x="4102098" y="16001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22CD51-B2D3-4744-9CD5-1FD64DF2A4F9}"/>
              </a:ext>
            </a:extLst>
          </p:cNvPr>
          <p:cNvSpPr/>
          <p:nvPr/>
        </p:nvSpPr>
        <p:spPr>
          <a:xfrm>
            <a:off x="8022166" y="103292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EA0EA7-20AE-4807-99B9-69A053030843}"/>
              </a:ext>
            </a:extLst>
          </p:cNvPr>
          <p:cNvSpPr/>
          <p:nvPr/>
        </p:nvSpPr>
        <p:spPr>
          <a:xfrm>
            <a:off x="1447800" y="1032926"/>
            <a:ext cx="6468533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3A4AC0-6B3B-4A11-9C3D-C4A41570043D}"/>
              </a:ext>
            </a:extLst>
          </p:cNvPr>
          <p:cNvSpPr/>
          <p:nvPr/>
        </p:nvSpPr>
        <p:spPr>
          <a:xfrm>
            <a:off x="990600" y="1032926"/>
            <a:ext cx="457200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돋보기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A9E5BD-A6F1-4955-95EB-9163854725C5}"/>
              </a:ext>
            </a:extLst>
          </p:cNvPr>
          <p:cNvSpPr/>
          <p:nvPr/>
        </p:nvSpPr>
        <p:spPr>
          <a:xfrm>
            <a:off x="4102098" y="30733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8CF422-A988-498B-86BB-E4E8EDA12315}"/>
              </a:ext>
            </a:extLst>
          </p:cNvPr>
          <p:cNvSpPr/>
          <p:nvPr/>
        </p:nvSpPr>
        <p:spPr>
          <a:xfrm>
            <a:off x="4102098" y="4546599"/>
            <a:ext cx="3704170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BF1559-79C8-4CFD-82F2-D6F412C36D9D}"/>
              </a:ext>
            </a:extLst>
          </p:cNvPr>
          <p:cNvSpPr/>
          <p:nvPr/>
        </p:nvSpPr>
        <p:spPr>
          <a:xfrm>
            <a:off x="8022166" y="1600195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9E60AE-065F-4710-A420-D51735CE3C1A}"/>
              </a:ext>
            </a:extLst>
          </p:cNvPr>
          <p:cNvSpPr/>
          <p:nvPr/>
        </p:nvSpPr>
        <p:spPr>
          <a:xfrm>
            <a:off x="8022167" y="2061620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15BA81A-21BA-4B5A-A2C7-4F7D0E518972}"/>
              </a:ext>
            </a:extLst>
          </p:cNvPr>
          <p:cNvSpPr/>
          <p:nvPr/>
        </p:nvSpPr>
        <p:spPr>
          <a:xfrm>
            <a:off x="8022167" y="2645818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473230-CD88-4861-9B28-B61E5DEC8958}"/>
              </a:ext>
            </a:extLst>
          </p:cNvPr>
          <p:cNvSpPr/>
          <p:nvPr/>
        </p:nvSpPr>
        <p:spPr>
          <a:xfrm>
            <a:off x="8022166" y="2258472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36613B1-8A8E-4AFB-BB8A-96E8AA8B88F0}"/>
              </a:ext>
            </a:extLst>
          </p:cNvPr>
          <p:cNvSpPr/>
          <p:nvPr/>
        </p:nvSpPr>
        <p:spPr>
          <a:xfrm>
            <a:off x="8022166" y="3073399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9A0792-DF86-401F-BCB3-B58EABA976B7}"/>
              </a:ext>
            </a:extLst>
          </p:cNvPr>
          <p:cNvSpPr/>
          <p:nvPr/>
        </p:nvSpPr>
        <p:spPr>
          <a:xfrm>
            <a:off x="8022167" y="3534824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1F0DFA-9AB7-4A0E-90F8-1589E7B7F9B2}"/>
              </a:ext>
            </a:extLst>
          </p:cNvPr>
          <p:cNvSpPr/>
          <p:nvPr/>
        </p:nvSpPr>
        <p:spPr>
          <a:xfrm>
            <a:off x="8022167" y="4119022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47E486-0692-4F27-9142-DCEC796E4111}"/>
              </a:ext>
            </a:extLst>
          </p:cNvPr>
          <p:cNvSpPr/>
          <p:nvPr/>
        </p:nvSpPr>
        <p:spPr>
          <a:xfrm>
            <a:off x="8022166" y="3731676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444FAD7-9428-4923-A297-1A05107F62DB}"/>
              </a:ext>
            </a:extLst>
          </p:cNvPr>
          <p:cNvSpPr/>
          <p:nvPr/>
        </p:nvSpPr>
        <p:spPr>
          <a:xfrm>
            <a:off x="8022166" y="455506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04FEAF-95D2-4F08-AAC4-C5C2A01CF665}"/>
              </a:ext>
            </a:extLst>
          </p:cNvPr>
          <p:cNvSpPr/>
          <p:nvPr/>
        </p:nvSpPr>
        <p:spPr>
          <a:xfrm>
            <a:off x="8022167" y="5016491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534CF3-7B39-4062-B301-5AE24C709D7A}"/>
              </a:ext>
            </a:extLst>
          </p:cNvPr>
          <p:cNvSpPr/>
          <p:nvPr/>
        </p:nvSpPr>
        <p:spPr>
          <a:xfrm>
            <a:off x="8022167" y="5600689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9C788D-C7B0-4F27-8EDF-7CAC64DE9D50}"/>
              </a:ext>
            </a:extLst>
          </p:cNvPr>
          <p:cNvSpPr/>
          <p:nvPr/>
        </p:nvSpPr>
        <p:spPr>
          <a:xfrm>
            <a:off x="8022166" y="5213343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8A48221-C243-4C68-BA5E-BA2B2DE24560}"/>
              </a:ext>
            </a:extLst>
          </p:cNvPr>
          <p:cNvSpPr/>
          <p:nvPr/>
        </p:nvSpPr>
        <p:spPr>
          <a:xfrm>
            <a:off x="6703484" y="2573338"/>
            <a:ext cx="1045632" cy="212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부품목록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C569D5F-2E58-46AC-9E52-0890E88C3225}"/>
              </a:ext>
            </a:extLst>
          </p:cNvPr>
          <p:cNvSpPr/>
          <p:nvPr/>
        </p:nvSpPr>
        <p:spPr>
          <a:xfrm>
            <a:off x="6703484" y="4051300"/>
            <a:ext cx="1045632" cy="212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부품목록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051954B-7CCB-4FB8-BF72-6C5254720266}"/>
              </a:ext>
            </a:extLst>
          </p:cNvPr>
          <p:cNvSpPr/>
          <p:nvPr/>
        </p:nvSpPr>
        <p:spPr>
          <a:xfrm>
            <a:off x="6703484" y="5494327"/>
            <a:ext cx="1045632" cy="212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부품목록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496BAAF-9090-44DD-9F7D-735C2B7B566A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</p:spTree>
    <p:extLst>
      <p:ext uri="{BB962C8B-B14F-4D97-AF65-F5344CB8AC3E}">
        <p14:creationId xmlns:p14="http://schemas.microsoft.com/office/powerpoint/2010/main" val="117506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부품목록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3C3074-ED7D-453E-ACD9-6948D517C9C4}"/>
              </a:ext>
            </a:extLst>
          </p:cNvPr>
          <p:cNvSpPr/>
          <p:nvPr/>
        </p:nvSpPr>
        <p:spPr>
          <a:xfrm>
            <a:off x="990600" y="16002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부품명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897330-4008-4F3C-975F-3C239F8AA2B1}"/>
              </a:ext>
            </a:extLst>
          </p:cNvPr>
          <p:cNvSpPr/>
          <p:nvPr/>
        </p:nvSpPr>
        <p:spPr>
          <a:xfrm>
            <a:off x="990600" y="30734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부품명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5C3D04-DB2F-47FE-ACAE-CEC81457E27B}"/>
              </a:ext>
            </a:extLst>
          </p:cNvPr>
          <p:cNvSpPr/>
          <p:nvPr/>
        </p:nvSpPr>
        <p:spPr>
          <a:xfrm>
            <a:off x="990600" y="45466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부품명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BC6E60-37E6-42E5-A186-D954855D5CD8}"/>
              </a:ext>
            </a:extLst>
          </p:cNvPr>
          <p:cNvSpPr/>
          <p:nvPr/>
        </p:nvSpPr>
        <p:spPr>
          <a:xfrm>
            <a:off x="4102098" y="16001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792510-FB2C-44E4-8B60-2F2BA2A928C1}"/>
              </a:ext>
            </a:extLst>
          </p:cNvPr>
          <p:cNvSpPr/>
          <p:nvPr/>
        </p:nvSpPr>
        <p:spPr>
          <a:xfrm>
            <a:off x="8022166" y="103292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900388-D205-43D3-81FC-C9397519B197}"/>
              </a:ext>
            </a:extLst>
          </p:cNvPr>
          <p:cNvSpPr/>
          <p:nvPr/>
        </p:nvSpPr>
        <p:spPr>
          <a:xfrm>
            <a:off x="1447800" y="1032926"/>
            <a:ext cx="6468533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2E07EC-CA86-464F-88B5-745CF7FFED07}"/>
              </a:ext>
            </a:extLst>
          </p:cNvPr>
          <p:cNvSpPr/>
          <p:nvPr/>
        </p:nvSpPr>
        <p:spPr>
          <a:xfrm>
            <a:off x="990600" y="1032926"/>
            <a:ext cx="457200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돋보기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BC7246-42D9-4589-BA6E-49F7DBE92A3F}"/>
              </a:ext>
            </a:extLst>
          </p:cNvPr>
          <p:cNvSpPr/>
          <p:nvPr/>
        </p:nvSpPr>
        <p:spPr>
          <a:xfrm>
            <a:off x="4102098" y="30733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336276-CCF9-4CF6-A7A8-C4D3513391D3}"/>
              </a:ext>
            </a:extLst>
          </p:cNvPr>
          <p:cNvSpPr/>
          <p:nvPr/>
        </p:nvSpPr>
        <p:spPr>
          <a:xfrm>
            <a:off x="4102098" y="4546599"/>
            <a:ext cx="3704170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F7A354-7660-469F-AC20-9EC57285E456}"/>
              </a:ext>
            </a:extLst>
          </p:cNvPr>
          <p:cNvSpPr/>
          <p:nvPr/>
        </p:nvSpPr>
        <p:spPr>
          <a:xfrm>
            <a:off x="8022166" y="1600195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소요수량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618288-1221-4902-8F16-732577666482}"/>
              </a:ext>
            </a:extLst>
          </p:cNvPr>
          <p:cNvSpPr/>
          <p:nvPr/>
        </p:nvSpPr>
        <p:spPr>
          <a:xfrm>
            <a:off x="8022167" y="2061620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245D45-97FB-40D1-8555-E875727FF95A}"/>
              </a:ext>
            </a:extLst>
          </p:cNvPr>
          <p:cNvSpPr/>
          <p:nvPr/>
        </p:nvSpPr>
        <p:spPr>
          <a:xfrm>
            <a:off x="8022167" y="2645818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C98EBD-C786-4374-B0E8-B4CD6C45DCD4}"/>
              </a:ext>
            </a:extLst>
          </p:cNvPr>
          <p:cNvSpPr/>
          <p:nvPr/>
        </p:nvSpPr>
        <p:spPr>
          <a:xfrm>
            <a:off x="8022166" y="2258472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2560C1-BC7A-4C6C-B7B1-43828CA1E21E}"/>
              </a:ext>
            </a:extLst>
          </p:cNvPr>
          <p:cNvSpPr/>
          <p:nvPr/>
        </p:nvSpPr>
        <p:spPr>
          <a:xfrm>
            <a:off x="8022166" y="3073399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2EBEA2-E112-4109-9C99-08234778196D}"/>
              </a:ext>
            </a:extLst>
          </p:cNvPr>
          <p:cNvSpPr/>
          <p:nvPr/>
        </p:nvSpPr>
        <p:spPr>
          <a:xfrm>
            <a:off x="8022167" y="3534824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1F26A-A56E-4A3F-BD10-8282F8CA06FB}"/>
              </a:ext>
            </a:extLst>
          </p:cNvPr>
          <p:cNvSpPr/>
          <p:nvPr/>
        </p:nvSpPr>
        <p:spPr>
          <a:xfrm>
            <a:off x="8022167" y="4119022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0110DB-6DC3-4F11-8AFA-462C3825F325}"/>
              </a:ext>
            </a:extLst>
          </p:cNvPr>
          <p:cNvSpPr/>
          <p:nvPr/>
        </p:nvSpPr>
        <p:spPr>
          <a:xfrm>
            <a:off x="8022166" y="3731676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4E83CD9-F844-42CD-A6AA-14821FFBD550}"/>
              </a:ext>
            </a:extLst>
          </p:cNvPr>
          <p:cNvSpPr/>
          <p:nvPr/>
        </p:nvSpPr>
        <p:spPr>
          <a:xfrm>
            <a:off x="8022166" y="455506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CFE0D99-2BFF-4A11-A6F9-426262DB9354}"/>
              </a:ext>
            </a:extLst>
          </p:cNvPr>
          <p:cNvSpPr/>
          <p:nvPr/>
        </p:nvSpPr>
        <p:spPr>
          <a:xfrm>
            <a:off x="8022167" y="5016491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5681124-27C1-4703-BD08-00B509D01AC5}"/>
              </a:ext>
            </a:extLst>
          </p:cNvPr>
          <p:cNvSpPr/>
          <p:nvPr/>
        </p:nvSpPr>
        <p:spPr>
          <a:xfrm>
            <a:off x="8022167" y="5600689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C114E08-4AF8-4188-8B29-D43BDC44DDC2}"/>
              </a:ext>
            </a:extLst>
          </p:cNvPr>
          <p:cNvSpPr/>
          <p:nvPr/>
        </p:nvSpPr>
        <p:spPr>
          <a:xfrm>
            <a:off x="8022166" y="5213343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F2E6839-1FBE-4ACD-A99F-7B09602FCD9E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</p:spTree>
    <p:extLst>
      <p:ext uri="{BB962C8B-B14F-4D97-AF65-F5344CB8AC3E}">
        <p14:creationId xmlns:p14="http://schemas.microsoft.com/office/powerpoint/2010/main" val="2776338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부품재고목록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3C3074-ED7D-453E-ACD9-6948D517C9C4}"/>
              </a:ext>
            </a:extLst>
          </p:cNvPr>
          <p:cNvSpPr/>
          <p:nvPr/>
        </p:nvSpPr>
        <p:spPr>
          <a:xfrm>
            <a:off x="990600" y="16002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부품명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897330-4008-4F3C-975F-3C239F8AA2B1}"/>
              </a:ext>
            </a:extLst>
          </p:cNvPr>
          <p:cNvSpPr/>
          <p:nvPr/>
        </p:nvSpPr>
        <p:spPr>
          <a:xfrm>
            <a:off x="990600" y="30734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부품명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5C3D04-DB2F-47FE-ACAE-CEC81457E27B}"/>
              </a:ext>
            </a:extLst>
          </p:cNvPr>
          <p:cNvSpPr/>
          <p:nvPr/>
        </p:nvSpPr>
        <p:spPr>
          <a:xfrm>
            <a:off x="990600" y="45466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부품명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BC6E60-37E6-42E5-A186-D954855D5CD8}"/>
              </a:ext>
            </a:extLst>
          </p:cNvPr>
          <p:cNvSpPr/>
          <p:nvPr/>
        </p:nvSpPr>
        <p:spPr>
          <a:xfrm>
            <a:off x="4102098" y="16001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부품 단가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납품 업체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중량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재고수량 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792510-FB2C-44E4-8B60-2F2BA2A928C1}"/>
              </a:ext>
            </a:extLst>
          </p:cNvPr>
          <p:cNvSpPr/>
          <p:nvPr/>
        </p:nvSpPr>
        <p:spPr>
          <a:xfrm>
            <a:off x="8022166" y="103292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900388-D205-43D3-81FC-C9397519B197}"/>
              </a:ext>
            </a:extLst>
          </p:cNvPr>
          <p:cNvSpPr/>
          <p:nvPr/>
        </p:nvSpPr>
        <p:spPr>
          <a:xfrm>
            <a:off x="1447800" y="1032926"/>
            <a:ext cx="6468533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2E07EC-CA86-464F-88B5-745CF7FFED07}"/>
              </a:ext>
            </a:extLst>
          </p:cNvPr>
          <p:cNvSpPr/>
          <p:nvPr/>
        </p:nvSpPr>
        <p:spPr>
          <a:xfrm>
            <a:off x="990600" y="1032926"/>
            <a:ext cx="457200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돋보기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F7A354-7660-469F-AC20-9EC57285E456}"/>
              </a:ext>
            </a:extLst>
          </p:cNvPr>
          <p:cNvSpPr/>
          <p:nvPr/>
        </p:nvSpPr>
        <p:spPr>
          <a:xfrm>
            <a:off x="8022165" y="2518842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부품 주문하기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618288-1221-4902-8F16-732577666482}"/>
              </a:ext>
            </a:extLst>
          </p:cNvPr>
          <p:cNvSpPr/>
          <p:nvPr/>
        </p:nvSpPr>
        <p:spPr>
          <a:xfrm>
            <a:off x="8022167" y="1638288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245D45-97FB-40D1-8555-E875727FF95A}"/>
              </a:ext>
            </a:extLst>
          </p:cNvPr>
          <p:cNvSpPr/>
          <p:nvPr/>
        </p:nvSpPr>
        <p:spPr>
          <a:xfrm>
            <a:off x="8022167" y="2222486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C98EBD-C786-4374-B0E8-B4CD6C45DCD4}"/>
              </a:ext>
            </a:extLst>
          </p:cNvPr>
          <p:cNvSpPr/>
          <p:nvPr/>
        </p:nvSpPr>
        <p:spPr>
          <a:xfrm>
            <a:off x="8022166" y="1835140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6BDAF40-AB01-4669-93C4-A9B1EAA1CC67}"/>
              </a:ext>
            </a:extLst>
          </p:cNvPr>
          <p:cNvSpPr/>
          <p:nvPr/>
        </p:nvSpPr>
        <p:spPr>
          <a:xfrm>
            <a:off x="4102098" y="3056440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부품 단가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납품 업체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중량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재고수량 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6E97F8-CCAC-422D-89AE-2B87B34F6FC9}"/>
              </a:ext>
            </a:extLst>
          </p:cNvPr>
          <p:cNvSpPr/>
          <p:nvPr/>
        </p:nvSpPr>
        <p:spPr>
          <a:xfrm>
            <a:off x="8022165" y="3975083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부품 주문하기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371F06F-5F3B-412A-86C0-BAB37A1733F5}"/>
              </a:ext>
            </a:extLst>
          </p:cNvPr>
          <p:cNvSpPr/>
          <p:nvPr/>
        </p:nvSpPr>
        <p:spPr>
          <a:xfrm>
            <a:off x="8022167" y="3094529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634819E-4137-4933-9D8E-BB42A0D36651}"/>
              </a:ext>
            </a:extLst>
          </p:cNvPr>
          <p:cNvSpPr/>
          <p:nvPr/>
        </p:nvSpPr>
        <p:spPr>
          <a:xfrm>
            <a:off x="8022167" y="3678727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68761F6-4288-4734-8E8F-3A5C0938137A}"/>
              </a:ext>
            </a:extLst>
          </p:cNvPr>
          <p:cNvSpPr/>
          <p:nvPr/>
        </p:nvSpPr>
        <p:spPr>
          <a:xfrm>
            <a:off x="8022166" y="3291381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439D34-8CBB-4E77-BDF5-B571C9DCB7AE}"/>
              </a:ext>
            </a:extLst>
          </p:cNvPr>
          <p:cNvSpPr/>
          <p:nvPr/>
        </p:nvSpPr>
        <p:spPr>
          <a:xfrm>
            <a:off x="4102098" y="4565682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부품 단가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납품 업체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중량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재고수량 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E1857E9-44D3-4B03-A48E-92478247BEBB}"/>
              </a:ext>
            </a:extLst>
          </p:cNvPr>
          <p:cNvSpPr/>
          <p:nvPr/>
        </p:nvSpPr>
        <p:spPr>
          <a:xfrm>
            <a:off x="8022165" y="5484325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부품 주문하기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C82BA4B-D41D-4C69-8DFC-41D03F8B1021}"/>
              </a:ext>
            </a:extLst>
          </p:cNvPr>
          <p:cNvSpPr/>
          <p:nvPr/>
        </p:nvSpPr>
        <p:spPr>
          <a:xfrm>
            <a:off x="8022167" y="4603771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F57FF47-4CA6-41F7-8C70-008EC860FCAD}"/>
              </a:ext>
            </a:extLst>
          </p:cNvPr>
          <p:cNvSpPr/>
          <p:nvPr/>
        </p:nvSpPr>
        <p:spPr>
          <a:xfrm>
            <a:off x="8022167" y="5187969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D910516-B41D-4B55-B86E-2C437DAED343}"/>
              </a:ext>
            </a:extLst>
          </p:cNvPr>
          <p:cNvSpPr/>
          <p:nvPr/>
        </p:nvSpPr>
        <p:spPr>
          <a:xfrm>
            <a:off x="8022166" y="4800623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05A776-58D0-4626-B97C-877AC7C30B67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</p:spTree>
    <p:extLst>
      <p:ext uri="{BB962C8B-B14F-4D97-AF65-F5344CB8AC3E}">
        <p14:creationId xmlns:p14="http://schemas.microsoft.com/office/powerpoint/2010/main" val="4203680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(1) </a:t>
            </a:r>
            <a:r>
              <a:rPr lang="ko-KR" altLang="en-US" sz="1000" dirty="0">
                <a:solidFill>
                  <a:schemeClr val="tx1"/>
                </a:solidFill>
              </a:rPr>
              <a:t>송장번호 또는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부품번호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PartNo</a:t>
            </a:r>
            <a:r>
              <a:rPr lang="en-US" altLang="ko-KR" sz="1000" dirty="0">
                <a:solidFill>
                  <a:schemeClr val="tx1"/>
                </a:solidFill>
              </a:rPr>
              <a:t>) </a:t>
            </a:r>
            <a:r>
              <a:rPr lang="ko-KR" altLang="en-US" sz="1000" dirty="0">
                <a:solidFill>
                  <a:schemeClr val="tx1"/>
                </a:solidFill>
              </a:rPr>
              <a:t>로 검색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배송조회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EE3711-19E5-4A0D-A222-00C4A0C117DD}"/>
              </a:ext>
            </a:extLst>
          </p:cNvPr>
          <p:cNvSpPr/>
          <p:nvPr/>
        </p:nvSpPr>
        <p:spPr>
          <a:xfrm>
            <a:off x="8022166" y="103292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53830C-81A1-4250-B111-F4385869D3B2}"/>
              </a:ext>
            </a:extLst>
          </p:cNvPr>
          <p:cNvSpPr/>
          <p:nvPr/>
        </p:nvSpPr>
        <p:spPr>
          <a:xfrm>
            <a:off x="2070099" y="1032926"/>
            <a:ext cx="5846233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3E3470-12FE-4A0C-A2C6-45D07BF9BAA9}"/>
              </a:ext>
            </a:extLst>
          </p:cNvPr>
          <p:cNvSpPr/>
          <p:nvPr/>
        </p:nvSpPr>
        <p:spPr>
          <a:xfrm>
            <a:off x="990600" y="1032926"/>
            <a:ext cx="622300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송장번호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F95CB0-C4B4-4F70-BCDF-7480A8E4AD22}"/>
              </a:ext>
            </a:extLst>
          </p:cNvPr>
          <p:cNvSpPr/>
          <p:nvPr/>
        </p:nvSpPr>
        <p:spPr>
          <a:xfrm>
            <a:off x="1676398" y="1032926"/>
            <a:ext cx="342902" cy="347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2C5FFFE-684D-441F-9364-616756B2D816}"/>
              </a:ext>
            </a:extLst>
          </p:cNvPr>
          <p:cNvSpPr/>
          <p:nvPr/>
        </p:nvSpPr>
        <p:spPr>
          <a:xfrm>
            <a:off x="1405464" y="858838"/>
            <a:ext cx="270934" cy="2455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C0277C-4EB7-450D-BCB3-79BBAC009481}"/>
              </a:ext>
            </a:extLst>
          </p:cNvPr>
          <p:cNvSpPr/>
          <p:nvPr/>
        </p:nvSpPr>
        <p:spPr>
          <a:xfrm>
            <a:off x="1151467" y="2032000"/>
            <a:ext cx="1507066" cy="347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31354A-EA7E-4F76-9150-7E479A4DBDE0}"/>
              </a:ext>
            </a:extLst>
          </p:cNvPr>
          <p:cNvSpPr/>
          <p:nvPr/>
        </p:nvSpPr>
        <p:spPr>
          <a:xfrm>
            <a:off x="3386669" y="2029877"/>
            <a:ext cx="1507066" cy="347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18ED7A-9CDB-46AD-A913-C9B21142F9A4}"/>
              </a:ext>
            </a:extLst>
          </p:cNvPr>
          <p:cNvSpPr/>
          <p:nvPr/>
        </p:nvSpPr>
        <p:spPr>
          <a:xfrm>
            <a:off x="5583765" y="2029877"/>
            <a:ext cx="1507066" cy="347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옥천 허브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9E8F8E-54FC-40C3-89AD-663C87DB9B6D}"/>
              </a:ext>
            </a:extLst>
          </p:cNvPr>
          <p:cNvSpPr/>
          <p:nvPr/>
        </p:nvSpPr>
        <p:spPr>
          <a:xfrm>
            <a:off x="2235200" y="3060690"/>
            <a:ext cx="1507066" cy="347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11F2F3-DBC1-4500-80FB-96CAFD264D9F}"/>
              </a:ext>
            </a:extLst>
          </p:cNvPr>
          <p:cNvSpPr/>
          <p:nvPr/>
        </p:nvSpPr>
        <p:spPr>
          <a:xfrm>
            <a:off x="4472518" y="3060690"/>
            <a:ext cx="1507066" cy="347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8CCF49A-DC15-4E15-8CFD-B724B107BC64}"/>
              </a:ext>
            </a:extLst>
          </p:cNvPr>
          <p:cNvSpPr/>
          <p:nvPr/>
        </p:nvSpPr>
        <p:spPr>
          <a:xfrm>
            <a:off x="2717801" y="2044676"/>
            <a:ext cx="609600" cy="347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FF0D4EC-3CE4-4D26-82E4-35531316BDD4}"/>
              </a:ext>
            </a:extLst>
          </p:cNvPr>
          <p:cNvSpPr/>
          <p:nvPr/>
        </p:nvSpPr>
        <p:spPr>
          <a:xfrm>
            <a:off x="4933950" y="2044676"/>
            <a:ext cx="609600" cy="347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D9E40F0-8B62-4347-9ECC-0AB9BA6A0945}"/>
              </a:ext>
            </a:extLst>
          </p:cNvPr>
          <p:cNvSpPr/>
          <p:nvPr/>
        </p:nvSpPr>
        <p:spPr>
          <a:xfrm>
            <a:off x="1564217" y="3076036"/>
            <a:ext cx="609600" cy="347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86B2C0E8-5AE3-407F-8EAA-44BD04AD00B1}"/>
              </a:ext>
            </a:extLst>
          </p:cNvPr>
          <p:cNvSpPr/>
          <p:nvPr/>
        </p:nvSpPr>
        <p:spPr>
          <a:xfrm>
            <a:off x="3797300" y="3060690"/>
            <a:ext cx="609600" cy="347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9EE9AF-E36F-4173-985C-A17486EEE60B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</p:spTree>
    <p:extLst>
      <p:ext uri="{BB962C8B-B14F-4D97-AF65-F5344CB8AC3E}">
        <p14:creationId xmlns:p14="http://schemas.microsoft.com/office/powerpoint/2010/main" val="263939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DD856D-C933-47A3-875A-4E5C55CCCC4F}"/>
              </a:ext>
            </a:extLst>
          </p:cNvPr>
          <p:cNvSpPr/>
          <p:nvPr/>
        </p:nvSpPr>
        <p:spPr>
          <a:xfrm>
            <a:off x="3958166" y="2916766"/>
            <a:ext cx="2743200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520405-F3DD-46ED-9BFA-EB2DE494EBDC}"/>
              </a:ext>
            </a:extLst>
          </p:cNvPr>
          <p:cNvSpPr/>
          <p:nvPr/>
        </p:nvSpPr>
        <p:spPr>
          <a:xfrm>
            <a:off x="3958166" y="3429000"/>
            <a:ext cx="2743200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70C326-0399-4B8E-8E24-E75008D1A8CA}"/>
              </a:ext>
            </a:extLst>
          </p:cNvPr>
          <p:cNvSpPr/>
          <p:nvPr/>
        </p:nvSpPr>
        <p:spPr>
          <a:xfrm>
            <a:off x="3162299" y="2916765"/>
            <a:ext cx="711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F6C506-DD51-48B9-B450-FF2CBEA7AF55}"/>
              </a:ext>
            </a:extLst>
          </p:cNvPr>
          <p:cNvSpPr/>
          <p:nvPr/>
        </p:nvSpPr>
        <p:spPr>
          <a:xfrm>
            <a:off x="3162299" y="3428999"/>
            <a:ext cx="711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PW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2C6B78-785B-43D0-A241-43AEDB82AA0E}"/>
              </a:ext>
            </a:extLst>
          </p:cNvPr>
          <p:cNvSpPr/>
          <p:nvPr/>
        </p:nvSpPr>
        <p:spPr>
          <a:xfrm>
            <a:off x="4453467" y="4117444"/>
            <a:ext cx="13208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61A4D6-28E4-4608-A694-26603630E42F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</p:spTree>
    <p:extLst>
      <p:ext uri="{BB962C8B-B14F-4D97-AF65-F5344CB8AC3E}">
        <p14:creationId xmlns:p14="http://schemas.microsoft.com/office/powerpoint/2010/main" val="1719126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공통코드 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(CLASS)</a:t>
            </a: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제품삭제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현재 화면에 표시되는</a:t>
            </a:r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   제품을 삭제한다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제품등록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DD856D-C933-47A3-875A-4E5C55CCCC4F}"/>
              </a:ext>
            </a:extLst>
          </p:cNvPr>
          <p:cNvSpPr/>
          <p:nvPr/>
        </p:nvSpPr>
        <p:spPr>
          <a:xfrm>
            <a:off x="2426493" y="1180978"/>
            <a:ext cx="198130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class_id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520405-F3DD-46ED-9BFA-EB2DE494EBDC}"/>
              </a:ext>
            </a:extLst>
          </p:cNvPr>
          <p:cNvSpPr/>
          <p:nvPr/>
        </p:nvSpPr>
        <p:spPr>
          <a:xfrm>
            <a:off x="2426493" y="1693212"/>
            <a:ext cx="198130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product_id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70C326-0399-4B8E-8E24-E75008D1A8CA}"/>
              </a:ext>
            </a:extLst>
          </p:cNvPr>
          <p:cNvSpPr/>
          <p:nvPr/>
        </p:nvSpPr>
        <p:spPr>
          <a:xfrm>
            <a:off x="962996" y="1180977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F6C506-DD51-48B9-B450-FF2CBEA7AF55}"/>
              </a:ext>
            </a:extLst>
          </p:cNvPr>
          <p:cNvSpPr/>
          <p:nvPr/>
        </p:nvSpPr>
        <p:spPr>
          <a:xfrm>
            <a:off x="962996" y="1693211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2C6B78-785B-43D0-A241-43AEDB82AA0E}"/>
              </a:ext>
            </a:extLst>
          </p:cNvPr>
          <p:cNvSpPr/>
          <p:nvPr/>
        </p:nvSpPr>
        <p:spPr>
          <a:xfrm>
            <a:off x="3556001" y="5671924"/>
            <a:ext cx="13208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61A4D6-28E4-4608-A694-26603630E42F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25F3E5-F042-49BA-B166-D4AE20109CC5}"/>
              </a:ext>
            </a:extLst>
          </p:cNvPr>
          <p:cNvSpPr/>
          <p:nvPr/>
        </p:nvSpPr>
        <p:spPr>
          <a:xfrm>
            <a:off x="2441733" y="2247778"/>
            <a:ext cx="198130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product_nm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C7B959-78FE-47EC-ACD7-977A9983FE19}"/>
              </a:ext>
            </a:extLst>
          </p:cNvPr>
          <p:cNvSpPr/>
          <p:nvPr/>
        </p:nvSpPr>
        <p:spPr>
          <a:xfrm>
            <a:off x="2441733" y="2760012"/>
            <a:ext cx="196606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price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55FE10-A257-4E2E-B36F-240E5A260517}"/>
              </a:ext>
            </a:extLst>
          </p:cNvPr>
          <p:cNvSpPr/>
          <p:nvPr/>
        </p:nvSpPr>
        <p:spPr>
          <a:xfrm>
            <a:off x="978236" y="2247777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ADCBC2-CF86-4C68-8FD7-61C5B1832A09}"/>
              </a:ext>
            </a:extLst>
          </p:cNvPr>
          <p:cNvSpPr/>
          <p:nvPr/>
        </p:nvSpPr>
        <p:spPr>
          <a:xfrm>
            <a:off x="978236" y="2760011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기본가격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D33472F-C998-4321-828B-70DC7673A4C4}"/>
              </a:ext>
            </a:extLst>
          </p:cNvPr>
          <p:cNvSpPr/>
          <p:nvPr/>
        </p:nvSpPr>
        <p:spPr>
          <a:xfrm>
            <a:off x="2441733" y="3299338"/>
            <a:ext cx="196606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weight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6F25299-BA75-4405-9AA6-08CB50317D39}"/>
              </a:ext>
            </a:extLst>
          </p:cNvPr>
          <p:cNvSpPr/>
          <p:nvPr/>
        </p:nvSpPr>
        <p:spPr>
          <a:xfrm>
            <a:off x="2441733" y="3811572"/>
            <a:ext cx="196606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size_h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A56E1E3-1E85-47DA-BFD6-5AC160D750E5}"/>
              </a:ext>
            </a:extLst>
          </p:cNvPr>
          <p:cNvSpPr/>
          <p:nvPr/>
        </p:nvSpPr>
        <p:spPr>
          <a:xfrm>
            <a:off x="978236" y="3299337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무게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6CB82EE-49FB-48A8-8899-8E47DD2785E0}"/>
              </a:ext>
            </a:extLst>
          </p:cNvPr>
          <p:cNvSpPr/>
          <p:nvPr/>
        </p:nvSpPr>
        <p:spPr>
          <a:xfrm>
            <a:off x="978236" y="3811571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가로크기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F7EA94-73BE-4E90-9962-D35EF783A1E7}"/>
              </a:ext>
            </a:extLst>
          </p:cNvPr>
          <p:cNvSpPr/>
          <p:nvPr/>
        </p:nvSpPr>
        <p:spPr>
          <a:xfrm>
            <a:off x="2456973" y="4366138"/>
            <a:ext cx="196606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size_v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DC13F6-A267-4806-9F9E-7C9EF5D8DCD7}"/>
              </a:ext>
            </a:extLst>
          </p:cNvPr>
          <p:cNvSpPr/>
          <p:nvPr/>
        </p:nvSpPr>
        <p:spPr>
          <a:xfrm>
            <a:off x="2456973" y="4878372"/>
            <a:ext cx="196606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size_z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65ADAC5-EA39-4318-B6C5-2F2B2C5869F2}"/>
              </a:ext>
            </a:extLst>
          </p:cNvPr>
          <p:cNvSpPr/>
          <p:nvPr/>
        </p:nvSpPr>
        <p:spPr>
          <a:xfrm>
            <a:off x="993476" y="4366137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세로크기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07BE7FD-F130-443D-B0A7-BF184BC20938}"/>
              </a:ext>
            </a:extLst>
          </p:cNvPr>
          <p:cNvSpPr/>
          <p:nvPr/>
        </p:nvSpPr>
        <p:spPr>
          <a:xfrm>
            <a:off x="993476" y="4878371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높이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042699E-04F3-47A3-912B-88C7C07732D1}"/>
              </a:ext>
            </a:extLst>
          </p:cNvPr>
          <p:cNvSpPr/>
          <p:nvPr/>
        </p:nvSpPr>
        <p:spPr>
          <a:xfrm>
            <a:off x="4594186" y="1180977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CBC1F9B-D2C8-4C48-8DF8-6F627B998010}"/>
              </a:ext>
            </a:extLst>
          </p:cNvPr>
          <p:cNvSpPr/>
          <p:nvPr/>
        </p:nvSpPr>
        <p:spPr>
          <a:xfrm>
            <a:off x="4594186" y="1693211"/>
            <a:ext cx="4688388" cy="3550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이미지 미리보기</a:t>
            </a:r>
            <a:endParaRPr lang="en-US" altLang="ko-K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6AE22C3-69A9-42D9-8BBC-CA39A6F8BCA6}"/>
              </a:ext>
            </a:extLst>
          </p:cNvPr>
          <p:cNvSpPr/>
          <p:nvPr/>
        </p:nvSpPr>
        <p:spPr>
          <a:xfrm>
            <a:off x="6054584" y="1180976"/>
            <a:ext cx="3227990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image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CA6C1-FE31-41D6-A13A-AA029B7AB6FD}"/>
              </a:ext>
            </a:extLst>
          </p:cNvPr>
          <p:cNvSpPr txBox="1"/>
          <p:nvPr/>
        </p:nvSpPr>
        <p:spPr>
          <a:xfrm>
            <a:off x="4075500" y="1183682"/>
            <a:ext cx="332509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4E1244F-60FB-4C63-9D99-056CC5482672}"/>
              </a:ext>
            </a:extLst>
          </p:cNvPr>
          <p:cNvSpPr/>
          <p:nvPr/>
        </p:nvSpPr>
        <p:spPr>
          <a:xfrm>
            <a:off x="4147392" y="1006776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1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B19AA40-9BF9-4D1B-BA97-97D028B7E742}"/>
              </a:ext>
            </a:extLst>
          </p:cNvPr>
          <p:cNvSpPr/>
          <p:nvPr/>
        </p:nvSpPr>
        <p:spPr>
          <a:xfrm>
            <a:off x="9548324" y="1006776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1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46B064A-BEE8-42E4-959B-F3DF0E8E777A}"/>
              </a:ext>
            </a:extLst>
          </p:cNvPr>
          <p:cNvSpPr/>
          <p:nvPr/>
        </p:nvSpPr>
        <p:spPr>
          <a:xfrm>
            <a:off x="5068426" y="5671924"/>
            <a:ext cx="13208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22321A4-D773-4DF3-9017-170E7B5C1F67}"/>
              </a:ext>
            </a:extLst>
          </p:cNvPr>
          <p:cNvSpPr/>
          <p:nvPr/>
        </p:nvSpPr>
        <p:spPr>
          <a:xfrm>
            <a:off x="7961774" y="5671924"/>
            <a:ext cx="1320800" cy="3651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제품삭제</a:t>
            </a:r>
          </a:p>
        </p:txBody>
      </p:sp>
    </p:spTree>
    <p:extLst>
      <p:ext uri="{BB962C8B-B14F-4D97-AF65-F5344CB8AC3E}">
        <p14:creationId xmlns:p14="http://schemas.microsoft.com/office/powerpoint/2010/main" val="3927794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공통코드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(CLASS)</a:t>
            </a: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altLang="ko-KR" sz="1200" dirty="0" err="1">
                <a:solidFill>
                  <a:srgbClr val="C00000"/>
                </a:solidFill>
              </a:rPr>
              <a:t>api</a:t>
            </a:r>
            <a:r>
              <a:rPr lang="en-US" altLang="ko-KR" sz="1200" dirty="0">
                <a:solidFill>
                  <a:srgbClr val="C00000"/>
                </a:solidFill>
              </a:rPr>
              <a:t> : /comm/</a:t>
            </a:r>
            <a:r>
              <a:rPr lang="en-US" altLang="ko-KR" sz="1200" dirty="0" err="1">
                <a:solidFill>
                  <a:srgbClr val="C00000"/>
                </a:solidFill>
              </a:rPr>
              <a:t>codelist</a:t>
            </a:r>
            <a:endParaRPr lang="en-US" altLang="ko-KR" sz="1200" dirty="0">
              <a:solidFill>
                <a:srgbClr val="C00000"/>
              </a:solidFill>
            </a:endParaRPr>
          </a:p>
          <a:p>
            <a:r>
              <a:rPr lang="en-US" altLang="ko-KR" sz="1200" dirty="0">
                <a:solidFill>
                  <a:srgbClr val="C00000"/>
                </a:solidFill>
              </a:rPr>
              <a:t>   { </a:t>
            </a:r>
            <a:r>
              <a:rPr lang="en-US" altLang="ko-KR" sz="1200" dirty="0" err="1">
                <a:solidFill>
                  <a:srgbClr val="C00000"/>
                </a:solidFill>
              </a:rPr>
              <a:t>group_id</a:t>
            </a:r>
            <a:r>
              <a:rPr lang="en-US" altLang="ko-KR" sz="1200" dirty="0">
                <a:solidFill>
                  <a:srgbClr val="C00000"/>
                </a:solidFill>
              </a:rPr>
              <a:t> : ‘CLASS’ }</a:t>
            </a: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모델이 선택되면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제품 마스터에서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CLASS_ID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가 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선택된 모델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인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목록이 조회된다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altLang="ko-KR" sz="1200" dirty="0" err="1">
                <a:solidFill>
                  <a:srgbClr val="C00000"/>
                </a:solidFill>
              </a:rPr>
              <a:t>api</a:t>
            </a:r>
            <a:r>
              <a:rPr lang="en-US" altLang="ko-KR" sz="1200" dirty="0">
                <a:solidFill>
                  <a:srgbClr val="C00000"/>
                </a:solidFill>
              </a:rPr>
              <a:t> : /comm/</a:t>
            </a:r>
            <a:r>
              <a:rPr lang="en-US" altLang="ko-KR" sz="1200" dirty="0" err="1">
                <a:solidFill>
                  <a:srgbClr val="C00000"/>
                </a:solidFill>
              </a:rPr>
              <a:t>productlist</a:t>
            </a:r>
            <a:endParaRPr lang="en-US" altLang="ko-KR" sz="1200" dirty="0">
              <a:solidFill>
                <a:srgbClr val="C00000"/>
              </a:solidFill>
            </a:endParaRPr>
          </a:p>
          <a:p>
            <a:r>
              <a:rPr lang="en-US" altLang="ko-KR" sz="1200" dirty="0">
                <a:solidFill>
                  <a:srgbClr val="C00000"/>
                </a:solidFill>
              </a:rPr>
              <a:t>  { </a:t>
            </a:r>
            <a:r>
              <a:rPr lang="en-US" altLang="ko-KR" sz="1200" dirty="0" err="1">
                <a:solidFill>
                  <a:srgbClr val="C00000"/>
                </a:solidFill>
              </a:rPr>
              <a:t>class_id</a:t>
            </a:r>
            <a:r>
              <a:rPr lang="en-US" altLang="ko-KR" sz="1200" dirty="0">
                <a:solidFill>
                  <a:srgbClr val="C00000"/>
                </a:solidFill>
              </a:rPr>
              <a:t> : ? }</a:t>
            </a: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[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읽기전용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]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제품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가 선택되면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      자동으로 이름이 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표시된다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제품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가 선택되면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자동으로 이미지가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표시된다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endParaRPr lang="en-US" altLang="ko-KR" sz="12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1200" b="1" dirty="0">
                <a:solidFill>
                  <a:schemeClr val="accent6">
                    <a:lumMod val="50000"/>
                  </a:schemeClr>
                </a:solidFill>
              </a:rPr>
              <a:t>상품삭제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-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삭제할 상품의 개수만큼 가장 최근에 등록된 상품부터 역순으로 </a:t>
            </a:r>
            <a:r>
              <a:rPr lang="ko-KR" altLang="en-US" sz="1200" dirty="0" err="1">
                <a:solidFill>
                  <a:schemeClr val="accent6">
                    <a:lumMod val="50000"/>
                  </a:schemeClr>
                </a:solidFill>
              </a:rPr>
              <a:t>폐기처분된다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상품등록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DD856D-C933-47A3-875A-4E5C55CCCC4F}"/>
              </a:ext>
            </a:extLst>
          </p:cNvPr>
          <p:cNvSpPr/>
          <p:nvPr/>
        </p:nvSpPr>
        <p:spPr>
          <a:xfrm>
            <a:off x="2426493" y="1180978"/>
            <a:ext cx="198130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sz="1200" dirty="0" err="1">
                <a:solidFill>
                  <a:schemeClr val="accent6">
                    <a:lumMod val="50000"/>
                  </a:schemeClr>
                </a:solidFill>
              </a:rPr>
              <a:t>class_id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520405-F3DD-46ED-9BFA-EB2DE494EBDC}"/>
              </a:ext>
            </a:extLst>
          </p:cNvPr>
          <p:cNvSpPr/>
          <p:nvPr/>
        </p:nvSpPr>
        <p:spPr>
          <a:xfrm>
            <a:off x="2426493" y="1693212"/>
            <a:ext cx="198130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sz="1200" dirty="0" err="1">
                <a:solidFill>
                  <a:schemeClr val="accent6">
                    <a:lumMod val="50000"/>
                  </a:schemeClr>
                </a:solidFill>
              </a:rPr>
              <a:t>product_id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70C326-0399-4B8E-8E24-E75008D1A8CA}"/>
              </a:ext>
            </a:extLst>
          </p:cNvPr>
          <p:cNvSpPr/>
          <p:nvPr/>
        </p:nvSpPr>
        <p:spPr>
          <a:xfrm>
            <a:off x="962996" y="1180977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F6C506-DD51-48B9-B450-FF2CBEA7AF55}"/>
              </a:ext>
            </a:extLst>
          </p:cNvPr>
          <p:cNvSpPr/>
          <p:nvPr/>
        </p:nvSpPr>
        <p:spPr>
          <a:xfrm>
            <a:off x="962996" y="1693211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61A4D6-28E4-4608-A694-26603630E42F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25F3E5-F042-49BA-B166-D4AE20109CC5}"/>
              </a:ext>
            </a:extLst>
          </p:cNvPr>
          <p:cNvSpPr/>
          <p:nvPr/>
        </p:nvSpPr>
        <p:spPr>
          <a:xfrm>
            <a:off x="2441733" y="2247778"/>
            <a:ext cx="1981302" cy="3651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sz="1200" dirty="0" err="1">
                <a:solidFill>
                  <a:schemeClr val="accent6">
                    <a:lumMod val="50000"/>
                  </a:schemeClr>
                </a:solidFill>
              </a:rPr>
              <a:t>product_nm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C7B959-78FE-47EC-ACD7-977A9983FE19}"/>
              </a:ext>
            </a:extLst>
          </p:cNvPr>
          <p:cNvSpPr/>
          <p:nvPr/>
        </p:nvSpPr>
        <p:spPr>
          <a:xfrm>
            <a:off x="2441733" y="2760012"/>
            <a:ext cx="196606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sz="1200" dirty="0" err="1">
                <a:solidFill>
                  <a:schemeClr val="accent6">
                    <a:lumMod val="50000"/>
                  </a:schemeClr>
                </a:solidFill>
              </a:rPr>
              <a:t>manufacturing_dttm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55FE10-A257-4E2E-B36F-240E5A260517}"/>
              </a:ext>
            </a:extLst>
          </p:cNvPr>
          <p:cNvSpPr/>
          <p:nvPr/>
        </p:nvSpPr>
        <p:spPr>
          <a:xfrm>
            <a:off x="978236" y="2247777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ADCBC2-CF86-4C68-8FD7-61C5B1832A09}"/>
              </a:ext>
            </a:extLst>
          </p:cNvPr>
          <p:cNvSpPr/>
          <p:nvPr/>
        </p:nvSpPr>
        <p:spPr>
          <a:xfrm>
            <a:off x="978236" y="2760011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제조일시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D33472F-C998-4321-828B-70DC7673A4C4}"/>
              </a:ext>
            </a:extLst>
          </p:cNvPr>
          <p:cNvSpPr/>
          <p:nvPr/>
        </p:nvSpPr>
        <p:spPr>
          <a:xfrm>
            <a:off x="2441733" y="3299338"/>
            <a:ext cx="196606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sz="1200" dirty="0" err="1">
                <a:solidFill>
                  <a:schemeClr val="accent6">
                    <a:lumMod val="50000"/>
                  </a:schemeClr>
                </a:solidFill>
              </a:rPr>
              <a:t>lot_no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A56E1E3-1E85-47DA-BFD6-5AC160D750E5}"/>
              </a:ext>
            </a:extLst>
          </p:cNvPr>
          <p:cNvSpPr/>
          <p:nvPr/>
        </p:nvSpPr>
        <p:spPr>
          <a:xfrm>
            <a:off x="978236" y="3299337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제조라인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CBC1F9B-D2C8-4C48-8DF8-6F627B998010}"/>
              </a:ext>
            </a:extLst>
          </p:cNvPr>
          <p:cNvSpPr/>
          <p:nvPr/>
        </p:nvSpPr>
        <p:spPr>
          <a:xfrm>
            <a:off x="4596696" y="1180977"/>
            <a:ext cx="4688388" cy="3550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이미지 미리보기</a:t>
            </a:r>
            <a:endParaRPr lang="en-US" altLang="ko-K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128414F-2130-47D3-A868-8CA77435CB24}"/>
              </a:ext>
            </a:extLst>
          </p:cNvPr>
          <p:cNvSpPr/>
          <p:nvPr/>
        </p:nvSpPr>
        <p:spPr>
          <a:xfrm>
            <a:off x="4147392" y="1006776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1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C5FCA79-8516-47C0-8050-D7726C66C9E3}"/>
              </a:ext>
            </a:extLst>
          </p:cNvPr>
          <p:cNvSpPr/>
          <p:nvPr/>
        </p:nvSpPr>
        <p:spPr>
          <a:xfrm>
            <a:off x="9548323" y="938640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1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A67943-D49F-4F5B-9963-8AFCD4623F9C}"/>
              </a:ext>
            </a:extLst>
          </p:cNvPr>
          <p:cNvSpPr txBox="1"/>
          <p:nvPr/>
        </p:nvSpPr>
        <p:spPr>
          <a:xfrm>
            <a:off x="4075500" y="1175215"/>
            <a:ext cx="3325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EB80BD9-09DC-42A4-8CC8-B3249C367DC9}"/>
              </a:ext>
            </a:extLst>
          </p:cNvPr>
          <p:cNvSpPr/>
          <p:nvPr/>
        </p:nvSpPr>
        <p:spPr>
          <a:xfrm>
            <a:off x="4147392" y="2100669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3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25E6102-CEF2-4117-9AF4-41D08805853C}"/>
              </a:ext>
            </a:extLst>
          </p:cNvPr>
          <p:cNvSpPr/>
          <p:nvPr/>
        </p:nvSpPr>
        <p:spPr>
          <a:xfrm>
            <a:off x="9548323" y="3226746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3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151BDA2-77BC-43CD-8730-8C435921D968}"/>
              </a:ext>
            </a:extLst>
          </p:cNvPr>
          <p:cNvSpPr/>
          <p:nvPr/>
        </p:nvSpPr>
        <p:spPr>
          <a:xfrm>
            <a:off x="4728156" y="1301347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4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F2B722C-C3EB-4EF9-B274-992120CA9231}"/>
              </a:ext>
            </a:extLst>
          </p:cNvPr>
          <p:cNvSpPr/>
          <p:nvPr/>
        </p:nvSpPr>
        <p:spPr>
          <a:xfrm>
            <a:off x="9548323" y="4321164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4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21AAE0-0CD8-43B4-9CAB-67F0B4B5E5F2}"/>
              </a:ext>
            </a:extLst>
          </p:cNvPr>
          <p:cNvSpPr txBox="1"/>
          <p:nvPr/>
        </p:nvSpPr>
        <p:spPr>
          <a:xfrm>
            <a:off x="4075500" y="1691656"/>
            <a:ext cx="3325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9AB2E77-B523-4FA5-9EE7-19275F375CB3}"/>
              </a:ext>
            </a:extLst>
          </p:cNvPr>
          <p:cNvSpPr/>
          <p:nvPr/>
        </p:nvSpPr>
        <p:spPr>
          <a:xfrm>
            <a:off x="4169214" y="1607861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2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0FFADA5-AE35-4E66-8477-69FC721004BA}"/>
              </a:ext>
            </a:extLst>
          </p:cNvPr>
          <p:cNvSpPr/>
          <p:nvPr/>
        </p:nvSpPr>
        <p:spPr>
          <a:xfrm>
            <a:off x="9548323" y="1742861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2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9140CB0-000B-4092-83BE-48C0D3E13A4A}"/>
              </a:ext>
            </a:extLst>
          </p:cNvPr>
          <p:cNvSpPr/>
          <p:nvPr/>
        </p:nvSpPr>
        <p:spPr>
          <a:xfrm>
            <a:off x="3556001" y="5671924"/>
            <a:ext cx="13208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37D07A7-C42A-47C8-81BF-A6D87400DED8}"/>
              </a:ext>
            </a:extLst>
          </p:cNvPr>
          <p:cNvSpPr/>
          <p:nvPr/>
        </p:nvSpPr>
        <p:spPr>
          <a:xfrm>
            <a:off x="5068426" y="5671924"/>
            <a:ext cx="13208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95BBC45-F63F-44F9-9E6D-8D526B7D5CB7}"/>
              </a:ext>
            </a:extLst>
          </p:cNvPr>
          <p:cNvSpPr/>
          <p:nvPr/>
        </p:nvSpPr>
        <p:spPr>
          <a:xfrm>
            <a:off x="7961774" y="5671924"/>
            <a:ext cx="1320800" cy="3651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상품삭제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493A099-7D20-4109-A50C-A13341894561}"/>
              </a:ext>
            </a:extLst>
          </p:cNvPr>
          <p:cNvSpPr/>
          <p:nvPr/>
        </p:nvSpPr>
        <p:spPr>
          <a:xfrm>
            <a:off x="2456973" y="3850843"/>
            <a:ext cx="196606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 = count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E1A5871-CB62-4654-B36C-EA0D5B8A0B73}"/>
              </a:ext>
            </a:extLst>
          </p:cNvPr>
          <p:cNvSpPr/>
          <p:nvPr/>
        </p:nvSpPr>
        <p:spPr>
          <a:xfrm>
            <a:off x="993476" y="3850842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상품개수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C2FB214-2A6A-484C-934D-D379A003A41D}"/>
              </a:ext>
            </a:extLst>
          </p:cNvPr>
          <p:cNvSpPr/>
          <p:nvPr/>
        </p:nvSpPr>
        <p:spPr>
          <a:xfrm>
            <a:off x="7961774" y="5306798"/>
            <a:ext cx="1320800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sz="1200" dirty="0" err="1">
                <a:solidFill>
                  <a:schemeClr val="accent6">
                    <a:lumMod val="50000"/>
                  </a:schemeClr>
                </a:solidFill>
              </a:rPr>
              <a:t>del_count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646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464</Words>
  <Application>Microsoft Office PowerPoint</Application>
  <PresentationFormat>와이드스크린</PresentationFormat>
  <Paragraphs>256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ESupply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ESupply</dc:title>
  <dc:creator>yunseuk son</dc:creator>
  <cp:lastModifiedBy>yunseuk son</cp:lastModifiedBy>
  <cp:revision>9</cp:revision>
  <dcterms:created xsi:type="dcterms:W3CDTF">2024-07-19T05:46:18Z</dcterms:created>
  <dcterms:modified xsi:type="dcterms:W3CDTF">2024-07-30T01:26:28Z</dcterms:modified>
</cp:coreProperties>
</file>