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ESupply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검색 옵션 </a:t>
            </a:r>
            <a:b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[1]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제품명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[2]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제조일시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[3]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제조라인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, [4]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일련번호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해당 제품상세보기 화면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으로 화면 전환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상품삭제 클릭시에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confirm(</a:t>
            </a:r>
            <a:r>
              <a:rPr lang="ko-KR" altLang="en-US" sz="1000" dirty="0" err="1">
                <a:solidFill>
                  <a:schemeClr val="accent6">
                    <a:lumMod val="50000"/>
                  </a:schemeClr>
                </a:solidFill>
              </a:rPr>
              <a:t>삭제하시겠습니까</a:t>
            </a:r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</a:rPr>
              <a:t>? )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 err="1">
                <a:solidFill>
                  <a:schemeClr val="accent6">
                    <a:lumMod val="50000"/>
                  </a:schemeClr>
                </a:solidFill>
              </a:rPr>
              <a:t>페이징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처리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우선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 기능 구현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(2)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가능하면 공통 </a:t>
            </a:r>
            <a:r>
              <a:rPr lang="ko-KR" altLang="en-US" sz="1200" b="1" dirty="0" err="1">
                <a:solidFill>
                  <a:schemeClr val="accent2">
                    <a:lumMod val="50000"/>
                  </a:schemeClr>
                </a:solidFill>
              </a:rPr>
              <a:t>페이징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</a:rPr>
              <a:t>컴포넌트 제작 적용</a:t>
            </a:r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전체 체크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상품삭제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39577" y="265925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351792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94000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A89627-A2E5-4CA2-8BCA-1597AB8BCFB6}"/>
              </a:ext>
            </a:extLst>
          </p:cNvPr>
          <p:cNvSpPr/>
          <p:nvPr/>
        </p:nvSpPr>
        <p:spPr>
          <a:xfrm>
            <a:off x="7812372" y="1032926"/>
            <a:ext cx="1255427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상품찾기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8DE055-94EB-4D7C-85F8-392EDAF028EC}"/>
              </a:ext>
            </a:extLst>
          </p:cNvPr>
          <p:cNvSpPr/>
          <p:nvPr/>
        </p:nvSpPr>
        <p:spPr>
          <a:xfrm>
            <a:off x="3166533" y="1032926"/>
            <a:ext cx="4555068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771623-91DE-4A9D-A4C5-8F21A79A254E}"/>
              </a:ext>
            </a:extLst>
          </p:cNvPr>
          <p:cNvSpPr/>
          <p:nvPr/>
        </p:nvSpPr>
        <p:spPr>
          <a:xfrm>
            <a:off x="962995" y="1030168"/>
            <a:ext cx="211276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2E9EA649-F033-453C-839C-23D6BA90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08941"/>
              </p:ext>
            </p:extLst>
          </p:nvPr>
        </p:nvGraphicFramePr>
        <p:xfrm>
          <a:off x="965200" y="1539238"/>
          <a:ext cx="8102600" cy="281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186367807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11191776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8153469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21313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85766089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3089271078"/>
                    </a:ext>
                  </a:extLst>
                </a:gridCol>
                <a:gridCol w="1129242">
                  <a:extLst>
                    <a:ext uri="{9D8B030D-6E8A-4147-A177-3AD203B41FA5}">
                      <a16:colId xmlns:a16="http://schemas.microsoft.com/office/drawing/2014/main" val="349198664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131083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모델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</a:t>
                      </a:r>
                      <a:r>
                        <a:rPr lang="en-US" altLang="ko-KR" sz="1400" b="0" dirty="0"/>
                        <a:t>ID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제조라인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일련번호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70448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64560"/>
                  </a:ext>
                </a:extLst>
              </a:tr>
              <a:tr h="3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4061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6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8595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42137"/>
                  </a:ext>
                </a:extLst>
              </a:tr>
              <a:tr h="156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1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0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rgbClr val="0070C0"/>
                          </a:solidFill>
                        </a:rPr>
                        <a:t>상품삭제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93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68299C2-F008-4D06-BD9D-FB8D324A2663}"/>
              </a:ext>
            </a:extLst>
          </p:cNvPr>
          <p:cNvSpPr txBox="1"/>
          <p:nvPr/>
        </p:nvSpPr>
        <p:spPr>
          <a:xfrm>
            <a:off x="2744888" y="103534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4C682C-D546-45EE-A8D3-595CFC3768C7}"/>
              </a:ext>
            </a:extLst>
          </p:cNvPr>
          <p:cNvSpPr/>
          <p:nvPr/>
        </p:nvSpPr>
        <p:spPr>
          <a:xfrm>
            <a:off x="2606101" y="8933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8EC8-F00F-40E1-B7AE-06FFAD06591F}"/>
              </a:ext>
            </a:extLst>
          </p:cNvPr>
          <p:cNvSpPr/>
          <p:nvPr/>
        </p:nvSpPr>
        <p:spPr>
          <a:xfrm>
            <a:off x="2807620" y="4606539"/>
            <a:ext cx="5127723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페이징처리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F32698-E4B8-4C32-B8F4-9BC3E80E6C5D}"/>
              </a:ext>
            </a:extLst>
          </p:cNvPr>
          <p:cNvSpPr/>
          <p:nvPr/>
        </p:nvSpPr>
        <p:spPr>
          <a:xfrm>
            <a:off x="2503055" y="1940874"/>
            <a:ext cx="2153614" cy="2302656"/>
          </a:xfrm>
          <a:prstGeom prst="rect">
            <a:avLst/>
          </a:prstGeom>
          <a:solidFill>
            <a:schemeClr val="accent2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</a:rPr>
              <a:t>클릭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D5FF6B5-D8EB-4BEC-8228-310D5798A75A}"/>
              </a:ext>
            </a:extLst>
          </p:cNvPr>
          <p:cNvSpPr/>
          <p:nvPr/>
        </p:nvSpPr>
        <p:spPr>
          <a:xfrm>
            <a:off x="2606100" y="20282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C9B72E2-4B31-478A-A503-6409AAF0F418}"/>
              </a:ext>
            </a:extLst>
          </p:cNvPr>
          <p:cNvSpPr/>
          <p:nvPr/>
        </p:nvSpPr>
        <p:spPr>
          <a:xfrm>
            <a:off x="8057435" y="18765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3164064-25FD-4AA7-81C4-DFBAB71103D9}"/>
              </a:ext>
            </a:extLst>
          </p:cNvPr>
          <p:cNvSpPr/>
          <p:nvPr/>
        </p:nvSpPr>
        <p:spPr>
          <a:xfrm>
            <a:off x="2717801" y="447291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7DDFCB-09E7-4E7A-BF41-E161DCEFE978}"/>
              </a:ext>
            </a:extLst>
          </p:cNvPr>
          <p:cNvSpPr/>
          <p:nvPr/>
        </p:nvSpPr>
        <p:spPr>
          <a:xfrm>
            <a:off x="9539576" y="460653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39F47D-DCA8-4521-9AD8-546D29466222}"/>
              </a:ext>
            </a:extLst>
          </p:cNvPr>
          <p:cNvSpPr/>
          <p:nvPr/>
        </p:nvSpPr>
        <p:spPr>
          <a:xfrm>
            <a:off x="880393" y="14298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5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0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[1] </a:t>
            </a:r>
            <a:r>
              <a:rPr lang="ko-KR" altLang="en-US" sz="1000" dirty="0">
                <a:solidFill>
                  <a:schemeClr val="tx1"/>
                </a:solidFill>
              </a:rPr>
              <a:t>주문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URL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Parameter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</a:rPr>
              <a:t>user_id</a:t>
            </a:r>
            <a:r>
              <a:rPr lang="en-US" altLang="ko-KR" sz="1000" dirty="0">
                <a:solidFill>
                  <a:schemeClr val="tx1"/>
                </a:solidFill>
              </a:rPr>
              <a:t> : “”,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order : [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{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qty 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: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Response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presult</a:t>
            </a:r>
            <a:r>
              <a:rPr lang="en-US" altLang="ko-KR" sz="1000" dirty="0">
                <a:solidFill>
                  <a:schemeClr val="tx1"/>
                </a:solidFill>
              </a:rPr>
              <a:t> : {  [      </a:t>
            </a:r>
            <a:r>
              <a:rPr lang="en-US" altLang="ko-KR" sz="1000" dirty="0" err="1">
                <a:solidFill>
                  <a:schemeClr val="tx1"/>
                </a:solidFill>
              </a:rPr>
              <a:t>product_id</a:t>
            </a:r>
            <a:r>
              <a:rPr lang="en-US" altLang="ko-KR" sz="1000" dirty="0">
                <a:solidFill>
                  <a:schemeClr val="tx1"/>
                </a:solidFill>
              </a:rPr>
              <a:t> : "",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message : "" ,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     </a:t>
            </a:r>
            <a:r>
              <a:rPr lang="en-US" altLang="ko-KR" sz="1000" dirty="0" err="1">
                <a:solidFill>
                  <a:schemeClr val="tx1"/>
                </a:solidFill>
              </a:rPr>
              <a:t>order_no</a:t>
            </a:r>
            <a:r>
              <a:rPr lang="en-US" altLang="ko-KR" sz="1000" dirty="0">
                <a:solidFill>
                  <a:schemeClr val="tx1"/>
                </a:solidFill>
              </a:rPr>
              <a:t> : “”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}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}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A0BC9-7E83-4C48-9296-575F3A1FD1A6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D8844-9D39-4DBE-A2D1-262C7F48B778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DAC674-D54E-4832-A28F-56453A7968D6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66A39-FC07-4606-A140-BDF7ECACEAA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077FCA-BCD2-4DD3-ADF3-96E616C63A3C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04BE22-1108-431F-9094-E9ED5AC2C281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1DF32D-AE5A-4DCB-A83A-6E135BAFAA57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9D7234-7E55-4216-B21D-B91C20ED202C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954B9-3BEB-48E8-876A-035529F380A8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615FA8-CB33-4521-AAF8-633FFD26857E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20D066-65BB-48E4-AAF1-95AD5EC87AF2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88BD86-ABEF-4BC5-85ED-EFD3980F0BCB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235F7E-A754-4F1C-8B34-62C01EE8D933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AD0FD2-0E0A-4324-B80F-699768F5AC62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D8F715-1A3D-43C7-9732-A76A87C87F6E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B1B878-8B75-49D0-98E1-3F5E0C86730B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431886-931E-4DDD-91A5-58F22BDCBFAE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7705B8-0212-433D-BE77-6A58DF56F02F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990600" y="5964757"/>
            <a:ext cx="8077199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넘어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갈 때 해당 상품의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제품번호를 넘겨준다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상품재고 화면은 재고를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확인하는 목적이므로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재고 수량을 수정할 수는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</a:rPr>
              <a:t>없다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따라서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</a:rPr>
              <a:t>해당 버튼은 사라져야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   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상품등록 화면을 통해서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상품이 입고되고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판매 또는 폐기처분을</a:t>
            </a:r>
            <a:endParaRPr lang="en-US" altLang="ko-KR" sz="12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        </a:t>
            </a:r>
            <a:r>
              <a:rPr lang="ko-KR" alt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통해서 상품이 출고된다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상품재고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C441B-7D31-40AE-95FF-BABC0CE02E45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59A05-20D5-468C-8BE1-20296329F0B5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8A749-3E46-43E3-8369-58DC975F487D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F6E53-68F1-4240-BEDE-54E693746885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2CD51-B2D3-4744-9CD5-1FD64DF2A4F9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A0EA7-20AE-4807-99B9-69A053030843}"/>
              </a:ext>
            </a:extLst>
          </p:cNvPr>
          <p:cNvSpPr/>
          <p:nvPr/>
        </p:nvSpPr>
        <p:spPr>
          <a:xfrm>
            <a:off x="1447800" y="1032926"/>
            <a:ext cx="64685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4AC0-6B3B-4A11-9C3D-C4A41570043D}"/>
              </a:ext>
            </a:extLst>
          </p:cNvPr>
          <p:cNvSpPr/>
          <p:nvPr/>
        </p:nvSpPr>
        <p:spPr>
          <a:xfrm>
            <a:off x="990600" y="1032926"/>
            <a:ext cx="4572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돋보기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9E5BD-A6F1-4955-95EB-9163854725C5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8CF422-A988-498B-86BB-E4E8EDA12315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BF1559-79C8-4CFD-82F2-D6F412C36D9D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9E60AE-065F-4710-A420-D51735CE3C1A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5BA81A-21BA-4B5A-A2C7-4F7D0E518972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73230-CD88-4861-9B28-B61E5DEC8958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6613B1-8A8E-4AFB-BB8A-96E8AA8B88F0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9A0792-DF86-401F-BCB3-B58EABA976B7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1F0DFA-9AB7-4A0E-90F8-1589E7B7F9B2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7E486-0692-4F27-9142-DCEC796E4111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44FAD7-9428-4923-A297-1A05107F62DB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04FEAF-95D2-4F08-AAC4-C5C2A01CF665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534CF3-7B39-4062-B301-5AE24C709D7A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9C788D-C7B0-4F27-8EDF-7CAC64DE9D50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48221-C243-4C68-BA5E-BA2B2DE24560}"/>
              </a:ext>
            </a:extLst>
          </p:cNvPr>
          <p:cNvSpPr/>
          <p:nvPr/>
        </p:nvSpPr>
        <p:spPr>
          <a:xfrm>
            <a:off x="6703484" y="2573338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569D5F-2E58-46AC-9E52-0890E88C3225}"/>
              </a:ext>
            </a:extLst>
          </p:cNvPr>
          <p:cNvSpPr/>
          <p:nvPr/>
        </p:nvSpPr>
        <p:spPr>
          <a:xfrm>
            <a:off x="6703484" y="4051300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51954B-7CCB-4FB8-BF72-6C5254720266}"/>
              </a:ext>
            </a:extLst>
          </p:cNvPr>
          <p:cNvSpPr/>
          <p:nvPr/>
        </p:nvSpPr>
        <p:spPr>
          <a:xfrm>
            <a:off x="6703484" y="5494327"/>
            <a:ext cx="1045632" cy="21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96BAAF-9090-44DD-9F7D-735C2B7B566A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C5E341-C817-42B2-A89F-F13A97651BEF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F00A9C0-A18F-4247-BE3F-DC5CFBAE3F78}"/>
              </a:ext>
            </a:extLst>
          </p:cNvPr>
          <p:cNvSpPr/>
          <p:nvPr/>
        </p:nvSpPr>
        <p:spPr>
          <a:xfrm>
            <a:off x="7467600" y="23634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8CB0CB-F05D-4490-8761-F1DBA10E02CE}"/>
              </a:ext>
            </a:extLst>
          </p:cNvPr>
          <p:cNvSpPr/>
          <p:nvPr/>
        </p:nvSpPr>
        <p:spPr>
          <a:xfrm>
            <a:off x="9552276" y="236344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F010B5-DC8C-4E77-9D4C-BD443C01A041}"/>
              </a:ext>
            </a:extLst>
          </p:cNvPr>
          <p:cNvSpPr/>
          <p:nvPr/>
        </p:nvSpPr>
        <p:spPr>
          <a:xfrm>
            <a:off x="9008055" y="188208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제품명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제품번호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해당 제품의 부품수량이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저장된다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상품재고 화면에서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부품목록 버튼을 통해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넘어왔을 경우엔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이미 제품명이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입력되고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</a:t>
            </a:r>
            <a:r>
              <a:rPr lang="ko-KR" altLang="en-US" sz="1200" dirty="0">
                <a:solidFill>
                  <a:schemeClr val="tx1"/>
                </a:solidFill>
              </a:rPr>
              <a:t>자동으로 검색된다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3014133" y="1032926"/>
            <a:ext cx="4792134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E07EC-CA86-464F-88B5-745CF7FFED07}"/>
              </a:ext>
            </a:extLst>
          </p:cNvPr>
          <p:cNvSpPr/>
          <p:nvPr/>
        </p:nvSpPr>
        <p:spPr>
          <a:xfrm>
            <a:off x="990600" y="1032926"/>
            <a:ext cx="1574798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C7246-42D9-4589-BA6E-49F7DBE92A3F}"/>
              </a:ext>
            </a:extLst>
          </p:cNvPr>
          <p:cNvSpPr/>
          <p:nvPr/>
        </p:nvSpPr>
        <p:spPr>
          <a:xfrm>
            <a:off x="4102098" y="30733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36276-CCF9-4CF6-A7A8-C4D3513391D3}"/>
              </a:ext>
            </a:extLst>
          </p:cNvPr>
          <p:cNvSpPr/>
          <p:nvPr/>
        </p:nvSpPr>
        <p:spPr>
          <a:xfrm>
            <a:off x="4102098" y="4546599"/>
            <a:ext cx="3704170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6" y="1600195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소요수량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2061620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64581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2258472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2560C1-BC7A-4C6C-B7B1-43828CA1E21E}"/>
              </a:ext>
            </a:extLst>
          </p:cNvPr>
          <p:cNvSpPr/>
          <p:nvPr/>
        </p:nvSpPr>
        <p:spPr>
          <a:xfrm>
            <a:off x="8022166" y="307339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2EBEA2-E112-4109-9C99-08234778196D}"/>
              </a:ext>
            </a:extLst>
          </p:cNvPr>
          <p:cNvSpPr/>
          <p:nvPr/>
        </p:nvSpPr>
        <p:spPr>
          <a:xfrm>
            <a:off x="8022167" y="3534824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1F26A-A56E-4A3F-BD10-8282F8CA06FB}"/>
              </a:ext>
            </a:extLst>
          </p:cNvPr>
          <p:cNvSpPr/>
          <p:nvPr/>
        </p:nvSpPr>
        <p:spPr>
          <a:xfrm>
            <a:off x="8022167" y="4119022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110DB-6DC3-4F11-8AFA-462C3825F325}"/>
              </a:ext>
            </a:extLst>
          </p:cNvPr>
          <p:cNvSpPr/>
          <p:nvPr/>
        </p:nvSpPr>
        <p:spPr>
          <a:xfrm>
            <a:off x="8022166" y="3731676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83CD9-F844-42CD-A6AA-14821FFBD550}"/>
              </a:ext>
            </a:extLst>
          </p:cNvPr>
          <p:cNvSpPr/>
          <p:nvPr/>
        </p:nvSpPr>
        <p:spPr>
          <a:xfrm>
            <a:off x="8022166" y="455506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수량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FE0D99-2BFF-4A11-A6F9-426262DB9354}"/>
              </a:ext>
            </a:extLst>
          </p:cNvPr>
          <p:cNvSpPr/>
          <p:nvPr/>
        </p:nvSpPr>
        <p:spPr>
          <a:xfrm>
            <a:off x="8022167" y="501649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681124-27C1-4703-BD08-00B509D01AC5}"/>
              </a:ext>
            </a:extLst>
          </p:cNvPr>
          <p:cNvSpPr/>
          <p:nvPr/>
        </p:nvSpPr>
        <p:spPr>
          <a:xfrm>
            <a:off x="8022167" y="560068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114E08-4AF8-4188-8B29-D43BDC44DDC2}"/>
              </a:ext>
            </a:extLst>
          </p:cNvPr>
          <p:cNvSpPr/>
          <p:nvPr/>
        </p:nvSpPr>
        <p:spPr>
          <a:xfrm>
            <a:off x="8022166" y="521334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2E6839-1FBE-4ACD-A99F-7B09602FCD9E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9FA108-228C-4E4D-8750-DE672E15129D}"/>
              </a:ext>
            </a:extLst>
          </p:cNvPr>
          <p:cNvSpPr/>
          <p:nvPr/>
        </p:nvSpPr>
        <p:spPr>
          <a:xfrm>
            <a:off x="2565398" y="1028695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97F55F3-AB0F-45E2-8A99-4F16ADE2D739}"/>
              </a:ext>
            </a:extLst>
          </p:cNvPr>
          <p:cNvSpPr/>
          <p:nvPr/>
        </p:nvSpPr>
        <p:spPr>
          <a:xfrm>
            <a:off x="2427576" y="82198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8F2B83-4EAF-420E-B066-5158116E45D4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275D5C-C784-480A-9BD8-B6F797E8933B}"/>
              </a:ext>
            </a:extLst>
          </p:cNvPr>
          <p:cNvSpPr/>
          <p:nvPr/>
        </p:nvSpPr>
        <p:spPr>
          <a:xfrm>
            <a:off x="5431365" y="590867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E3E34F3-D334-4736-BC05-5D5B285D5A78}"/>
              </a:ext>
            </a:extLst>
          </p:cNvPr>
          <p:cNvSpPr/>
          <p:nvPr/>
        </p:nvSpPr>
        <p:spPr>
          <a:xfrm>
            <a:off x="6386678" y="575733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5C0060A-21D1-4EDC-9355-EA6E5685A192}"/>
              </a:ext>
            </a:extLst>
          </p:cNvPr>
          <p:cNvSpPr/>
          <p:nvPr/>
        </p:nvSpPr>
        <p:spPr>
          <a:xfrm>
            <a:off x="9552276" y="151802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29631A2-A20C-41B5-B93D-7DFEB9ACD9CC}"/>
              </a:ext>
            </a:extLst>
          </p:cNvPr>
          <p:cNvSpPr/>
          <p:nvPr/>
        </p:nvSpPr>
        <p:spPr>
          <a:xfrm>
            <a:off x="9552276" y="221826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1C0455-2375-4936-A1F2-FC2D384A36DA}"/>
              </a:ext>
            </a:extLst>
          </p:cNvPr>
          <p:cNvSpPr/>
          <p:nvPr/>
        </p:nvSpPr>
        <p:spPr>
          <a:xfrm>
            <a:off x="7041908" y="8648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3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제품명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제품번호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 부품 주문 </a:t>
            </a:r>
            <a:r>
              <a:rPr lang="ko-KR" altLang="en-US" sz="1200" dirty="0" err="1">
                <a:solidFill>
                  <a:schemeClr val="tx1"/>
                </a:solidFill>
              </a:rPr>
              <a:t>클릭시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해당 부품 주문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ko-KR" altLang="en-US" sz="1200" dirty="0">
                <a:solidFill>
                  <a:schemeClr val="tx1"/>
                </a:solidFill>
              </a:rPr>
              <a:t>이동한다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rgbClr val="C00000"/>
                </a:solidFill>
              </a:rPr>
              <a:t>부품주문 화면 별도 필요함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 부품 주문 </a:t>
            </a:r>
            <a:r>
              <a:rPr lang="ko-KR" altLang="en-US" sz="1200" dirty="0" err="1">
                <a:solidFill>
                  <a:srgbClr val="C00000"/>
                </a:solidFill>
                <a:sym typeface="Wingdings" panose="05000000000000000000" pitchFamily="2" charset="2"/>
              </a:rPr>
              <a:t>저장시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해당 부품 납품 업체에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주문 발주 처리 된다</a:t>
            </a:r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※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부품주문 화면은 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㈜선아전자에서 관리되는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olidFill>
                  <a:srgbClr val="C00000"/>
                </a:solidFill>
                <a:sym typeface="Wingdings" panose="05000000000000000000" pitchFamily="2" charset="2"/>
              </a:rPr>
              <a:t>통합 부품 주문 화면으로</a:t>
            </a:r>
            <a:endParaRPr lang="en-US" altLang="ko-KR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C00000"/>
                </a:solidFill>
                <a:sym typeface="Wingdings" panose="05000000000000000000" pitchFamily="2" charset="2"/>
              </a:rPr>
              <a:t>   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부품재고목록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3C3074-ED7D-453E-ACD9-6948D517C9C4}"/>
              </a:ext>
            </a:extLst>
          </p:cNvPr>
          <p:cNvSpPr/>
          <p:nvPr/>
        </p:nvSpPr>
        <p:spPr>
          <a:xfrm>
            <a:off x="990600" y="16002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897330-4008-4F3C-975F-3C239F8AA2B1}"/>
              </a:ext>
            </a:extLst>
          </p:cNvPr>
          <p:cNvSpPr/>
          <p:nvPr/>
        </p:nvSpPr>
        <p:spPr>
          <a:xfrm>
            <a:off x="990600" y="30734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5C3D04-DB2F-47FE-ACAE-CEC81457E27B}"/>
              </a:ext>
            </a:extLst>
          </p:cNvPr>
          <p:cNvSpPr/>
          <p:nvPr/>
        </p:nvSpPr>
        <p:spPr>
          <a:xfrm>
            <a:off x="990600" y="4546600"/>
            <a:ext cx="2912534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부품명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C6E60-37E6-42E5-A186-D954855D5CD8}"/>
              </a:ext>
            </a:extLst>
          </p:cNvPr>
          <p:cNvSpPr/>
          <p:nvPr/>
        </p:nvSpPr>
        <p:spPr>
          <a:xfrm>
            <a:off x="4102098" y="1600199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92510-FB2C-44E4-8B60-2F2BA2A928C1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900388-D205-43D3-81FC-C9397519B197}"/>
              </a:ext>
            </a:extLst>
          </p:cNvPr>
          <p:cNvSpPr/>
          <p:nvPr/>
        </p:nvSpPr>
        <p:spPr>
          <a:xfrm>
            <a:off x="2906420" y="1032926"/>
            <a:ext cx="500991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F7A354-7660-469F-AC20-9EC57285E456}"/>
              </a:ext>
            </a:extLst>
          </p:cNvPr>
          <p:cNvSpPr/>
          <p:nvPr/>
        </p:nvSpPr>
        <p:spPr>
          <a:xfrm>
            <a:off x="8022165" y="2501908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618288-1221-4902-8F16-732577666482}"/>
              </a:ext>
            </a:extLst>
          </p:cNvPr>
          <p:cNvSpPr/>
          <p:nvPr/>
        </p:nvSpPr>
        <p:spPr>
          <a:xfrm>
            <a:off x="8022167" y="1638288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45D45-97FB-40D1-8555-E875727FF95A}"/>
              </a:ext>
            </a:extLst>
          </p:cNvPr>
          <p:cNvSpPr/>
          <p:nvPr/>
        </p:nvSpPr>
        <p:spPr>
          <a:xfrm>
            <a:off x="8022167" y="2222486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98EBD-C786-4374-B0E8-B4CD6C45DCD4}"/>
              </a:ext>
            </a:extLst>
          </p:cNvPr>
          <p:cNvSpPr/>
          <p:nvPr/>
        </p:nvSpPr>
        <p:spPr>
          <a:xfrm>
            <a:off x="8022166" y="1835140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DAF40-AB01-4669-93C4-A9B1EAA1CC67}"/>
              </a:ext>
            </a:extLst>
          </p:cNvPr>
          <p:cNvSpPr/>
          <p:nvPr/>
        </p:nvSpPr>
        <p:spPr>
          <a:xfrm>
            <a:off x="4102098" y="3056440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6E97F8-CCAC-422D-89AE-2B87B34F6FC9}"/>
              </a:ext>
            </a:extLst>
          </p:cNvPr>
          <p:cNvSpPr/>
          <p:nvPr/>
        </p:nvSpPr>
        <p:spPr>
          <a:xfrm>
            <a:off x="8022165" y="3958149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71F06F-5F3B-412A-86C0-BAB37A1733F5}"/>
              </a:ext>
            </a:extLst>
          </p:cNvPr>
          <p:cNvSpPr/>
          <p:nvPr/>
        </p:nvSpPr>
        <p:spPr>
          <a:xfrm>
            <a:off x="8022167" y="309452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34819E-4137-4933-9D8E-BB42A0D36651}"/>
              </a:ext>
            </a:extLst>
          </p:cNvPr>
          <p:cNvSpPr/>
          <p:nvPr/>
        </p:nvSpPr>
        <p:spPr>
          <a:xfrm>
            <a:off x="8022167" y="3678727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8761F6-4288-4734-8E8F-3A5C0938137A}"/>
              </a:ext>
            </a:extLst>
          </p:cNvPr>
          <p:cNvSpPr/>
          <p:nvPr/>
        </p:nvSpPr>
        <p:spPr>
          <a:xfrm>
            <a:off x="8022166" y="3291381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9D34-8CBB-4E77-BDF5-B571C9DCB7AE}"/>
              </a:ext>
            </a:extLst>
          </p:cNvPr>
          <p:cNvSpPr/>
          <p:nvPr/>
        </p:nvSpPr>
        <p:spPr>
          <a:xfrm>
            <a:off x="4102098" y="4565682"/>
            <a:ext cx="3704169" cy="12530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부품 단가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납품 업체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중량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재고수량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857E9-44D3-4B03-A48E-92478247BEBB}"/>
              </a:ext>
            </a:extLst>
          </p:cNvPr>
          <p:cNvSpPr/>
          <p:nvPr/>
        </p:nvSpPr>
        <p:spPr>
          <a:xfrm>
            <a:off x="8022165" y="5467391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부품 주문하기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2BA4B-D41D-4C69-8DFC-41D03F8B1021}"/>
              </a:ext>
            </a:extLst>
          </p:cNvPr>
          <p:cNvSpPr/>
          <p:nvPr/>
        </p:nvSpPr>
        <p:spPr>
          <a:xfrm>
            <a:off x="8022167" y="4603771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7FF47-4CA6-41F7-8C70-008EC860FCAD}"/>
              </a:ext>
            </a:extLst>
          </p:cNvPr>
          <p:cNvSpPr/>
          <p:nvPr/>
        </p:nvSpPr>
        <p:spPr>
          <a:xfrm>
            <a:off x="8022167" y="5187969"/>
            <a:ext cx="1045632" cy="15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910516-B41D-4B55-B86E-2C437DAED343}"/>
              </a:ext>
            </a:extLst>
          </p:cNvPr>
          <p:cNvSpPr/>
          <p:nvPr/>
        </p:nvSpPr>
        <p:spPr>
          <a:xfrm>
            <a:off x="8022166" y="4800623"/>
            <a:ext cx="1045633" cy="347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05A776-58D0-4626-B97C-877AC7C30B67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9B5040D-FF25-4206-A8A0-F40985A2EE98}"/>
              </a:ext>
            </a:extLst>
          </p:cNvPr>
          <p:cNvSpPr/>
          <p:nvPr/>
        </p:nvSpPr>
        <p:spPr>
          <a:xfrm>
            <a:off x="9552276" y="963423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947D98-1A10-486C-B831-26CE7E7D4497}"/>
              </a:ext>
            </a:extLst>
          </p:cNvPr>
          <p:cNvSpPr/>
          <p:nvPr/>
        </p:nvSpPr>
        <p:spPr>
          <a:xfrm>
            <a:off x="8995355" y="2396065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879A00-692D-43A7-9269-499037F3B802}"/>
              </a:ext>
            </a:extLst>
          </p:cNvPr>
          <p:cNvSpPr/>
          <p:nvPr/>
        </p:nvSpPr>
        <p:spPr>
          <a:xfrm>
            <a:off x="990600" y="1032926"/>
            <a:ext cx="1574798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D0FD97-AFAC-4606-A478-DFCEA3C939EE}"/>
              </a:ext>
            </a:extLst>
          </p:cNvPr>
          <p:cNvSpPr/>
          <p:nvPr/>
        </p:nvSpPr>
        <p:spPr>
          <a:xfrm>
            <a:off x="2565398" y="1028695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6012D7-0B10-43EF-ACD0-0555B176C309}"/>
              </a:ext>
            </a:extLst>
          </p:cNvPr>
          <p:cNvSpPr/>
          <p:nvPr/>
        </p:nvSpPr>
        <p:spPr>
          <a:xfrm>
            <a:off x="2427576" y="82198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AE99709-4560-41F5-A5F1-2C8A6185672B}"/>
              </a:ext>
            </a:extLst>
          </p:cNvPr>
          <p:cNvSpPr/>
          <p:nvPr/>
        </p:nvSpPr>
        <p:spPr>
          <a:xfrm>
            <a:off x="9552276" y="1692452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8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(1) </a:t>
            </a:r>
            <a:r>
              <a:rPr lang="ko-KR" altLang="en-US" sz="1000" dirty="0">
                <a:solidFill>
                  <a:schemeClr val="tx1"/>
                </a:solidFill>
              </a:rPr>
              <a:t>송장번호 또는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부품번호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PartNo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로 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배송조회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E3711-19E5-4A0D-A222-00C4A0C117DD}"/>
              </a:ext>
            </a:extLst>
          </p:cNvPr>
          <p:cNvSpPr/>
          <p:nvPr/>
        </p:nvSpPr>
        <p:spPr>
          <a:xfrm>
            <a:off x="8022166" y="1032926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53830C-81A1-4250-B111-F4385869D3B2}"/>
              </a:ext>
            </a:extLst>
          </p:cNvPr>
          <p:cNvSpPr/>
          <p:nvPr/>
        </p:nvSpPr>
        <p:spPr>
          <a:xfrm>
            <a:off x="2070099" y="1032926"/>
            <a:ext cx="5846233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3E3470-12FE-4A0C-A2C6-45D07BF9BAA9}"/>
              </a:ext>
            </a:extLst>
          </p:cNvPr>
          <p:cNvSpPr/>
          <p:nvPr/>
        </p:nvSpPr>
        <p:spPr>
          <a:xfrm>
            <a:off x="990600" y="1032926"/>
            <a:ext cx="622300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송장번호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F95CB0-C4B4-4F70-BCDF-7480A8E4AD22}"/>
              </a:ext>
            </a:extLst>
          </p:cNvPr>
          <p:cNvSpPr/>
          <p:nvPr/>
        </p:nvSpPr>
        <p:spPr>
          <a:xfrm>
            <a:off x="1676398" y="1032926"/>
            <a:ext cx="34290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5FFFE-684D-441F-9364-616756B2D816}"/>
              </a:ext>
            </a:extLst>
          </p:cNvPr>
          <p:cNvSpPr/>
          <p:nvPr/>
        </p:nvSpPr>
        <p:spPr>
          <a:xfrm>
            <a:off x="1405464" y="858838"/>
            <a:ext cx="270934" cy="245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C0277C-4EB7-450D-BCB3-79BBAC009481}"/>
              </a:ext>
            </a:extLst>
          </p:cNvPr>
          <p:cNvSpPr/>
          <p:nvPr/>
        </p:nvSpPr>
        <p:spPr>
          <a:xfrm>
            <a:off x="1151467" y="203200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1354A-EA7E-4F76-9150-7E479A4DBDE0}"/>
              </a:ext>
            </a:extLst>
          </p:cNvPr>
          <p:cNvSpPr/>
          <p:nvPr/>
        </p:nvSpPr>
        <p:spPr>
          <a:xfrm>
            <a:off x="3386669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18ED7A-9CDB-46AD-A913-C9B21142F9A4}"/>
              </a:ext>
            </a:extLst>
          </p:cNvPr>
          <p:cNvSpPr/>
          <p:nvPr/>
        </p:nvSpPr>
        <p:spPr>
          <a:xfrm>
            <a:off x="5583765" y="2029877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옥천 허브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E8F8E-54FC-40C3-89AD-663C87DB9B6D}"/>
              </a:ext>
            </a:extLst>
          </p:cNvPr>
          <p:cNvSpPr/>
          <p:nvPr/>
        </p:nvSpPr>
        <p:spPr>
          <a:xfrm>
            <a:off x="2235200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1F2F3-DBC1-4500-80FB-96CAFD264D9F}"/>
              </a:ext>
            </a:extLst>
          </p:cNvPr>
          <p:cNvSpPr/>
          <p:nvPr/>
        </p:nvSpPr>
        <p:spPr>
          <a:xfrm>
            <a:off x="4472518" y="3060690"/>
            <a:ext cx="1507066" cy="347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8CCF49A-DC15-4E15-8CFD-B724B107BC64}"/>
              </a:ext>
            </a:extLst>
          </p:cNvPr>
          <p:cNvSpPr/>
          <p:nvPr/>
        </p:nvSpPr>
        <p:spPr>
          <a:xfrm>
            <a:off x="2717801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FF0D4EC-3CE4-4D26-82E4-35531316BDD4}"/>
              </a:ext>
            </a:extLst>
          </p:cNvPr>
          <p:cNvSpPr/>
          <p:nvPr/>
        </p:nvSpPr>
        <p:spPr>
          <a:xfrm>
            <a:off x="4933950" y="204467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9E40F0-8B62-4347-9ECC-0AB9BA6A0945}"/>
              </a:ext>
            </a:extLst>
          </p:cNvPr>
          <p:cNvSpPr/>
          <p:nvPr/>
        </p:nvSpPr>
        <p:spPr>
          <a:xfrm>
            <a:off x="1564217" y="3076036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B2C0E8-5AE3-407F-8EAA-44BD04AD00B1}"/>
              </a:ext>
            </a:extLst>
          </p:cNvPr>
          <p:cNvSpPr/>
          <p:nvPr/>
        </p:nvSpPr>
        <p:spPr>
          <a:xfrm>
            <a:off x="3797300" y="3060690"/>
            <a:ext cx="609600" cy="34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9EE9AF-E36F-4173-985C-A17486EEE60B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263939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3958166" y="29167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3958166" y="34290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3162299" y="29167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3162299" y="34289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4453467" y="41174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</p:spTree>
    <p:extLst>
      <p:ext uri="{BB962C8B-B14F-4D97-AF65-F5344CB8AC3E}">
        <p14:creationId xmlns:p14="http://schemas.microsoft.com/office/powerpoint/2010/main" val="171912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</a:rPr>
              <a:t>api</a:t>
            </a:r>
            <a:r>
              <a:rPr lang="en-US" altLang="ko-KR" sz="1400" dirty="0">
                <a:solidFill>
                  <a:srgbClr val="C00000"/>
                </a:solidFill>
              </a:rPr>
              <a:t> : /comm/</a:t>
            </a:r>
            <a:r>
              <a:rPr lang="en-US" altLang="ko-KR" sz="1400" dirty="0" err="1">
                <a:solidFill>
                  <a:srgbClr val="C00000"/>
                </a:solidFill>
              </a:rPr>
              <a:t>codelist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{ </a:t>
            </a:r>
            <a:r>
              <a:rPr lang="en-US" altLang="ko-KR" sz="1400" dirty="0" err="1">
                <a:solidFill>
                  <a:srgbClr val="C00000"/>
                </a:solidFill>
              </a:rPr>
              <a:t>group_id</a:t>
            </a:r>
            <a:r>
              <a:rPr lang="en-US" altLang="ko-KR" sz="14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  </a:t>
            </a:r>
            <a:r>
              <a:rPr lang="en-US" altLang="ko-KR" sz="1200" dirty="0">
                <a:solidFill>
                  <a:srgbClr val="C00000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전환하기 전에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저장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확인후 우선 저장하고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부품목록 화면으로 전환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파라미터로 제품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dirty="0">
                <a:solidFill>
                  <a:schemeClr val="tx1"/>
                </a:solidFill>
              </a:rPr>
              <a:t>넘긴다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Table ERD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에서는 모델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와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PK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로 설정되어 있으나 업무구조상 실제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만으로도 충분히 유일한 값이 되는 구조이므로 파라미터를 제품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만 넘겨도 된다</a:t>
            </a:r>
            <a:r>
              <a:rPr lang="en-US" altLang="ko-KR" sz="1000" u="sng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제품삭제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현재 화면에 표시되는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</a:rPr>
              <a:t>   제품을 삭제한다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2C6B78-785B-43D0-A241-43AEDB82AA0E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price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기본가격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weight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F25299-BA75-4405-9AA6-08CB50317D39}"/>
              </a:ext>
            </a:extLst>
          </p:cNvPr>
          <p:cNvSpPr/>
          <p:nvPr/>
        </p:nvSpPr>
        <p:spPr>
          <a:xfrm>
            <a:off x="2441733" y="38115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size_h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CB82EE-49FB-48A8-8899-8E47DD2785E0}"/>
              </a:ext>
            </a:extLst>
          </p:cNvPr>
          <p:cNvSpPr/>
          <p:nvPr/>
        </p:nvSpPr>
        <p:spPr>
          <a:xfrm>
            <a:off x="978236" y="38115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가로크기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F7EA94-73BE-4E90-9962-D35EF783A1E7}"/>
              </a:ext>
            </a:extLst>
          </p:cNvPr>
          <p:cNvSpPr/>
          <p:nvPr/>
        </p:nvSpPr>
        <p:spPr>
          <a:xfrm>
            <a:off x="2456973" y="43661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size_v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DC13F6-A267-4806-9F9E-7C9EF5D8DCD7}"/>
              </a:ext>
            </a:extLst>
          </p:cNvPr>
          <p:cNvSpPr/>
          <p:nvPr/>
        </p:nvSpPr>
        <p:spPr>
          <a:xfrm>
            <a:off x="2456973" y="487837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size_z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DAC5-EA39-4318-B6C5-2F2B2C5869F2}"/>
              </a:ext>
            </a:extLst>
          </p:cNvPr>
          <p:cNvSpPr/>
          <p:nvPr/>
        </p:nvSpPr>
        <p:spPr>
          <a:xfrm>
            <a:off x="993476" y="43661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세로크기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BE7FD-F130-443D-B0A7-BF184BC20938}"/>
              </a:ext>
            </a:extLst>
          </p:cNvPr>
          <p:cNvSpPr/>
          <p:nvPr/>
        </p:nvSpPr>
        <p:spPr>
          <a:xfrm>
            <a:off x="993476" y="487837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42699E-04F3-47A3-912B-88C7C07732D1}"/>
              </a:ext>
            </a:extLst>
          </p:cNvPr>
          <p:cNvSpPr/>
          <p:nvPr/>
        </p:nvSpPr>
        <p:spPr>
          <a:xfrm>
            <a:off x="459418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4186" y="1693211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AE22C3-69A9-42D9-8BBC-CA39A6F8BCA6}"/>
              </a:ext>
            </a:extLst>
          </p:cNvPr>
          <p:cNvSpPr/>
          <p:nvPr/>
        </p:nvSpPr>
        <p:spPr>
          <a:xfrm>
            <a:off x="6054584" y="1180976"/>
            <a:ext cx="322799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Id = image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CA6C1-FE31-41D6-A13A-AA029B7AB6FD}"/>
              </a:ext>
            </a:extLst>
          </p:cNvPr>
          <p:cNvSpPr txBox="1"/>
          <p:nvPr/>
        </p:nvSpPr>
        <p:spPr>
          <a:xfrm>
            <a:off x="4075500" y="1183682"/>
            <a:ext cx="33250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4E1244F-60FB-4C63-9D99-056CC5482672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B19AA40-9BF9-4D1B-BA97-97D028B7E742}"/>
              </a:ext>
            </a:extLst>
          </p:cNvPr>
          <p:cNvSpPr/>
          <p:nvPr/>
        </p:nvSpPr>
        <p:spPr>
          <a:xfrm>
            <a:off x="9548324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064A-BEE8-42E4-959B-F3DF0E8E777A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2321A4-D773-4DF3-9017-170E7B5C1F67}"/>
              </a:ext>
            </a:extLst>
          </p:cNvPr>
          <p:cNvSpPr/>
          <p:nvPr/>
        </p:nvSpPr>
        <p:spPr>
          <a:xfrm>
            <a:off x="7961774" y="5671924"/>
            <a:ext cx="1320800" cy="36512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F94758-5A7E-42F3-BEEB-904AA1C90275}"/>
              </a:ext>
            </a:extLst>
          </p:cNvPr>
          <p:cNvSpPr/>
          <p:nvPr/>
        </p:nvSpPr>
        <p:spPr>
          <a:xfrm>
            <a:off x="1028469" y="5671923"/>
            <a:ext cx="1320800" cy="365125"/>
          </a:xfrm>
          <a:prstGeom prst="rect">
            <a:avLst/>
          </a:prstGeom>
          <a:solidFill>
            <a:srgbClr val="00B0F0"/>
          </a:solidFill>
          <a:ln w="38100">
            <a:solidFill>
              <a:srgbClr val="9B2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부품목록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8F1280-A50A-4CC5-94C1-FBBFD5AD26B6}"/>
              </a:ext>
            </a:extLst>
          </p:cNvPr>
          <p:cNvSpPr/>
          <p:nvPr/>
        </p:nvSpPr>
        <p:spPr>
          <a:xfrm>
            <a:off x="2259581" y="549438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0051893-CEE7-45BF-92E6-4E5A10191642}"/>
              </a:ext>
            </a:extLst>
          </p:cNvPr>
          <p:cNvSpPr/>
          <p:nvPr/>
        </p:nvSpPr>
        <p:spPr>
          <a:xfrm>
            <a:off x="9548601" y="205833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89407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9474199" y="787400"/>
            <a:ext cx="2269068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공통코드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(CLASS)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codelist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 { </a:t>
            </a:r>
            <a:r>
              <a:rPr lang="en-US" altLang="ko-KR" sz="1200" dirty="0" err="1">
                <a:solidFill>
                  <a:srgbClr val="C00000"/>
                </a:solidFill>
              </a:rPr>
              <a:t>group_id</a:t>
            </a:r>
            <a:r>
              <a:rPr lang="en-US" altLang="ko-KR" sz="1200" dirty="0">
                <a:solidFill>
                  <a:srgbClr val="C00000"/>
                </a:solidFill>
              </a:rPr>
              <a:t> : ‘CLASS’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모델이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마스터에서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CLASS_ID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선택된 모델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인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목록이 조회된다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rgbClr val="C00000"/>
                </a:solidFill>
              </a:rPr>
              <a:t>api</a:t>
            </a:r>
            <a:r>
              <a:rPr lang="en-US" altLang="ko-KR" sz="1200" dirty="0">
                <a:solidFill>
                  <a:srgbClr val="C00000"/>
                </a:solidFill>
              </a:rPr>
              <a:t> : /comm/</a:t>
            </a:r>
            <a:r>
              <a:rPr lang="en-US" altLang="ko-KR" sz="1200" dirty="0" err="1">
                <a:solidFill>
                  <a:srgbClr val="C00000"/>
                </a:solidFill>
              </a:rPr>
              <a:t>productlist</a:t>
            </a:r>
            <a:endParaRPr lang="en-US" altLang="ko-KR" sz="1200" dirty="0">
              <a:solidFill>
                <a:srgbClr val="C00000"/>
              </a:solidFill>
            </a:endParaRPr>
          </a:p>
          <a:p>
            <a:r>
              <a:rPr lang="en-US" altLang="ko-KR" sz="1200" dirty="0">
                <a:solidFill>
                  <a:srgbClr val="C00000"/>
                </a:solidFill>
              </a:rPr>
              <a:t>  { </a:t>
            </a:r>
            <a:r>
              <a:rPr lang="en-US" altLang="ko-KR" sz="1200" dirty="0" err="1">
                <a:solidFill>
                  <a:srgbClr val="C00000"/>
                </a:solidFill>
              </a:rPr>
              <a:t>class_id</a:t>
            </a:r>
            <a:r>
              <a:rPr lang="en-US" altLang="ko-KR" sz="1200" dirty="0">
                <a:solidFill>
                  <a:srgbClr val="C00000"/>
                </a:solidFill>
              </a:rPr>
              <a:t> : ? }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[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읽기전용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]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      자동으로 이름이 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제품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가 선택되면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자동으로 이미지가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</a:rPr>
              <a:t>표시된다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8940799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DD856D-C933-47A3-875A-4E5C55CCCC4F}"/>
              </a:ext>
            </a:extLst>
          </p:cNvPr>
          <p:cNvSpPr/>
          <p:nvPr/>
        </p:nvSpPr>
        <p:spPr>
          <a:xfrm>
            <a:off x="2426493" y="1180978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class_id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20405-F3DD-46ED-9BFA-EB2DE494EBDC}"/>
              </a:ext>
            </a:extLst>
          </p:cNvPr>
          <p:cNvSpPr/>
          <p:nvPr/>
        </p:nvSpPr>
        <p:spPr>
          <a:xfrm>
            <a:off x="2426493" y="1693212"/>
            <a:ext cx="198130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product_id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70C326-0399-4B8E-8E24-E75008D1A8CA}"/>
              </a:ext>
            </a:extLst>
          </p:cNvPr>
          <p:cNvSpPr/>
          <p:nvPr/>
        </p:nvSpPr>
        <p:spPr>
          <a:xfrm>
            <a:off x="962996" y="11809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F6C506-DD51-48B9-B450-FF2CBEA7AF55}"/>
              </a:ext>
            </a:extLst>
          </p:cNvPr>
          <p:cNvSpPr/>
          <p:nvPr/>
        </p:nvSpPr>
        <p:spPr>
          <a:xfrm>
            <a:off x="962996" y="16932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61A4D6-28E4-4608-A694-26603630E42F}"/>
              </a:ext>
            </a:extLst>
          </p:cNvPr>
          <p:cNvSpPr/>
          <p:nvPr/>
        </p:nvSpPr>
        <p:spPr>
          <a:xfrm>
            <a:off x="9474197" y="486829"/>
            <a:ext cx="2269067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㈜선아전자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5F3E5-F042-49BA-B166-D4AE20109CC5}"/>
              </a:ext>
            </a:extLst>
          </p:cNvPr>
          <p:cNvSpPr/>
          <p:nvPr/>
        </p:nvSpPr>
        <p:spPr>
          <a:xfrm>
            <a:off x="2441733" y="2247778"/>
            <a:ext cx="1981302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product_nm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7B959-78FE-47EC-ACD7-977A9983FE19}"/>
              </a:ext>
            </a:extLst>
          </p:cNvPr>
          <p:cNvSpPr/>
          <p:nvPr/>
        </p:nvSpPr>
        <p:spPr>
          <a:xfrm>
            <a:off x="2441733" y="2760012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manufacturing_dttm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55FE10-A257-4E2E-B36F-240E5A260517}"/>
              </a:ext>
            </a:extLst>
          </p:cNvPr>
          <p:cNvSpPr/>
          <p:nvPr/>
        </p:nvSpPr>
        <p:spPr>
          <a:xfrm>
            <a:off x="978236" y="224777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DCBC2-CF86-4C68-8FD7-61C5B1832A09}"/>
              </a:ext>
            </a:extLst>
          </p:cNvPr>
          <p:cNvSpPr/>
          <p:nvPr/>
        </p:nvSpPr>
        <p:spPr>
          <a:xfrm>
            <a:off x="978236" y="2760011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제조일시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3472F-C998-4321-828B-70DC7673A4C4}"/>
              </a:ext>
            </a:extLst>
          </p:cNvPr>
          <p:cNvSpPr/>
          <p:nvPr/>
        </p:nvSpPr>
        <p:spPr>
          <a:xfrm>
            <a:off x="2441733" y="3299338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</a:t>
            </a:r>
            <a:r>
              <a:rPr lang="en-US" altLang="ko-KR" sz="1200" dirty="0" err="1">
                <a:solidFill>
                  <a:schemeClr val="accent6">
                    <a:lumMod val="50000"/>
                  </a:schemeClr>
                </a:solidFill>
              </a:rPr>
              <a:t>lot_no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6E1E3-1E85-47DA-BFD6-5AC160D750E5}"/>
              </a:ext>
            </a:extLst>
          </p:cNvPr>
          <p:cNvSpPr/>
          <p:nvPr/>
        </p:nvSpPr>
        <p:spPr>
          <a:xfrm>
            <a:off x="978236" y="3299337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제조라인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BC1F9B-D2C8-4C48-8DF8-6F627B998010}"/>
              </a:ext>
            </a:extLst>
          </p:cNvPr>
          <p:cNvSpPr/>
          <p:nvPr/>
        </p:nvSpPr>
        <p:spPr>
          <a:xfrm>
            <a:off x="4596696" y="1180977"/>
            <a:ext cx="4688388" cy="355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이미지 미리보기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28414F-2130-47D3-A868-8CA77435CB24}"/>
              </a:ext>
            </a:extLst>
          </p:cNvPr>
          <p:cNvSpPr/>
          <p:nvPr/>
        </p:nvSpPr>
        <p:spPr>
          <a:xfrm>
            <a:off x="4147392" y="100677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C5FCA79-8516-47C0-8050-D7726C66C9E3}"/>
              </a:ext>
            </a:extLst>
          </p:cNvPr>
          <p:cNvSpPr/>
          <p:nvPr/>
        </p:nvSpPr>
        <p:spPr>
          <a:xfrm>
            <a:off x="9548323" y="938640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1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A67943-D49F-4F5B-9963-8AFCD4623F9C}"/>
              </a:ext>
            </a:extLst>
          </p:cNvPr>
          <p:cNvSpPr txBox="1"/>
          <p:nvPr/>
        </p:nvSpPr>
        <p:spPr>
          <a:xfrm>
            <a:off x="4075500" y="1175215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EB80BD9-09DC-42A4-8CC8-B3249C367DC9}"/>
              </a:ext>
            </a:extLst>
          </p:cNvPr>
          <p:cNvSpPr/>
          <p:nvPr/>
        </p:nvSpPr>
        <p:spPr>
          <a:xfrm>
            <a:off x="4147392" y="2100669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5E6102-CEF2-4117-9AF4-41D08805853C}"/>
              </a:ext>
            </a:extLst>
          </p:cNvPr>
          <p:cNvSpPr/>
          <p:nvPr/>
        </p:nvSpPr>
        <p:spPr>
          <a:xfrm>
            <a:off x="9548323" y="3226746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3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51BDA2-77BC-43CD-8730-8C435921D968}"/>
              </a:ext>
            </a:extLst>
          </p:cNvPr>
          <p:cNvSpPr/>
          <p:nvPr/>
        </p:nvSpPr>
        <p:spPr>
          <a:xfrm>
            <a:off x="4728156" y="1301347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2B722C-C3EB-4EF9-B274-992120CA9231}"/>
              </a:ext>
            </a:extLst>
          </p:cNvPr>
          <p:cNvSpPr/>
          <p:nvPr/>
        </p:nvSpPr>
        <p:spPr>
          <a:xfrm>
            <a:off x="9548323" y="4321164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4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1AAE0-0CD8-43B4-9CAB-67F0B4B5E5F2}"/>
              </a:ext>
            </a:extLst>
          </p:cNvPr>
          <p:cNvSpPr txBox="1"/>
          <p:nvPr/>
        </p:nvSpPr>
        <p:spPr>
          <a:xfrm>
            <a:off x="4075500" y="1691656"/>
            <a:ext cx="332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9AB2E77-B523-4FA5-9EE7-19275F375CB3}"/>
              </a:ext>
            </a:extLst>
          </p:cNvPr>
          <p:cNvSpPr/>
          <p:nvPr/>
        </p:nvSpPr>
        <p:spPr>
          <a:xfrm>
            <a:off x="4169214" y="1607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FFADA5-AE35-4E66-8477-69FC721004BA}"/>
              </a:ext>
            </a:extLst>
          </p:cNvPr>
          <p:cNvSpPr/>
          <p:nvPr/>
        </p:nvSpPr>
        <p:spPr>
          <a:xfrm>
            <a:off x="9548323" y="1742861"/>
            <a:ext cx="275643" cy="285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57150">
                  <a:noFill/>
                </a:ln>
                <a:solidFill>
                  <a:srgbClr val="FF0000"/>
                </a:solidFill>
              </a:rPr>
              <a:t>2</a:t>
            </a:r>
            <a:endParaRPr lang="ko-KR" altLang="en-US" sz="1400" dirty="0">
              <a:ln w="5715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140CB0-000B-4092-83BE-48C0D3E13A4A}"/>
              </a:ext>
            </a:extLst>
          </p:cNvPr>
          <p:cNvSpPr/>
          <p:nvPr/>
        </p:nvSpPr>
        <p:spPr>
          <a:xfrm>
            <a:off x="3556001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D07A7-C42A-47C8-81BF-A6D87400DED8}"/>
              </a:ext>
            </a:extLst>
          </p:cNvPr>
          <p:cNvSpPr/>
          <p:nvPr/>
        </p:nvSpPr>
        <p:spPr>
          <a:xfrm>
            <a:off x="5068426" y="567192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3A099-7D20-4109-A50C-A13341894561}"/>
              </a:ext>
            </a:extLst>
          </p:cNvPr>
          <p:cNvSpPr/>
          <p:nvPr/>
        </p:nvSpPr>
        <p:spPr>
          <a:xfrm>
            <a:off x="2456973" y="3850843"/>
            <a:ext cx="1966062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</a:rPr>
              <a:t>Id = count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1A5871-CB62-4654-B36C-EA0D5B8A0B73}"/>
              </a:ext>
            </a:extLst>
          </p:cNvPr>
          <p:cNvSpPr/>
          <p:nvPr/>
        </p:nvSpPr>
        <p:spPr>
          <a:xfrm>
            <a:off x="993476" y="3850842"/>
            <a:ext cx="138627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상품개수</a:t>
            </a:r>
          </a:p>
        </p:txBody>
      </p:sp>
    </p:spTree>
    <p:extLst>
      <p:ext uri="{BB962C8B-B14F-4D97-AF65-F5344CB8AC3E}">
        <p14:creationId xmlns:p14="http://schemas.microsoft.com/office/powerpoint/2010/main" val="26016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788</Words>
  <Application>Microsoft Office PowerPoint</Application>
  <PresentationFormat>와이드스크린</PresentationFormat>
  <Paragraphs>381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ESupply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14</cp:revision>
  <dcterms:created xsi:type="dcterms:W3CDTF">2024-07-19T05:46:18Z</dcterms:created>
  <dcterms:modified xsi:type="dcterms:W3CDTF">2024-08-22T09:42:42Z</dcterms:modified>
</cp:coreProperties>
</file>