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ESupply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URL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Parameter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user_id</a:t>
            </a:r>
            <a:r>
              <a:rPr lang="en-US" altLang="ko-KR" sz="1000" dirty="0">
                <a:solidFill>
                  <a:schemeClr val="tx1"/>
                </a:solidFill>
              </a:rPr>
              <a:t> : “”,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order : [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{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qty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Response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presult</a:t>
            </a:r>
            <a:r>
              <a:rPr lang="en-US" altLang="ko-KR" sz="1000" dirty="0">
                <a:solidFill>
                  <a:schemeClr val="tx1"/>
                </a:solidFill>
              </a:rPr>
              <a:t> : {  [     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"",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message : "" 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order_no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7A0BC9-7E83-4C48-9296-575F3A1FD1A6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D8844-9D39-4DBE-A2D1-262C7F48B778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DAC674-D54E-4832-A28F-56453A7968D6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66A39-FC07-4606-A140-BDF7ECACEAA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A4D22-B985-4583-B801-92EE2203EF38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077FCA-BCD2-4DD3-ADF3-96E616C63A3C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04BE22-1108-431F-9094-E9ED5AC2C281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1DF32D-AE5A-4DCB-A83A-6E135BAFAA57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D7234-7E55-4216-B21D-B91C20ED202C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B954B9-3BEB-48E8-876A-035529F380A8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615FA8-CB33-4521-AAF8-633FFD26857E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0D066-65BB-48E4-AAF1-95AD5EC87AF2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88BD86-ABEF-4BC5-85ED-EFD3980F0BCB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235F7E-A754-4F1C-8B34-62C01EE8D933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AD0FD2-0E0A-4324-B80F-699768F5AC62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D8F715-1A3D-43C7-9732-A76A87C87F6E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B1B878-8B75-49D0-98E1-3F5E0C86730B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31886-931E-4DDD-91A5-58F22BDCBFAE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7705B8-0212-433D-BE77-6A58DF56F02F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F369D-BB97-4472-9EC6-630119FBBE12}"/>
              </a:ext>
            </a:extLst>
          </p:cNvPr>
          <p:cNvSpPr/>
          <p:nvPr/>
        </p:nvSpPr>
        <p:spPr>
          <a:xfrm>
            <a:off x="990600" y="5964757"/>
            <a:ext cx="8077199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상품재고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C441B-7D31-40AE-95FF-BABC0CE02E45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59A05-20D5-468C-8BE1-20296329F0B5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8A749-3E46-43E3-8369-58DC975F487D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F6E53-68F1-4240-BEDE-54E693746885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2CD51-B2D3-4744-9CD5-1FD64DF2A4F9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A0EA7-20AE-4807-99B9-69A053030843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4AC0-6B3B-4A11-9C3D-C4A41570043D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9E5BD-A6F1-4955-95EB-9163854725C5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8CF422-A988-498B-86BB-E4E8EDA12315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F1559-79C8-4CFD-82F2-D6F412C36D9D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E60AE-065F-4710-A420-D51735CE3C1A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5BA81A-21BA-4B5A-A2C7-4F7D0E518972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473230-CD88-4861-9B28-B61E5DEC8958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6613B1-8A8E-4AFB-BB8A-96E8AA8B88F0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9A0792-DF86-401F-BCB3-B58EABA976B7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1F0DFA-9AB7-4A0E-90F8-1589E7B7F9B2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47E486-0692-4F27-9142-DCEC796E4111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44FAD7-9428-4923-A297-1A05107F62DB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4FEAF-95D2-4F08-AAC4-C5C2A01CF665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34CF3-7B39-4062-B301-5AE24C709D7A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9C788D-C7B0-4F27-8EDF-7CAC64DE9D50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A48221-C243-4C68-BA5E-BA2B2DE24560}"/>
              </a:ext>
            </a:extLst>
          </p:cNvPr>
          <p:cNvSpPr/>
          <p:nvPr/>
        </p:nvSpPr>
        <p:spPr>
          <a:xfrm>
            <a:off x="6703484" y="2573338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569D5F-2E58-46AC-9E52-0890E88C3225}"/>
              </a:ext>
            </a:extLst>
          </p:cNvPr>
          <p:cNvSpPr/>
          <p:nvPr/>
        </p:nvSpPr>
        <p:spPr>
          <a:xfrm>
            <a:off x="6703484" y="4051300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1954B-7CCB-4FB8-BF72-6C5254720266}"/>
              </a:ext>
            </a:extLst>
          </p:cNvPr>
          <p:cNvSpPr/>
          <p:nvPr/>
        </p:nvSpPr>
        <p:spPr>
          <a:xfrm>
            <a:off x="6703484" y="5494327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96BAAF-9090-44DD-9F7D-735C2B7B566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1750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C7246-42D9-4589-BA6E-49F7DBE92A3F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36276-CCF9-4CF6-A7A8-C4D3513391D3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소요수량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560C1-BC7A-4C6C-B7B1-43828CA1E21E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2EBEA2-E112-4109-9C99-08234778196D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1F26A-A56E-4A3F-BD10-8282F8CA06FB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110DB-6DC3-4F11-8AFA-462C3825F325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83CD9-F844-42CD-A6AA-14821FFBD550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FE0D99-2BFF-4A11-A6F9-426262DB9354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681124-27C1-4703-BD08-00B509D01AC5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14E08-4AF8-4188-8B29-D43BDC44DDC2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2E6839-1FBE-4ACD-A99F-7B09602FCD9E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77633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부품재고목록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5" y="2518842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163828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222486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1835140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BDAF40-AB01-4669-93C4-A9B1EAA1CC67}"/>
              </a:ext>
            </a:extLst>
          </p:cNvPr>
          <p:cNvSpPr/>
          <p:nvPr/>
        </p:nvSpPr>
        <p:spPr>
          <a:xfrm>
            <a:off x="4102098" y="3056440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6E97F8-CCAC-422D-89AE-2B87B34F6FC9}"/>
              </a:ext>
            </a:extLst>
          </p:cNvPr>
          <p:cNvSpPr/>
          <p:nvPr/>
        </p:nvSpPr>
        <p:spPr>
          <a:xfrm>
            <a:off x="8022165" y="3975083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71F06F-5F3B-412A-86C0-BAB37A1733F5}"/>
              </a:ext>
            </a:extLst>
          </p:cNvPr>
          <p:cNvSpPr/>
          <p:nvPr/>
        </p:nvSpPr>
        <p:spPr>
          <a:xfrm>
            <a:off x="8022167" y="309452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4819E-4137-4933-9D8E-BB42A0D36651}"/>
              </a:ext>
            </a:extLst>
          </p:cNvPr>
          <p:cNvSpPr/>
          <p:nvPr/>
        </p:nvSpPr>
        <p:spPr>
          <a:xfrm>
            <a:off x="8022167" y="3678727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8761F6-4288-4734-8E8F-3A5C0938137A}"/>
              </a:ext>
            </a:extLst>
          </p:cNvPr>
          <p:cNvSpPr/>
          <p:nvPr/>
        </p:nvSpPr>
        <p:spPr>
          <a:xfrm>
            <a:off x="8022166" y="3291381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439D34-8CBB-4E77-BDF5-B571C9DCB7AE}"/>
              </a:ext>
            </a:extLst>
          </p:cNvPr>
          <p:cNvSpPr/>
          <p:nvPr/>
        </p:nvSpPr>
        <p:spPr>
          <a:xfrm>
            <a:off x="4102098" y="4565682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857E9-44D3-4B03-A48E-92478247BEBB}"/>
              </a:ext>
            </a:extLst>
          </p:cNvPr>
          <p:cNvSpPr/>
          <p:nvPr/>
        </p:nvSpPr>
        <p:spPr>
          <a:xfrm>
            <a:off x="8022165" y="548432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82BA4B-D41D-4C69-8DFC-41D03F8B1021}"/>
              </a:ext>
            </a:extLst>
          </p:cNvPr>
          <p:cNvSpPr/>
          <p:nvPr/>
        </p:nvSpPr>
        <p:spPr>
          <a:xfrm>
            <a:off x="8022167" y="460377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57FF47-4CA6-41F7-8C70-008EC860FCAD}"/>
              </a:ext>
            </a:extLst>
          </p:cNvPr>
          <p:cNvSpPr/>
          <p:nvPr/>
        </p:nvSpPr>
        <p:spPr>
          <a:xfrm>
            <a:off x="8022167" y="518796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910516-B41D-4B55-B86E-2C437DAED343}"/>
              </a:ext>
            </a:extLst>
          </p:cNvPr>
          <p:cNvSpPr/>
          <p:nvPr/>
        </p:nvSpPr>
        <p:spPr>
          <a:xfrm>
            <a:off x="8022166" y="480062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05A776-58D0-4626-B97C-877AC7C30B67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420368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(1) </a:t>
            </a:r>
            <a:r>
              <a:rPr lang="ko-KR" altLang="en-US" sz="1000" dirty="0">
                <a:solidFill>
                  <a:schemeClr val="tx1"/>
                </a:solidFill>
              </a:rPr>
              <a:t>송장번호 또는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부품번호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PartNo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로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배송조회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E3711-19E5-4A0D-A222-00C4A0C117DD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3830C-81A1-4250-B111-F4385869D3B2}"/>
              </a:ext>
            </a:extLst>
          </p:cNvPr>
          <p:cNvSpPr/>
          <p:nvPr/>
        </p:nvSpPr>
        <p:spPr>
          <a:xfrm>
            <a:off x="2070099" y="1032926"/>
            <a:ext cx="58462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E3470-12FE-4A0C-A2C6-45D07BF9BAA9}"/>
              </a:ext>
            </a:extLst>
          </p:cNvPr>
          <p:cNvSpPr/>
          <p:nvPr/>
        </p:nvSpPr>
        <p:spPr>
          <a:xfrm>
            <a:off x="990600" y="1032926"/>
            <a:ext cx="6223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송장번호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F95CB0-C4B4-4F70-BCDF-7480A8E4AD22}"/>
              </a:ext>
            </a:extLst>
          </p:cNvPr>
          <p:cNvSpPr/>
          <p:nvPr/>
        </p:nvSpPr>
        <p:spPr>
          <a:xfrm>
            <a:off x="1676398" y="1032926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5FFFE-684D-441F-9364-616756B2D816}"/>
              </a:ext>
            </a:extLst>
          </p:cNvPr>
          <p:cNvSpPr/>
          <p:nvPr/>
        </p:nvSpPr>
        <p:spPr>
          <a:xfrm>
            <a:off x="1405464" y="858838"/>
            <a:ext cx="270934" cy="245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0277C-4EB7-450D-BCB3-79BBAC009481}"/>
              </a:ext>
            </a:extLst>
          </p:cNvPr>
          <p:cNvSpPr/>
          <p:nvPr/>
        </p:nvSpPr>
        <p:spPr>
          <a:xfrm>
            <a:off x="1151467" y="203200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1354A-EA7E-4F76-9150-7E479A4DBDE0}"/>
              </a:ext>
            </a:extLst>
          </p:cNvPr>
          <p:cNvSpPr/>
          <p:nvPr/>
        </p:nvSpPr>
        <p:spPr>
          <a:xfrm>
            <a:off x="3386669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18ED7A-9CDB-46AD-A913-C9B21142F9A4}"/>
              </a:ext>
            </a:extLst>
          </p:cNvPr>
          <p:cNvSpPr/>
          <p:nvPr/>
        </p:nvSpPr>
        <p:spPr>
          <a:xfrm>
            <a:off x="5583765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옥천 허브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E8F8E-54FC-40C3-89AD-663C87DB9B6D}"/>
              </a:ext>
            </a:extLst>
          </p:cNvPr>
          <p:cNvSpPr/>
          <p:nvPr/>
        </p:nvSpPr>
        <p:spPr>
          <a:xfrm>
            <a:off x="2235200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1F2F3-DBC1-4500-80FB-96CAFD264D9F}"/>
              </a:ext>
            </a:extLst>
          </p:cNvPr>
          <p:cNvSpPr/>
          <p:nvPr/>
        </p:nvSpPr>
        <p:spPr>
          <a:xfrm>
            <a:off x="4472518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8CCF49A-DC15-4E15-8CFD-B724B107BC64}"/>
              </a:ext>
            </a:extLst>
          </p:cNvPr>
          <p:cNvSpPr/>
          <p:nvPr/>
        </p:nvSpPr>
        <p:spPr>
          <a:xfrm>
            <a:off x="2717801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FF0D4EC-3CE4-4D26-82E4-35531316BDD4}"/>
              </a:ext>
            </a:extLst>
          </p:cNvPr>
          <p:cNvSpPr/>
          <p:nvPr/>
        </p:nvSpPr>
        <p:spPr>
          <a:xfrm>
            <a:off x="4933950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9E40F0-8B62-4347-9ECC-0AB9BA6A0945}"/>
              </a:ext>
            </a:extLst>
          </p:cNvPr>
          <p:cNvSpPr/>
          <p:nvPr/>
        </p:nvSpPr>
        <p:spPr>
          <a:xfrm>
            <a:off x="1564217" y="307603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B2C0E8-5AE3-407F-8EAA-44BD04AD00B1}"/>
              </a:ext>
            </a:extLst>
          </p:cNvPr>
          <p:cNvSpPr/>
          <p:nvPr/>
        </p:nvSpPr>
        <p:spPr>
          <a:xfrm>
            <a:off x="3797300" y="3060690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EE9AF-E36F-4173-985C-A17486EEE60B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63939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3958166" y="29167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3958166" y="34290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3162299" y="29167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3162299" y="34289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4453467" y="41174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71912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제품삭제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현재 화면에 표시되는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  제품을 삭제한다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price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기본가격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weight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F25299-BA75-4405-9AA6-08CB50317D39}"/>
              </a:ext>
            </a:extLst>
          </p:cNvPr>
          <p:cNvSpPr/>
          <p:nvPr/>
        </p:nvSpPr>
        <p:spPr>
          <a:xfrm>
            <a:off x="2441733" y="38115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size_h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CB82EE-49FB-48A8-8899-8E47DD2785E0}"/>
              </a:ext>
            </a:extLst>
          </p:cNvPr>
          <p:cNvSpPr/>
          <p:nvPr/>
        </p:nvSpPr>
        <p:spPr>
          <a:xfrm>
            <a:off x="978236" y="38115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가로크기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F7EA94-73BE-4E90-9962-D35EF783A1E7}"/>
              </a:ext>
            </a:extLst>
          </p:cNvPr>
          <p:cNvSpPr/>
          <p:nvPr/>
        </p:nvSpPr>
        <p:spPr>
          <a:xfrm>
            <a:off x="2456973" y="43661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size_v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C13F6-A267-4806-9F9E-7C9EF5D8DCD7}"/>
              </a:ext>
            </a:extLst>
          </p:cNvPr>
          <p:cNvSpPr/>
          <p:nvPr/>
        </p:nvSpPr>
        <p:spPr>
          <a:xfrm>
            <a:off x="2456973" y="48783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size_z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ADAC5-EA39-4318-B6C5-2F2B2C5869F2}"/>
              </a:ext>
            </a:extLst>
          </p:cNvPr>
          <p:cNvSpPr/>
          <p:nvPr/>
        </p:nvSpPr>
        <p:spPr>
          <a:xfrm>
            <a:off x="993476" y="43661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세로크기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BE7FD-F130-443D-B0A7-BF184BC20938}"/>
              </a:ext>
            </a:extLst>
          </p:cNvPr>
          <p:cNvSpPr/>
          <p:nvPr/>
        </p:nvSpPr>
        <p:spPr>
          <a:xfrm>
            <a:off x="993476" y="48783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42699E-04F3-47A3-912B-88C7C07732D1}"/>
              </a:ext>
            </a:extLst>
          </p:cNvPr>
          <p:cNvSpPr/>
          <p:nvPr/>
        </p:nvSpPr>
        <p:spPr>
          <a:xfrm>
            <a:off x="459418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4186" y="1693211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AE22C3-69A9-42D9-8BBC-CA39A6F8BCA6}"/>
              </a:ext>
            </a:extLst>
          </p:cNvPr>
          <p:cNvSpPr/>
          <p:nvPr/>
        </p:nvSpPr>
        <p:spPr>
          <a:xfrm>
            <a:off x="6054584" y="1180976"/>
            <a:ext cx="322799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image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CA6C1-FE31-41D6-A13A-AA029B7AB6FD}"/>
              </a:ext>
            </a:extLst>
          </p:cNvPr>
          <p:cNvSpPr txBox="1"/>
          <p:nvPr/>
        </p:nvSpPr>
        <p:spPr>
          <a:xfrm>
            <a:off x="4075500" y="118368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E1244F-60FB-4C63-9D99-056CC5482672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B19AA40-9BF9-4D1B-BA97-97D028B7E742}"/>
              </a:ext>
            </a:extLst>
          </p:cNvPr>
          <p:cNvSpPr/>
          <p:nvPr/>
        </p:nvSpPr>
        <p:spPr>
          <a:xfrm>
            <a:off x="9548324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064A-BEE8-42E4-959B-F3DF0E8E777A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2321A4-D773-4DF3-9017-170E7B5C1F67}"/>
              </a:ext>
            </a:extLst>
          </p:cNvPr>
          <p:cNvSpPr/>
          <p:nvPr/>
        </p:nvSpPr>
        <p:spPr>
          <a:xfrm>
            <a:off x="7961774" y="5671924"/>
            <a:ext cx="1320800" cy="3651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제품삭제</a:t>
            </a:r>
          </a:p>
        </p:txBody>
      </p:sp>
    </p:spTree>
    <p:extLst>
      <p:ext uri="{BB962C8B-B14F-4D97-AF65-F5344CB8AC3E}">
        <p14:creationId xmlns:p14="http://schemas.microsoft.com/office/powerpoint/2010/main" val="392779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모델이 선택되면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제품 마스터에서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CLASS_ID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가 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선택된 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</a:rPr>
              <a:t>모데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인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목록이 조회된다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[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읽기전용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제품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     자동으로 이름이 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제품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자동으로 이미지가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상품삭제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삭제할 상품의 개수만큼 가장 최근에 등록된 상품부터 역순으로 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</a:rPr>
              <a:t>폐기처분된다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manufacturing_dttm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제조일시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lot_no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제조라인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6696" y="1180977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28414F-2130-47D3-A868-8CA77435CB24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4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67943-D49F-4F5B-9963-8AFCD4623F9C}"/>
              </a:ext>
            </a:extLst>
          </p:cNvPr>
          <p:cNvSpPr txBox="1"/>
          <p:nvPr/>
        </p:nvSpPr>
        <p:spPr>
          <a:xfrm>
            <a:off x="4075500" y="1175215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EB80BD9-09DC-42A4-8CC8-B3249C367DC9}"/>
              </a:ext>
            </a:extLst>
          </p:cNvPr>
          <p:cNvSpPr/>
          <p:nvPr/>
        </p:nvSpPr>
        <p:spPr>
          <a:xfrm>
            <a:off x="4147392" y="210066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48324" y="304893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51BDA2-77BC-43CD-8730-8C435921D968}"/>
              </a:ext>
            </a:extLst>
          </p:cNvPr>
          <p:cNvSpPr/>
          <p:nvPr/>
        </p:nvSpPr>
        <p:spPr>
          <a:xfrm>
            <a:off x="4728156" y="130134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423457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21AAE0-0CD8-43B4-9CAB-67F0B4B5E5F2}"/>
              </a:ext>
            </a:extLst>
          </p:cNvPr>
          <p:cNvSpPr txBox="1"/>
          <p:nvPr/>
        </p:nvSpPr>
        <p:spPr>
          <a:xfrm>
            <a:off x="4075500" y="1691656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9AB2E77-B523-4FA5-9EE7-19275F375CB3}"/>
              </a:ext>
            </a:extLst>
          </p:cNvPr>
          <p:cNvSpPr/>
          <p:nvPr/>
        </p:nvSpPr>
        <p:spPr>
          <a:xfrm>
            <a:off x="4169214" y="1607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51763" y="172586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140CB0-000B-4092-83BE-48C0D3E13A4A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7D07A7-C42A-47C8-81BF-A6D87400DED8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5BBC45-F63F-44F9-9E6D-8D526B7D5CB7}"/>
              </a:ext>
            </a:extLst>
          </p:cNvPr>
          <p:cNvSpPr/>
          <p:nvPr/>
        </p:nvSpPr>
        <p:spPr>
          <a:xfrm>
            <a:off x="7961774" y="5671924"/>
            <a:ext cx="1320800" cy="3651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상품삭제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3A099-7D20-4109-A50C-A13341894561}"/>
              </a:ext>
            </a:extLst>
          </p:cNvPr>
          <p:cNvSpPr/>
          <p:nvPr/>
        </p:nvSpPr>
        <p:spPr>
          <a:xfrm>
            <a:off x="2456973" y="3850843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count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1A5871-CB62-4654-B36C-EA0D5B8A0B73}"/>
              </a:ext>
            </a:extLst>
          </p:cNvPr>
          <p:cNvSpPr/>
          <p:nvPr/>
        </p:nvSpPr>
        <p:spPr>
          <a:xfrm>
            <a:off x="993476" y="3850842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상품개수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C2FB214-2A6A-484C-934D-D379A003A41D}"/>
              </a:ext>
            </a:extLst>
          </p:cNvPr>
          <p:cNvSpPr/>
          <p:nvPr/>
        </p:nvSpPr>
        <p:spPr>
          <a:xfrm>
            <a:off x="7961774" y="5306798"/>
            <a:ext cx="13208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del_count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432</Words>
  <Application>Microsoft Office PowerPoint</Application>
  <PresentationFormat>와이드스크린</PresentationFormat>
  <Paragraphs>253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ESupply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ESupply</dc:title>
  <dc:creator>yunseuk son</dc:creator>
  <cp:lastModifiedBy>yunseuk son</cp:lastModifiedBy>
  <cp:revision>6</cp:revision>
  <dcterms:created xsi:type="dcterms:W3CDTF">2024-07-19T05:46:18Z</dcterms:created>
  <dcterms:modified xsi:type="dcterms:W3CDTF">2024-07-29T11:20:15Z</dcterms:modified>
</cp:coreProperties>
</file>