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C51C0-F7D4-4B46-B02C-FF5F451C2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76351-BA1D-4DAE-A3F1-A20D7C93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63E7-8D26-4219-B3FC-67F4660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06E4E-3BB8-4D60-A1FF-3846F45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0FC30-D7D3-48A3-A2A6-B6FAC6EA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A6EB6-F455-4601-BACD-BF94EA57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099DB-E8DE-4B86-AB4D-9A81CEED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CC9F7-3984-491D-A49D-90C16B96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0CB42-5A58-42F5-8CA2-183D5E52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3B61D-F24D-4961-871C-68DE64F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653D1B-BD34-4D5F-8B03-F6ECCD5D6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A31FE-1340-4950-8BEC-DBD985285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56354-134B-44D1-8CC5-800F1415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873DE-92E1-45D0-9113-34954020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5E6B5-3077-4C51-9024-CF0AF55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0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8042-8BD3-4DD2-B503-99F99846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25934-2993-4F1F-AFB9-1D921D2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AD92B-B3C5-458B-808E-CED0777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21CF2-C671-428B-B4DA-BB5E5613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9BC81-257E-4B41-82C3-D00375F1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5047-5498-4E0C-93EE-8D601A02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8AF28-9D09-4C2B-A4A0-09DEC568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252BB-CA94-4F18-BCAD-4D6627D6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E5024-AE5D-4EA7-9FAC-EE726114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C53D4-C3BB-4D30-B2A7-265A790A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B502-7869-4CC8-B8ED-3CA045B1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6BFFA-1C52-4073-9365-7FF37AEE8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8D5A-A143-4672-A359-2840964FD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D46B-FC95-455D-95B8-1333D24F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FCCA5-861D-4251-9A58-A3A3E1FF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4543-8AB3-4322-A750-953DC27E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0EE2-DD68-45EB-B3B8-5E15ABBF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AD4579-CCE5-4225-9C34-0B94CD14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2560A-65F6-47AF-9944-0620BDB48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2D8D3-66C1-40DA-8EB3-8080FEE3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29A65-3D43-4576-B4A2-721974BE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B521C-5B61-435E-AF4B-1F47E322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5ADFA-7FC3-4A20-9263-B878E518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B9CE3-4BE2-432B-98F1-4E3553AA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84AF9-90EE-469F-872C-30E57352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425B9-2BD6-44DA-B204-7215EA8F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90054-5808-4956-BC50-19D8D4B4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DFB97-C673-4A9F-97CC-5EAC206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52E71C-4221-480B-9C29-4229333C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0C80E-7120-4229-AAAB-B59E4A44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1BC59-B5E8-4EB6-BA00-0A794EFC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88D0-B752-41EB-83E8-30261E8E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4037-CCFC-425F-942C-F7560986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008FE-76A0-43A1-81BF-02E89B2D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438D-6ED5-4054-9A36-5A2AC5A3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2A4A0-90B0-466F-B4F9-446FFF7C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CD3B7-01D6-4243-86E8-12D052D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0CE3-5717-4A7F-9D1D-EE2EB082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4A6BD-AE93-4711-9DBD-3243E3C8D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DC053-8427-4F7B-915D-3E408853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2F5B5-E07C-4CE5-AA48-14DBEAF7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9623B-E833-4B33-9A15-2BCC172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CF28D-8949-43C8-8A91-B125C4A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2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C4F21-C6D5-4D14-8C32-2DB06FF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98F56-8040-4C21-A999-A72EF5B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BC5E6-A50C-452D-959D-7ED1D48C3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7BE2-232D-451F-BA90-3E426BF0698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8DA6E-7B97-449F-A258-E4AEFA47C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9F83-E977-4996-8B5C-B445946C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80F0-182D-42B4-815D-B970C4CD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0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880E1-DDF3-4AAB-8EA3-29261025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7" y="472779"/>
            <a:ext cx="1657581" cy="21624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AF446-6D88-41DA-A67D-19EC4E27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6" y="1971379"/>
            <a:ext cx="4363059" cy="2419688"/>
          </a:xfrm>
          <a:prstGeom prst="rect">
            <a:avLst/>
          </a:prstGeom>
          <a:ln w="635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37268-A218-4FFD-848B-47C77F4D5001}"/>
              </a:ext>
            </a:extLst>
          </p:cNvPr>
          <p:cNvSpPr txBox="1"/>
          <p:nvPr/>
        </p:nvSpPr>
        <p:spPr>
          <a:xfrm>
            <a:off x="5223933" y="6032176"/>
            <a:ext cx="3920066" cy="369332"/>
          </a:xfrm>
          <a:prstGeom prst="rect">
            <a:avLst/>
          </a:prstGeom>
          <a:solidFill>
            <a:schemeClr val="bg2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product_master_202407241731</a:t>
            </a:r>
            <a:r>
              <a:rPr lang="en-US" altLang="ko-KR" dirty="0"/>
              <a:t>.csv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12CA34-3C0A-4449-8102-6FCB99172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56" y="1672889"/>
            <a:ext cx="4324954" cy="21148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178C83-FA58-4C9C-97C9-101B729BB94A}"/>
              </a:ext>
            </a:extLst>
          </p:cNvPr>
          <p:cNvSpPr/>
          <p:nvPr/>
        </p:nvSpPr>
        <p:spPr>
          <a:xfrm>
            <a:off x="697361" y="1971379"/>
            <a:ext cx="1433757" cy="31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673B2D-B398-4737-833A-1C693E814FC7}"/>
              </a:ext>
            </a:extLst>
          </p:cNvPr>
          <p:cNvSpPr/>
          <p:nvPr/>
        </p:nvSpPr>
        <p:spPr>
          <a:xfrm>
            <a:off x="1829952" y="3690113"/>
            <a:ext cx="1433757" cy="31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500969A-1A53-4E30-A4A5-51B2431E2CD1}"/>
              </a:ext>
            </a:extLst>
          </p:cNvPr>
          <p:cNvSpPr/>
          <p:nvPr/>
        </p:nvSpPr>
        <p:spPr>
          <a:xfrm>
            <a:off x="7792428" y="2773468"/>
            <a:ext cx="2037372" cy="31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FC771B-2C67-450D-A668-89E57666ADD2}"/>
              </a:ext>
            </a:extLst>
          </p:cNvPr>
          <p:cNvSpPr/>
          <p:nvPr/>
        </p:nvSpPr>
        <p:spPr>
          <a:xfrm>
            <a:off x="5223932" y="6021465"/>
            <a:ext cx="3920067" cy="380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4E3D223-2124-4613-BB31-640F1BC7AE2B}"/>
              </a:ext>
            </a:extLst>
          </p:cNvPr>
          <p:cNvSpPr/>
          <p:nvPr/>
        </p:nvSpPr>
        <p:spPr>
          <a:xfrm rot="3744739">
            <a:off x="1442672" y="2722152"/>
            <a:ext cx="1416460" cy="62991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6CB20F9-A533-494E-B58B-7894553E3EE1}"/>
              </a:ext>
            </a:extLst>
          </p:cNvPr>
          <p:cNvSpPr/>
          <p:nvPr/>
        </p:nvSpPr>
        <p:spPr>
          <a:xfrm>
            <a:off x="3463726" y="3373935"/>
            <a:ext cx="2366329" cy="62991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CCF02A1-94A4-4A78-8968-955D246D9883}"/>
              </a:ext>
            </a:extLst>
          </p:cNvPr>
          <p:cNvSpPr/>
          <p:nvPr/>
        </p:nvSpPr>
        <p:spPr>
          <a:xfrm>
            <a:off x="6096000" y="4105146"/>
            <a:ext cx="4059010" cy="156633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에서 받은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Table Data CSV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yunseuk son</dc:creator>
  <cp:lastModifiedBy>yunseuk son</cp:lastModifiedBy>
  <cp:revision>1</cp:revision>
  <dcterms:created xsi:type="dcterms:W3CDTF">2024-07-24T08:36:05Z</dcterms:created>
  <dcterms:modified xsi:type="dcterms:W3CDTF">2024-07-24T08:47:03Z</dcterms:modified>
</cp:coreProperties>
</file>