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㈜효성 종합 배송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수정버튼 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해당 라인 편집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해당 버튼 </a:t>
            </a:r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 ‘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저장</a:t>
            </a:r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으로 바뀜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[3]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저장버튼 </a:t>
            </a:r>
            <a:r>
              <a:rPr lang="ko-KR" alt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클릭시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해당 사항 저장되고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해당 라인 다시 </a:t>
            </a:r>
            <a:r>
              <a:rPr lang="ko-KR" alt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잠김상태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해당 버튼 </a:t>
            </a:r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 ‘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‘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으로 바뀜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[4]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추가저장버튼 </a:t>
            </a:r>
            <a:r>
              <a:rPr lang="ko-KR" alt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클릭시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맨 아래 입력된 사항 추가저장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chemeClr val="tx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화면 </a:t>
            </a:r>
            <a:r>
              <a:rPr lang="ko-KR" alt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리로드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센터목록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2051046" y="1035051"/>
            <a:ext cx="1327154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㈜효성종합배송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BF70C2-79C5-4182-B503-57DE61032FA7}"/>
              </a:ext>
            </a:extLst>
          </p:cNvPr>
          <p:cNvSpPr/>
          <p:nvPr/>
        </p:nvSpPr>
        <p:spPr>
          <a:xfrm>
            <a:off x="990600" y="103293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08806-1584-452C-939C-BC617A1D18B6}"/>
              </a:ext>
            </a:extLst>
          </p:cNvPr>
          <p:cNvSpPr/>
          <p:nvPr/>
        </p:nvSpPr>
        <p:spPr>
          <a:xfrm>
            <a:off x="3045883" y="1032935"/>
            <a:ext cx="321732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4CD93B-76C4-4055-A9C8-CACDBFFAA05E}"/>
              </a:ext>
            </a:extLst>
          </p:cNvPr>
          <p:cNvSpPr/>
          <p:nvPr/>
        </p:nvSpPr>
        <p:spPr>
          <a:xfrm>
            <a:off x="3579281" y="103293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센터명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E44C32-7A74-41D1-A0A1-6A262618D2E7}"/>
              </a:ext>
            </a:extLst>
          </p:cNvPr>
          <p:cNvSpPr/>
          <p:nvPr/>
        </p:nvSpPr>
        <p:spPr>
          <a:xfrm>
            <a:off x="4627027" y="1032935"/>
            <a:ext cx="3179239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6FF37D7D-B590-4AB6-9A61-D1C871F9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5469"/>
              </p:ext>
            </p:extLst>
          </p:nvPr>
        </p:nvGraphicFramePr>
        <p:xfrm>
          <a:off x="990600" y="2113285"/>
          <a:ext cx="8077201" cy="28274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679376337"/>
                    </a:ext>
                  </a:extLst>
                </a:gridCol>
                <a:gridCol w="1869020">
                  <a:extLst>
                    <a:ext uri="{9D8B030D-6E8A-4147-A177-3AD203B41FA5}">
                      <a16:colId xmlns:a16="http://schemas.microsoft.com/office/drawing/2014/main" val="38986381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9599239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24250747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2652503641"/>
                    </a:ext>
                  </a:extLst>
                </a:gridCol>
                <a:gridCol w="992714">
                  <a:extLst>
                    <a:ext uri="{9D8B030D-6E8A-4147-A177-3AD203B41FA5}">
                      <a16:colId xmlns:a16="http://schemas.microsoft.com/office/drawing/2014/main" val="2706956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센터명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센터장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편집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2971"/>
                  </a:ext>
                </a:extLst>
              </a:tr>
              <a:tr h="2620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522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83208"/>
                  </a:ext>
                </a:extLst>
              </a:tr>
              <a:tr h="12869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25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51242"/>
                  </a:ext>
                </a:extLst>
              </a:tr>
              <a:tr h="14054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4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238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469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02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76328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6507AE6-4A45-4C1E-8B97-5A0EEC89A39C}"/>
              </a:ext>
            </a:extLst>
          </p:cNvPr>
          <p:cNvSpPr/>
          <p:nvPr/>
        </p:nvSpPr>
        <p:spPr>
          <a:xfrm>
            <a:off x="8153401" y="2487028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9B3C7A1-76FD-496F-BE62-F19C4FC81218}"/>
              </a:ext>
            </a:extLst>
          </p:cNvPr>
          <p:cNvSpPr/>
          <p:nvPr/>
        </p:nvSpPr>
        <p:spPr>
          <a:xfrm>
            <a:off x="8153401" y="2739444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저장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407ECDD-D7EC-411D-90AD-DEF4F62DB195}"/>
              </a:ext>
            </a:extLst>
          </p:cNvPr>
          <p:cNvSpPr/>
          <p:nvPr/>
        </p:nvSpPr>
        <p:spPr>
          <a:xfrm>
            <a:off x="8153401" y="2991337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B06D1F8-A895-4919-B1C6-E1010FC9229F}"/>
              </a:ext>
            </a:extLst>
          </p:cNvPr>
          <p:cNvSpPr/>
          <p:nvPr/>
        </p:nvSpPr>
        <p:spPr>
          <a:xfrm>
            <a:off x="8153401" y="3235286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67DB2D-75B3-4DAD-BF01-90D0B9574F94}"/>
              </a:ext>
            </a:extLst>
          </p:cNvPr>
          <p:cNvSpPr/>
          <p:nvPr/>
        </p:nvSpPr>
        <p:spPr>
          <a:xfrm>
            <a:off x="8153401" y="3475895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FD58F2-D087-43FB-9D51-114C1EC5BB9C}"/>
              </a:ext>
            </a:extLst>
          </p:cNvPr>
          <p:cNvSpPr/>
          <p:nvPr/>
        </p:nvSpPr>
        <p:spPr>
          <a:xfrm>
            <a:off x="8153401" y="3723685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B7CEA05-9962-4E29-82EF-1089F891854D}"/>
              </a:ext>
            </a:extLst>
          </p:cNvPr>
          <p:cNvSpPr/>
          <p:nvPr/>
        </p:nvSpPr>
        <p:spPr>
          <a:xfrm>
            <a:off x="8153401" y="3967111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A38422-11EF-46AD-BDCA-14C4EDD4D590}"/>
              </a:ext>
            </a:extLst>
          </p:cNvPr>
          <p:cNvSpPr/>
          <p:nvPr/>
        </p:nvSpPr>
        <p:spPr>
          <a:xfrm>
            <a:off x="8153401" y="4211060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266899E-5BDA-4B8F-9A1E-FDC392BC0C33}"/>
              </a:ext>
            </a:extLst>
          </p:cNvPr>
          <p:cNvSpPr/>
          <p:nvPr/>
        </p:nvSpPr>
        <p:spPr>
          <a:xfrm>
            <a:off x="8161867" y="4455009"/>
            <a:ext cx="558800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0DBA327-673D-42C1-AA90-5217018CD01A}"/>
              </a:ext>
            </a:extLst>
          </p:cNvPr>
          <p:cNvSpPr/>
          <p:nvPr/>
        </p:nvSpPr>
        <p:spPr>
          <a:xfrm>
            <a:off x="8153401" y="4686749"/>
            <a:ext cx="914398" cy="218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</a:rPr>
              <a:t>추가저장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054126C-7B6B-40F1-A867-77A258C85D8F}"/>
              </a:ext>
            </a:extLst>
          </p:cNvPr>
          <p:cNvSpPr/>
          <p:nvPr/>
        </p:nvSpPr>
        <p:spPr>
          <a:xfrm>
            <a:off x="8788403" y="2493402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E8CF77B-5347-45F2-9513-DF5E34DF12A6}"/>
              </a:ext>
            </a:extLst>
          </p:cNvPr>
          <p:cNvSpPr/>
          <p:nvPr/>
        </p:nvSpPr>
        <p:spPr>
          <a:xfrm>
            <a:off x="8788403" y="2743101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E84DF5E-E559-4F38-95A4-4AE4E52E7EFD}"/>
              </a:ext>
            </a:extLst>
          </p:cNvPr>
          <p:cNvSpPr/>
          <p:nvPr/>
        </p:nvSpPr>
        <p:spPr>
          <a:xfrm>
            <a:off x="8793695" y="2992297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95C4978-A990-4F22-9881-98402F0AABAA}"/>
              </a:ext>
            </a:extLst>
          </p:cNvPr>
          <p:cNvSpPr/>
          <p:nvPr/>
        </p:nvSpPr>
        <p:spPr>
          <a:xfrm>
            <a:off x="8805864" y="3238164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19E362B-57BF-48DE-B859-8CD160BC79BE}"/>
              </a:ext>
            </a:extLst>
          </p:cNvPr>
          <p:cNvSpPr/>
          <p:nvPr/>
        </p:nvSpPr>
        <p:spPr>
          <a:xfrm>
            <a:off x="8805864" y="3487863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47EEBD7-3A27-4DE6-BF14-43F530DCE653}"/>
              </a:ext>
            </a:extLst>
          </p:cNvPr>
          <p:cNvSpPr/>
          <p:nvPr/>
        </p:nvSpPr>
        <p:spPr>
          <a:xfrm>
            <a:off x="8802689" y="3737059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356C30A-D8D5-4E10-A8A6-56CB78812CD6}"/>
              </a:ext>
            </a:extLst>
          </p:cNvPr>
          <p:cNvSpPr/>
          <p:nvPr/>
        </p:nvSpPr>
        <p:spPr>
          <a:xfrm>
            <a:off x="8805863" y="3976100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38CAF3-293B-4381-827A-A3D809F59775}"/>
              </a:ext>
            </a:extLst>
          </p:cNvPr>
          <p:cNvSpPr/>
          <p:nvPr/>
        </p:nvSpPr>
        <p:spPr>
          <a:xfrm>
            <a:off x="8814330" y="4217332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EB94D71-2D79-4FEE-A87B-48BF706EAC85}"/>
              </a:ext>
            </a:extLst>
          </p:cNvPr>
          <p:cNvSpPr/>
          <p:nvPr/>
        </p:nvSpPr>
        <p:spPr>
          <a:xfrm>
            <a:off x="8811155" y="4458061"/>
            <a:ext cx="194733" cy="218026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2060"/>
                </a:solidFill>
              </a:rPr>
              <a:t>-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D45B86-A021-4116-97C0-B4C966B09F02}"/>
              </a:ext>
            </a:extLst>
          </p:cNvPr>
          <p:cNvSpPr/>
          <p:nvPr/>
        </p:nvSpPr>
        <p:spPr>
          <a:xfrm>
            <a:off x="1011768" y="4686749"/>
            <a:ext cx="7065431" cy="254000"/>
          </a:xfrm>
          <a:prstGeom prst="rect">
            <a:avLst/>
          </a:prstGeom>
          <a:solidFill>
            <a:srgbClr val="FFC0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C00000"/>
                </a:solidFill>
              </a:rPr>
              <a:t>항상편집가능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08D3510-7344-4764-AD2D-32F97EDF7E73}"/>
              </a:ext>
            </a:extLst>
          </p:cNvPr>
          <p:cNvSpPr/>
          <p:nvPr/>
        </p:nvSpPr>
        <p:spPr>
          <a:xfrm>
            <a:off x="990600" y="2475415"/>
            <a:ext cx="7086599" cy="219762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C00000"/>
                </a:solidFill>
              </a:rPr>
              <a:t>초기편집불가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751070-0CB5-4644-A87A-4429D5DACC93}"/>
              </a:ext>
            </a:extLst>
          </p:cNvPr>
          <p:cNvSpPr/>
          <p:nvPr/>
        </p:nvSpPr>
        <p:spPr>
          <a:xfrm>
            <a:off x="1011768" y="2739443"/>
            <a:ext cx="1445105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9B2B81-84E1-415B-A233-2A117F0BD055}"/>
              </a:ext>
            </a:extLst>
          </p:cNvPr>
          <p:cNvSpPr/>
          <p:nvPr/>
        </p:nvSpPr>
        <p:spPr>
          <a:xfrm>
            <a:off x="2496513" y="2755848"/>
            <a:ext cx="1768764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3649121-9481-4551-87CD-72D89473799C}"/>
              </a:ext>
            </a:extLst>
          </p:cNvPr>
          <p:cNvSpPr/>
          <p:nvPr/>
        </p:nvSpPr>
        <p:spPr>
          <a:xfrm>
            <a:off x="4378810" y="2748680"/>
            <a:ext cx="1181868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61C8361-AED9-4780-8FA3-B61591434821}"/>
              </a:ext>
            </a:extLst>
          </p:cNvPr>
          <p:cNvSpPr/>
          <p:nvPr/>
        </p:nvSpPr>
        <p:spPr>
          <a:xfrm>
            <a:off x="5625712" y="2758816"/>
            <a:ext cx="1181868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29CE40-6057-4459-B5D9-61DB0BC97B94}"/>
              </a:ext>
            </a:extLst>
          </p:cNvPr>
          <p:cNvSpPr/>
          <p:nvPr/>
        </p:nvSpPr>
        <p:spPr>
          <a:xfrm>
            <a:off x="6865312" y="2760229"/>
            <a:ext cx="1181869" cy="222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배송모니터링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㈜효성종합배송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129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㈜효성 종합 배송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5</cp:revision>
  <dcterms:created xsi:type="dcterms:W3CDTF">2024-07-19T05:46:18Z</dcterms:created>
  <dcterms:modified xsi:type="dcterms:W3CDTF">2024-07-26T08:07:38Z</dcterms:modified>
</cp:coreProperties>
</file>