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ShoppingExploratoryAnalysis/CustomerShoppingExploratory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954A13A-6B52-4FFD-A23C-8FF71DB7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Customer Shopping 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77AE13B3-D585-4996-BF08-53107AA25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543340"/>
            <a:ext cx="11463130" cy="58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138E6CCE-8BFD-4168-99BF-3A3462CD8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730694"/>
            <a:ext cx="10787269" cy="56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BB88C118-4139-42F6-ACF8-67A7339D3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330"/>
            <a:ext cx="12192000" cy="59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544CD927-CC43-4386-BB3D-874FCA1B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10"/>
            <a:ext cx="12192000" cy="570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D2D8709C-7698-4482-B223-60D021D49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5" y="0"/>
            <a:ext cx="9581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ustomer Shopping Exploratory Analysis">
            <a:extLst>
              <a:ext uri="{FF2B5EF4-FFF2-40B4-BE49-F238E27FC236}">
                <a16:creationId xmlns:a16="http://schemas.microsoft.com/office/drawing/2014/main" id="{95F045E6-5BD0-4A12-B8A7-0FC2CE40E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Customer Shopping Exploratory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Shopping Exploratory Analysis</dc:title>
  <dc:creator/>
  <cp:lastModifiedBy>Charvi Chitturi</cp:lastModifiedBy>
  <cp:revision>2</cp:revision>
  <dcterms:created xsi:type="dcterms:W3CDTF">2024-05-16T07:35:05Z</dcterms:created>
  <dcterms:modified xsi:type="dcterms:W3CDTF">2024-05-16T07:39:56Z</dcterms:modified>
</cp:coreProperties>
</file>