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8" r:id="rId3"/>
    <p:sldId id="273" r:id="rId4"/>
    <p:sldId id="258" r:id="rId5"/>
    <p:sldId id="270" r:id="rId6"/>
    <p:sldId id="271" r:id="rId7"/>
    <p:sldId id="262" r:id="rId8"/>
    <p:sldId id="268" r:id="rId9"/>
    <p:sldId id="274" r:id="rId10"/>
    <p:sldId id="269" r:id="rId11"/>
    <p:sldId id="265" r:id="rId12"/>
    <p:sldId id="277" r:id="rId13"/>
    <p:sldId id="267" r:id="rId14"/>
    <p:sldId id="272" r:id="rId15"/>
    <p:sldId id="276" r:id="rId16"/>
    <p:sldId id="275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42784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7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76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73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52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81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39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40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1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3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8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4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6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7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4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browsers/browsers_os.asp" TargetMode="External"/><Relationship Id="rId2" Type="http://schemas.openxmlformats.org/officeDocument/2006/relationships/hyperlink" Target="https://www.netmarketshare.com/operating-system-market-share.aspx?qprid=10&amp;qpcustomd=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tista.com/statistics/218089/global-market-share-of-windows-7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852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Economics –Project 2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1518408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Analysis – Operating Systems</a:t>
            </a:r>
          </a:p>
          <a:p>
            <a:endParaRPr lang="en-US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E:\Sem4\Economics\operating-systems-hardware-cour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14600"/>
            <a:ext cx="3810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eri\Downloads\text2mindmap (5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1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648"/>
            <a:ext cx="7704667" cy="1981200"/>
          </a:xfrm>
        </p:spPr>
        <p:txBody>
          <a:bodyPr>
            <a:normAutofit/>
          </a:bodyPr>
          <a:lstStyle/>
          <a:p>
            <a:r>
              <a:rPr lang="en-US" sz="5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Analysis </a:t>
            </a:r>
            <a:endParaRPr lang="en-US" sz="5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categories of computers use a wide variety of operating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 total usage share varies significantly from one category to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(product differentiation)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graphs show that Windows OS has a clear win in the market share (more than 90%)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Technically, Linux and Mac OS turn out as good options as well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94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57200"/>
            <a:ext cx="7543800" cy="6248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Oligopoly Market</a:t>
            </a:r>
          </a:p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market where only a few firms make up the entire industry. </a:t>
            </a:r>
          </a:p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Mostly the products of these firms are alike which results into interdependence and gives them control over factors like price</a:t>
            </a:r>
          </a:p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Coca-Cola and Pepsi.</a:t>
            </a:r>
          </a:p>
          <a:p>
            <a:pPr marL="0" indent="0">
              <a:buNone/>
            </a:pP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Monopoly Market</a:t>
            </a:r>
          </a:p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market where a single firm make up the entire industry</a:t>
            </a:r>
          </a:p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seller faces no competition, as he is the sole seller of goods with no close substitute</a:t>
            </a:r>
            <a:r>
              <a:rPr lang="en-IN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Torrent power station in Ahmedabad.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7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-228599"/>
            <a:ext cx="7704668" cy="1523999"/>
          </a:xfrm>
        </p:spPr>
        <p:txBody>
          <a:bodyPr>
            <a:normAutofit/>
          </a:bodyPr>
          <a:lstStyle/>
          <a:p>
            <a:r>
              <a:rPr lang="en-US" sz="5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Oligopolistic market?</a:t>
            </a:r>
            <a:endParaRPr lang="en-US" sz="5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101400"/>
              </p:ext>
            </p:extLst>
          </p:nvPr>
        </p:nvGraphicFramePr>
        <p:xfrm>
          <a:off x="1295400" y="1295400"/>
          <a:ext cx="7704668" cy="4952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334"/>
                <a:gridCol w="3852334"/>
              </a:tblGrid>
              <a:tr h="550333">
                <a:tc>
                  <a:txBody>
                    <a:bodyPr/>
                    <a:lstStyle/>
                    <a:p>
                      <a:r>
                        <a:rPr lang="en-US" sz="2400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Characteristics</a:t>
                      </a:r>
                      <a:endParaRPr lang="en-US" sz="24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  <a:tc>
                  <a:txBody>
                    <a:bodyPr/>
                    <a:lstStyle/>
                    <a:p>
                      <a:r>
                        <a:rPr lang="en-US" sz="2400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market</a:t>
                      </a:r>
                      <a:endParaRPr lang="en-US" sz="24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</a:tr>
              <a:tr h="55033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Few Firms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</a:tr>
              <a:tr h="55033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Interdependence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</a:tr>
              <a:tr h="55033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Non-price competition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</a:tr>
              <a:tr h="55033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Barriers to entry of new firms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</a:tr>
              <a:tr h="55033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 of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Selling Costs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Immaterial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</a:tr>
              <a:tr h="55033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Behavior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85601" marR="85601"/>
                </a:tc>
              </a:tr>
              <a:tr h="550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Nature of the Product</a:t>
                      </a:r>
                    </a:p>
                  </a:txBody>
                  <a:tcPr marL="85601" marR="85601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Imperfect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Oligopoly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</a:tr>
              <a:tr h="550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Indeterminate</a:t>
                      </a:r>
                      <a:r>
                        <a:rPr lang="en-US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Demand curve</a:t>
                      </a:r>
                      <a:endParaRPr lang="en-US" sz="24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0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6394"/>
            <a:ext cx="7704668" cy="1142999"/>
          </a:xfrm>
        </p:spPr>
        <p:txBody>
          <a:bodyPr>
            <a:normAutofit/>
          </a:bodyPr>
          <a:lstStyle/>
          <a:p>
            <a:r>
              <a:rPr lang="en-US" sz="5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Monopoly market?</a:t>
            </a:r>
            <a:endParaRPr lang="en-US" sz="5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281680"/>
              </p:ext>
            </p:extLst>
          </p:nvPr>
        </p:nvGraphicFramePr>
        <p:xfrm>
          <a:off x="1212376" y="1179393"/>
          <a:ext cx="7704138" cy="4876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069"/>
                <a:gridCol w="3852069"/>
              </a:tblGrid>
              <a:tr h="541867">
                <a:tc>
                  <a:txBody>
                    <a:bodyPr/>
                    <a:lstStyle/>
                    <a:p>
                      <a:r>
                        <a:rPr lang="en-US" sz="2400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Characteristics</a:t>
                      </a:r>
                      <a:endParaRPr lang="en-US" sz="24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  <a:tc>
                  <a:txBody>
                    <a:bodyPr/>
                    <a:lstStyle/>
                    <a:p>
                      <a:r>
                        <a:rPr lang="en-US" sz="2400" u="sng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market</a:t>
                      </a:r>
                      <a:endParaRPr lang="en-US" sz="24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Seller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close substitutes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entry for new firms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Profit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the long run 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Maybe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Losses in the short period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</a:tr>
              <a:tr h="54186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Nature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Demand Curve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Doesn’t match</a:t>
                      </a:r>
                    </a:p>
                  </a:txBody>
                  <a:tcPr marL="85601" marR="85601"/>
                </a:tc>
              </a:tr>
              <a:tr h="541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Price</a:t>
                      </a:r>
                      <a:r>
                        <a:rPr lang="en-US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Discrimination</a:t>
                      </a:r>
                      <a:endParaRPr lang="en-US" sz="24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</a:tr>
              <a:tr h="5418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Price</a:t>
                      </a:r>
                      <a:r>
                        <a:rPr lang="en-US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Maker</a:t>
                      </a:r>
                      <a:endParaRPr lang="en-US" sz="24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01" marR="8560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90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52267" cy="990599"/>
          </a:xfrm>
        </p:spPr>
        <p:txBody>
          <a:bodyPr>
            <a:normAutofit/>
          </a:bodyPr>
          <a:lstStyle/>
          <a:p>
            <a:r>
              <a:rPr lang="en-US" sz="5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Market?</a:t>
            </a:r>
            <a:endParaRPr lang="en-US" sz="5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416" y="2209800"/>
            <a:ext cx="7528383" cy="3790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OS market is oligopolistic. However it is not a perfect oligopoly because: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differentiation: Although the firms sell the same product (OS), each OS has a specific use and set of characteristics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Unequal vendor support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Huge cost difference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imperfect oligopoly, Windows has a major lead over the other two.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2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7704667" cy="1219199"/>
          </a:xfrm>
        </p:spPr>
        <p:txBody>
          <a:bodyPr>
            <a:normAutofit/>
          </a:bodyPr>
          <a:lstStyle/>
          <a:p>
            <a:r>
              <a:rPr lang="en-US" sz="5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5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764" y="2438400"/>
            <a:ext cx="7704667" cy="3332816"/>
          </a:xfrm>
        </p:spPr>
        <p:txBody>
          <a:bodyPr>
            <a:noAutofit/>
          </a:bodyPr>
          <a:lstStyle/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first sight, the graphs give signs of a monopoly market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comparison it is shown that the OS market is an imperfect oligopoly with these three major firms selling the product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rules the current OS Market 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4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295399"/>
          </a:xfrm>
        </p:spPr>
        <p:txBody>
          <a:bodyPr>
            <a:normAutofit/>
          </a:bodyPr>
          <a:lstStyle/>
          <a:p>
            <a:r>
              <a:rPr lang="en-US" sz="5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US" sz="5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514600"/>
            <a:ext cx="7704667" cy="333281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www.netmarketshare.com/operating-system-market-share.aspx?qprid=10&amp;qpcustomd=0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www.w3schools.com/browsers/browsers_os.asp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http://www.statista.com/statistics/218089/global-market-share-of-windows-7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77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6824"/>
            <a:ext cx="81534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Aneri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Sheth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1401072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Hemil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Gurjar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1401002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Himanshu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Budhia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1401039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4)Janki Desai -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1401103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Kunal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Suba -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1401097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Palash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Hariyani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1401101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Rajvi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Prajapati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1401033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Rupande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Shastri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- 1401102</a:t>
            </a:r>
          </a:p>
        </p:txBody>
      </p:sp>
    </p:spTree>
    <p:extLst>
      <p:ext uri="{BB962C8B-B14F-4D97-AF65-F5344CB8AC3E}">
        <p14:creationId xmlns:p14="http://schemas.microsoft.com/office/powerpoint/2010/main" val="14898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5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Share Data – Quantitative Comparison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Comparison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Market Analysis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6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06363"/>
            <a:ext cx="7696200" cy="1219199"/>
          </a:xfrm>
        </p:spPr>
        <p:txBody>
          <a:bodyPr>
            <a:normAutofit/>
          </a:bodyPr>
          <a:lstStyle/>
          <a:p>
            <a:r>
              <a:rPr lang="en-US" sz="5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sz="5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746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– Operating Systems for PCs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main Operating System types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Aneri\Downloads\text2mindmap (6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91440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96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04667" cy="1295399"/>
          </a:xfrm>
        </p:spPr>
        <p:txBody>
          <a:bodyPr>
            <a:normAutofit/>
          </a:bodyPr>
          <a:lstStyle/>
          <a:p>
            <a:r>
              <a:rPr lang="en-US" sz="5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share data </a:t>
            </a:r>
            <a:endParaRPr lang="en-US" sz="5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2" descr="E:\Sem4\Economics\Market Sh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49" y="1143000"/>
            <a:ext cx="8257676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6451" y="5799304"/>
            <a:ext cx="6522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market share held by operating systems 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January 2012 to December 2015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Sem4\Economics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" y="0"/>
            <a:ext cx="9123123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59436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desktop OS market shares at German website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Base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since 2002</a:t>
            </a:r>
          </a:p>
        </p:txBody>
      </p:sp>
    </p:spTree>
    <p:extLst>
      <p:ext uri="{BB962C8B-B14F-4D97-AF65-F5344CB8AC3E}">
        <p14:creationId xmlns:p14="http://schemas.microsoft.com/office/powerpoint/2010/main" val="18314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neri\Downloads\meta-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6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eri\Downloads\meta-char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710" y="152400"/>
            <a:ext cx="92202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05000" y="5867400"/>
            <a:ext cx="8915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procured does not include copies of OS that are illegally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(For Windows, 25-30% of all installations were illegal as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2015)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65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Comparison</a:t>
            </a:r>
            <a:endParaRPr lang="en-US" sz="5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86000"/>
            <a:ext cx="7704667" cy="3332816"/>
          </a:xfrm>
        </p:spPr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studying the OS types qualitatively it is seen that Windows loses to Mac OS and Linux in technical aspects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popularity of Windows leads to certain benefits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07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345</TotalTime>
  <Words>384</Words>
  <Application>Microsoft Office PowerPoint</Application>
  <PresentationFormat>On-screen Show (4:3)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Corbel</vt:lpstr>
      <vt:lpstr>Times New Roman</vt:lpstr>
      <vt:lpstr>Parallax</vt:lpstr>
      <vt:lpstr>Economics –Project 2 </vt:lpstr>
      <vt:lpstr>PowerPoint Presentation</vt:lpstr>
      <vt:lpstr>Agenda</vt:lpstr>
      <vt:lpstr>Introduction </vt:lpstr>
      <vt:lpstr>Market share data </vt:lpstr>
      <vt:lpstr>PowerPoint Presentation</vt:lpstr>
      <vt:lpstr>PowerPoint Presentation</vt:lpstr>
      <vt:lpstr>PowerPoint Presentation</vt:lpstr>
      <vt:lpstr>Qualitative Comparison</vt:lpstr>
      <vt:lpstr>PowerPoint Presentation</vt:lpstr>
      <vt:lpstr>Market Analysis </vt:lpstr>
      <vt:lpstr>PowerPoint Presentation</vt:lpstr>
      <vt:lpstr>Oligopolistic market?</vt:lpstr>
      <vt:lpstr>Monopoly market?</vt:lpstr>
      <vt:lpstr>Which Market?</vt:lpstr>
      <vt:lpstr>Conclusion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–Project 2 </dc:title>
  <dc:creator>Aneri Sheth</dc:creator>
  <cp:lastModifiedBy>Kunal Suba</cp:lastModifiedBy>
  <cp:revision>35</cp:revision>
  <dcterms:created xsi:type="dcterms:W3CDTF">2006-08-16T00:00:00Z</dcterms:created>
  <dcterms:modified xsi:type="dcterms:W3CDTF">2016-03-26T15:00:10Z</dcterms:modified>
</cp:coreProperties>
</file>