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sldIdLst>
    <p:sldId id="256" r:id="rId2"/>
    <p:sldId id="259" r:id="rId3"/>
    <p:sldId id="257" r:id="rId4"/>
    <p:sldId id="260" r:id="rId5"/>
    <p:sldId id="261" r:id="rId6"/>
    <p:sldId id="263" r:id="rId7"/>
    <p:sldId id="262" r:id="rId8"/>
    <p:sldId id="266" r:id="rId9"/>
    <p:sldId id="272" r:id="rId10"/>
    <p:sldId id="267" r:id="rId11"/>
    <p:sldId id="270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669D-10CA-4593-AEFE-EBF996A74E24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D1323-FEB7-4817-A9BD-C1D69AD30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1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D1323-FEB7-4817-A9BD-C1D69AD3056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4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3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38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24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78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98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05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69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75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16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28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57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3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4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0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4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0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66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FE63A2-74A7-4E61-B85E-3A57DE16259D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594647-5F11-4EFE-9B7C-D48164A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93" y="90446"/>
            <a:ext cx="12023677" cy="1400530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Privatization in Banking Sector </a:t>
            </a:r>
            <a:endParaRPr lang="en-IN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10" y="1490976"/>
            <a:ext cx="6837583" cy="5128188"/>
          </a:xfrm>
        </p:spPr>
      </p:pic>
    </p:spTree>
    <p:extLst>
      <p:ext uri="{BB962C8B-B14F-4D97-AF65-F5344CB8AC3E}">
        <p14:creationId xmlns:p14="http://schemas.microsoft.com/office/powerpoint/2010/main" val="28275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Impacts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Privatization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2197"/>
            <a:ext cx="10018713" cy="521344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Interest rates are higher in private banks than in public banks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banks contribute to the global and nationwide recession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banks tend to be biased towards the more profitable sectors, hereby widening the gap between rich and poor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less job security in case of private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and manipulation by the politician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industrialist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full swing. In some cases,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 loans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used to garner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minimal government control, private banks are free to use private recovering agencies to recover bad loans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3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81" y="-190733"/>
            <a:ext cx="12301182" cy="7048733"/>
          </a:xfrm>
        </p:spPr>
      </p:pic>
    </p:spTree>
    <p:extLst>
      <p:ext uri="{BB962C8B-B14F-4D97-AF65-F5344CB8AC3E}">
        <p14:creationId xmlns:p14="http://schemas.microsoft.com/office/powerpoint/2010/main" val="228760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778" y="203876"/>
            <a:ext cx="10018713" cy="1223748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a linear growth based on the current growth rate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35" b="8643"/>
          <a:stretch/>
        </p:blipFill>
        <p:spPr>
          <a:xfrm>
            <a:off x="1788778" y="1694911"/>
            <a:ext cx="10239099" cy="4751610"/>
          </a:xfrm>
        </p:spPr>
      </p:pic>
    </p:spTree>
    <p:extLst>
      <p:ext uri="{BB962C8B-B14F-4D97-AF65-F5344CB8AC3E}">
        <p14:creationId xmlns:p14="http://schemas.microsoft.com/office/powerpoint/2010/main" val="401197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141" y="0"/>
            <a:ext cx="10018713" cy="1752599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107" y="2429933"/>
            <a:ext cx="10018713" cy="427174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current statistics, Privatization shows no signs of receding in the next decade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Privatization has an overall positive impact in the economy, with a few adverse impacts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Nationwide debate over Privatization has made it influential in various sectors including banking, industries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influence of privatization is seen more in developed areas. However, it still needs to develop in rural areas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the customers are benefitted, but privatization in banking sector has overall uplifted the economic growth and development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61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354" y="0"/>
            <a:ext cx="5620839" cy="1752599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792" y="1323834"/>
            <a:ext cx="10018713" cy="5677468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Aneri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Sheth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1401072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Hemil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Gurjar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1401002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Himanshu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Budhia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1401039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Janki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Desai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1401103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1401097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Palash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Hariyani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1401101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Rajvi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Prajapati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1401033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Rupande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Shastri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- 1401102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842" y="796120"/>
            <a:ext cx="10018713" cy="1169157"/>
          </a:xfrm>
        </p:spPr>
        <p:txBody>
          <a:bodyPr>
            <a:normAutofit/>
          </a:bodyPr>
          <a:lstStyle/>
          <a:p>
            <a:r>
              <a:rPr lang="en-IN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1776483"/>
            <a:ext cx="10018713" cy="4585648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Emergence of Private Sector Banks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Privatization?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Privatization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Privatization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353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152" y="1302223"/>
            <a:ext cx="10018713" cy="4757383"/>
          </a:xfrm>
        </p:spPr>
        <p:txBody>
          <a:bodyPr>
            <a:normAutofit fontScale="85000" lnSpcReduction="10000"/>
          </a:bodyPr>
          <a:lstStyle/>
          <a:p>
            <a:pPr fontAlgn="base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sector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 in India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growing, developmental part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ndian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sector.</a:t>
            </a:r>
          </a:p>
          <a:p>
            <a:pPr fontAlgn="base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sector banks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banks where greater parts of stake or equity are held by the private shareholders and not by government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popular private sector banks are HDFC Bank, ICICI Bank, YES Bank etc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IN" dirty="0" smtClean="0"/>
          </a:p>
          <a:p>
            <a:pPr fontAlgn="base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43" y="1584348"/>
            <a:ext cx="3425588" cy="19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027" y="235424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Emergence of Private Sector Banks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7" y="2233683"/>
            <a:ext cx="10018713" cy="3757685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1969, on 19th July, an event of great political significance took place when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then-Government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headed by Smt. Indira Gandhi, nationalized 14 major Indian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15th April, 1980, six more Private Banks were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nationalized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31 years, the Government of India introduced a Bill in the Parliament on 13th Decem­ber, 2000 providing for reduction in Government equity in the Public Sector Banks from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67% of equity would be held by Private Sector and Government equity will be around 33%.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intent was no doubt in continuation of the process of liberalisation of the banking industry that began in the early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1990s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078874"/>
              </p:ext>
            </p:extLst>
          </p:nvPr>
        </p:nvGraphicFramePr>
        <p:xfrm>
          <a:off x="2524835" y="1020910"/>
          <a:ext cx="9239533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206"/>
                <a:gridCol w="1938989"/>
                <a:gridCol w="1591833"/>
                <a:gridCol w="1609325"/>
                <a:gridCol w="1959180"/>
              </a:tblGrid>
              <a:tr h="60368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r>
                        <a:rPr lang="en-US" baseline="0" dirty="0" smtClean="0"/>
                        <a:t> Sector Banks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Year, Founder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Revenue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Income</a:t>
                      </a:r>
                      <a:endParaRPr lang="en-IN" dirty="0"/>
                    </a:p>
                  </a:txBody>
                  <a:tcPr/>
                </a:tc>
              </a:tr>
              <a:tr h="743085">
                <a:tc>
                  <a:txBody>
                    <a:bodyPr/>
                    <a:lstStyle/>
                    <a:p>
                      <a:r>
                        <a:rPr lang="en-US" dirty="0" smtClean="0"/>
                        <a:t>HDFC Bank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1994</a:t>
                      </a:r>
                      <a:endParaRPr lang="en-IN" dirty="0" smtClean="0"/>
                    </a:p>
                    <a:p>
                      <a:r>
                        <a:rPr lang="en-US" dirty="0" err="1" smtClean="0"/>
                        <a:t>Hasmukhbhai</a:t>
                      </a:r>
                      <a:r>
                        <a:rPr lang="en-US" dirty="0" smtClean="0"/>
                        <a:t> Parekh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99.41 billion INR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6.879</a:t>
                      </a:r>
                      <a:r>
                        <a:rPr lang="en-US" baseline="0" dirty="0" smtClean="0"/>
                        <a:t> trillion INR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33.57 billion INR</a:t>
                      </a:r>
                      <a:endParaRPr lang="en-IN" dirty="0"/>
                    </a:p>
                  </a:txBody>
                  <a:tcPr/>
                </a:tc>
              </a:tr>
              <a:tr h="1188936">
                <a:tc>
                  <a:txBody>
                    <a:bodyPr/>
                    <a:lstStyle/>
                    <a:p>
                      <a:r>
                        <a:rPr lang="en-US" dirty="0" smtClean="0"/>
                        <a:t>ICICI Bank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1994, Industrial</a:t>
                      </a:r>
                      <a:r>
                        <a:rPr lang="en-US" baseline="0" dirty="0" smtClean="0"/>
                        <a:t> Credit and Investment Corporation of India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billion USD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 billion USD</a:t>
                      </a:r>
                      <a:endParaRPr lang="en-IN" dirty="0"/>
                    </a:p>
                  </a:txBody>
                  <a:tcPr/>
                </a:tc>
              </a:tr>
              <a:tr h="520160">
                <a:tc>
                  <a:txBody>
                    <a:bodyPr/>
                    <a:lstStyle/>
                    <a:p>
                      <a:r>
                        <a:rPr lang="en-US" dirty="0" smtClean="0"/>
                        <a:t>Axis</a:t>
                      </a:r>
                      <a:r>
                        <a:rPr lang="en-US" baseline="0" dirty="0" smtClean="0"/>
                        <a:t> Bank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445.6 billion INR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4.672 trillion</a:t>
                      </a:r>
                      <a:r>
                        <a:rPr lang="en-US" baseline="0" dirty="0" smtClean="0"/>
                        <a:t> INR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74.48billion INR</a:t>
                      </a:r>
                      <a:endParaRPr lang="en-IN" dirty="0"/>
                    </a:p>
                  </a:txBody>
                  <a:tcPr/>
                </a:tc>
              </a:tr>
              <a:tr h="520160">
                <a:tc>
                  <a:txBody>
                    <a:bodyPr/>
                    <a:lstStyle/>
                    <a:p>
                      <a:r>
                        <a:rPr lang="en-US" dirty="0" smtClean="0"/>
                        <a:t>Kotak Mahindra Bank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2003, </a:t>
                      </a:r>
                      <a:r>
                        <a:rPr lang="en-US" dirty="0" err="1" smtClean="0"/>
                        <a:t>Uday</a:t>
                      </a:r>
                      <a:r>
                        <a:rPr lang="en-US" dirty="0" smtClean="0"/>
                        <a:t> Kotak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109.6 billion INR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15.69 billion INR 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66011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IndusInd Bank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1994, </a:t>
                      </a:r>
                      <a:r>
                        <a:rPr lang="en-US" dirty="0" err="1" smtClean="0"/>
                        <a:t>Hinduja</a:t>
                      </a:r>
                      <a:r>
                        <a:rPr lang="en-US" dirty="0" smtClean="0"/>
                        <a:t> Group is the parent </a:t>
                      </a:r>
                      <a:r>
                        <a:rPr lang="en-US" dirty="0" err="1" smtClean="0"/>
                        <a:t>organisation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82.5 billion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INR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2506" y="259307"/>
            <a:ext cx="8284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3200" b="1" u="sng" dirty="0" smtClean="0"/>
              <a:t> 5 Emerged Private Sector Banks of India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21506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77" y="891991"/>
            <a:ext cx="9705380" cy="5552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7784" y="245660"/>
            <a:ext cx="416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Why Privatization?</a:t>
            </a:r>
            <a:endParaRPr lang="en-IN" sz="3600" b="1" u="sng" dirty="0"/>
          </a:p>
        </p:txBody>
      </p:sp>
    </p:spTree>
    <p:extLst>
      <p:ext uri="{BB962C8B-B14F-4D97-AF65-F5344CB8AC3E}">
        <p14:creationId xmlns:p14="http://schemas.microsoft.com/office/powerpoint/2010/main" val="710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410" y="407963"/>
            <a:ext cx="10018713" cy="1752599"/>
          </a:xfrm>
        </p:spPr>
        <p:txBody>
          <a:bodyPr/>
          <a:lstStyle/>
          <a:p>
            <a:pPr lvl="0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Impacts of Privatization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410" y="1161319"/>
            <a:ext cx="10847930" cy="549095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a great increase in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 branches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privatization from 8262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45,898 nationwide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Branches in rural/semi-urban sectors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from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2% to 40% after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privatization phase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Credits 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Rs.162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crore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Rs.4,46,496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job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 privatization which leads to increase in staff from 2,20,000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9,65,720</a:t>
            </a:r>
          </a:p>
        </p:txBody>
      </p:sp>
    </p:spTree>
    <p:extLst>
      <p:ext uri="{BB962C8B-B14F-4D97-AF65-F5344CB8AC3E}">
        <p14:creationId xmlns:p14="http://schemas.microsoft.com/office/powerpoint/2010/main" val="13039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07963"/>
            <a:ext cx="10018713" cy="538323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credit misallocation, public sector banks may be a bigger threat to stability than private banks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sector bank loans growth is faster as compared to public sector banks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a great increase in the efficiency of the private banks as the control over bank employees increases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sector banks provide many additional services to its customers to rise in competition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70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231</TotalTime>
  <Words>591</Words>
  <Application>Microsoft Office PowerPoint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Parallax</vt:lpstr>
      <vt:lpstr>Privatization in Banking Sector </vt:lpstr>
      <vt:lpstr>Group Members</vt:lpstr>
      <vt:lpstr>Table of Contents</vt:lpstr>
      <vt:lpstr>Introduction</vt:lpstr>
      <vt:lpstr>Emergence of Private Sector Banks</vt:lpstr>
      <vt:lpstr>PowerPoint Presentation</vt:lpstr>
      <vt:lpstr>PowerPoint Presentation</vt:lpstr>
      <vt:lpstr>Impacts of Privatization </vt:lpstr>
      <vt:lpstr>PowerPoint Presentation</vt:lpstr>
      <vt:lpstr>Adverse Impacts of Privatization</vt:lpstr>
      <vt:lpstr>PowerPoint Presentation</vt:lpstr>
      <vt:lpstr>Predicting a linear growth based on the current growth rate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Privatisation in Banking Sector </dc:title>
  <dc:creator>Kunal Suba</dc:creator>
  <cp:lastModifiedBy>Janki Desai</cp:lastModifiedBy>
  <cp:revision>26</cp:revision>
  <dcterms:created xsi:type="dcterms:W3CDTF">2016-04-07T06:59:25Z</dcterms:created>
  <dcterms:modified xsi:type="dcterms:W3CDTF">2016-04-08T09:47:20Z</dcterms:modified>
</cp:coreProperties>
</file>