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2" r:id="rId3"/>
    <p:sldId id="263" r:id="rId4"/>
    <p:sldId id="288" r:id="rId5"/>
    <p:sldId id="291" r:id="rId6"/>
    <p:sldId id="287" r:id="rId7"/>
    <p:sldId id="277" r:id="rId8"/>
    <p:sldId id="280" r:id="rId9"/>
    <p:sldId id="283" r:id="rId10"/>
    <p:sldId id="278" r:id="rId11"/>
    <p:sldId id="286" r:id="rId12"/>
    <p:sldId id="265" r:id="rId13"/>
    <p:sldId id="285" r:id="rId14"/>
    <p:sldId id="266" r:id="rId15"/>
    <p:sldId id="264" r:id="rId16"/>
    <p:sldId id="281" r:id="rId17"/>
    <p:sldId id="282" r:id="rId18"/>
    <p:sldId id="267" r:id="rId19"/>
    <p:sldId id="269" r:id="rId20"/>
    <p:sldId id="284" r:id="rId21"/>
    <p:sldId id="270" r:id="rId22"/>
    <p:sldId id="273" r:id="rId23"/>
    <p:sldId id="279" r:id="rId24"/>
    <p:sldId id="289" r:id="rId25"/>
    <p:sldId id="271" r:id="rId26"/>
    <p:sldId id="290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Per day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Regular days</c:v>
                </c:pt>
                <c:pt idx="1">
                  <c:v>Weekends</c:v>
                </c:pt>
                <c:pt idx="2">
                  <c:v>Functions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10000</c:v>
                </c:pt>
                <c:pt idx="1">
                  <c:v>13500</c:v>
                </c:pt>
                <c:pt idx="2">
                  <c:v>15000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91809664"/>
        <c:axId val="92922624"/>
      </c:barChart>
      <c:catAx>
        <c:axId val="91809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22624"/>
        <c:crosses val="autoZero"/>
        <c:auto val="1"/>
        <c:lblAlgn val="ctr"/>
        <c:lblOffset val="100"/>
        <c:noMultiLvlLbl val="0"/>
      </c:catAx>
      <c:valAx>
        <c:axId val="92922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sale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0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vs Demand</c:v>
                </c:pt>
              </c:strCache>
            </c:strRef>
          </c:tx>
          <c:marker>
            <c:symbol val="none"/>
          </c:marker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375</c:v>
                </c:pt>
                <c:pt idx="1">
                  <c:v>600</c:v>
                </c:pt>
                <c:pt idx="2">
                  <c:v>1500</c:v>
                </c:pt>
                <c:pt idx="3">
                  <c:v>11250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128128"/>
        <c:axId val="98703616"/>
      </c:lineChart>
      <c:catAx>
        <c:axId val="4212812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b="0" dirty="0" smtClean="0"/>
                  <a:t>Sale</a:t>
                </a:r>
                <a:r>
                  <a:rPr lang="en-US" b="0" baseline="0" dirty="0" smtClean="0"/>
                  <a:t> Of </a:t>
                </a:r>
                <a:r>
                  <a:rPr lang="en-US" b="0" baseline="0" dirty="0" err="1" smtClean="0"/>
                  <a:t>Vadapav</a:t>
                </a:r>
                <a:endParaRPr lang="en-US" b="0" baseline="0" dirty="0" smtClean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8703616"/>
        <c:crosses val="autoZero"/>
        <c:auto val="1"/>
        <c:lblAlgn val="ctr"/>
        <c:lblOffset val="100"/>
        <c:noMultiLvlLbl val="0"/>
      </c:catAx>
      <c:valAx>
        <c:axId val="98703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 smtClean="0"/>
                  <a:t>Number Of Outlets</a:t>
                </a:r>
                <a:endParaRPr lang="en-IN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4212812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layout/>
      <c:overlay val="0"/>
      <c:txPr>
        <a:bodyPr rot="0" vert="horz"/>
        <a:lstStyle/>
        <a:p>
          <a:pPr>
            <a:defRPr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Employee</c:v>
                </c:pt>
              </c:strCache>
            </c:strRef>
          </c:tx>
          <c:dLbls>
            <c:dLbl>
              <c:idx val="3"/>
              <c:layout>
                <c:manualLayout>
                  <c:x val="7.578458013710375E-4"/>
                  <c:y val="-7.957621414147200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1997</c:v>
                </c:pt>
                <c:pt idx="1">
                  <c:v>2005</c:v>
                </c:pt>
                <c:pt idx="2">
                  <c:v>2010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18</c:v>
                </c:pt>
                <c:pt idx="2">
                  <c:v>200</c:v>
                </c:pt>
                <c:pt idx="3">
                  <c:v>450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920320"/>
        <c:axId val="99721984"/>
      </c:lineChart>
      <c:catAx>
        <c:axId val="9892032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b="0" dirty="0" smtClean="0"/>
                  <a:t>Year</a:t>
                </a:r>
                <a:endParaRPr lang="en-IN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9721984"/>
        <c:crosses val="autoZero"/>
        <c:auto val="1"/>
        <c:lblAlgn val="ctr"/>
        <c:lblOffset val="100"/>
        <c:noMultiLvlLbl val="0"/>
      </c:catAx>
      <c:valAx>
        <c:axId val="99721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b="0" dirty="0" smtClean="0"/>
                  <a:t>Number Of Employee</a:t>
                </a:r>
                <a:endParaRPr lang="en-IN" b="0" dirty="0"/>
              </a:p>
            </c:rich>
          </c:tx>
          <c:layout>
            <c:manualLayout>
              <c:xMode val="edge"/>
              <c:yMode val="edge"/>
              <c:x val="2.451854063259239E-2"/>
              <c:y val="0.1316417942511779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8920320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layout/>
      <c:overlay val="0"/>
      <c:txPr>
        <a:bodyPr rot="0" vert="horz"/>
        <a:lstStyle/>
        <a:p>
          <a:pPr>
            <a:defRPr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</c:v>
                </c:pt>
              </c:strCache>
            </c:strRef>
          </c:tx>
          <c:marker>
            <c:symbol val="none"/>
          </c:marker>
          <c:dLbls>
            <c:dLbl>
              <c:idx val="3"/>
              <c:layout>
                <c:manualLayout>
                  <c:x val="-1.7313473837833198E-2"/>
                  <c:y val="1.88744606524915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18</c:v>
                </c:pt>
                <c:pt idx="2">
                  <c:v>200</c:v>
                </c:pt>
                <c:pt idx="3">
                  <c:v>450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23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0448128"/>
        <c:axId val="127158144"/>
      </c:lineChart>
      <c:catAx>
        <c:axId val="12044812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b="0" dirty="0" smtClean="0"/>
                  <a:t>Number</a:t>
                </a:r>
                <a:r>
                  <a:rPr lang="en-US" b="0" baseline="0" dirty="0" smtClean="0"/>
                  <a:t> Of Employee</a:t>
                </a:r>
                <a:endParaRPr lang="en-IN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7158144"/>
        <c:crosses val="autoZero"/>
        <c:auto val="1"/>
        <c:lblAlgn val="ctr"/>
        <c:lblOffset val="100"/>
        <c:noMultiLvlLbl val="0"/>
      </c:catAx>
      <c:valAx>
        <c:axId val="127158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 smtClean="0"/>
                  <a:t>Number</a:t>
                </a:r>
                <a:r>
                  <a:rPr lang="en-US" b="0" baseline="0" dirty="0" smtClean="0"/>
                  <a:t> Of Outlets</a:t>
                </a:r>
                <a:endParaRPr lang="en-IN" b="0" dirty="0"/>
              </a:p>
            </c:rich>
          </c:tx>
          <c:layout>
            <c:manualLayout>
              <c:xMode val="edge"/>
              <c:yMode val="edge"/>
              <c:x val="2.398592093402584E-2"/>
              <c:y val="0.135655896289635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044812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Vadapav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shade val="76000"/>
                  </a:schemeClr>
                </a:gs>
                <a:gs pos="75000">
                  <a:schemeClr val="accent6">
                    <a:shade val="76000"/>
                    <a:lumMod val="60000"/>
                    <a:lumOff val="40000"/>
                  </a:schemeClr>
                </a:gs>
                <a:gs pos="51000">
                  <a:schemeClr val="accent6">
                    <a:shade val="76000"/>
                    <a:alpha val="75000"/>
                  </a:schemeClr>
                </a:gs>
                <a:gs pos="100000">
                  <a:schemeClr val="accent6">
                    <a:shade val="76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1.19047619047618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1997-98</c:v>
                </c:pt>
                <c:pt idx="1">
                  <c:v>2002-03</c:v>
                </c:pt>
                <c:pt idx="2">
                  <c:v>2008-09</c:v>
                </c:pt>
                <c:pt idx="3">
                  <c:v>2015-16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375</c:v>
                </c:pt>
                <c:pt idx="1">
                  <c:v>600</c:v>
                </c:pt>
                <c:pt idx="2">
                  <c:v>1500</c:v>
                </c:pt>
                <c:pt idx="3" formatCode="#,##0">
                  <c:v>11250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Dabeli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tint val="77000"/>
                  </a:schemeClr>
                </a:gs>
                <a:gs pos="75000">
                  <a:schemeClr val="accent6">
                    <a:tint val="77000"/>
                    <a:lumMod val="60000"/>
                    <a:lumOff val="40000"/>
                  </a:schemeClr>
                </a:gs>
                <a:gs pos="51000">
                  <a:schemeClr val="accent6">
                    <a:tint val="77000"/>
                    <a:alpha val="75000"/>
                  </a:schemeClr>
                </a:gs>
                <a:gs pos="100000">
                  <a:schemeClr val="accent6">
                    <a:tint val="77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1997-98</c:v>
                </c:pt>
                <c:pt idx="1">
                  <c:v>2002-03</c:v>
                </c:pt>
                <c:pt idx="2">
                  <c:v>2008-09</c:v>
                </c:pt>
                <c:pt idx="3">
                  <c:v>2015-16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125</c:v>
                </c:pt>
                <c:pt idx="1">
                  <c:v>200</c:v>
                </c:pt>
                <c:pt idx="2">
                  <c:v>500</c:v>
                </c:pt>
                <c:pt idx="3" formatCode="#,##0">
                  <c:v>3750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04632704"/>
        <c:axId val="104634624"/>
      </c:barChart>
      <c:catAx>
        <c:axId val="10463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YEAR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34624"/>
        <c:crosses val="autoZero"/>
        <c:auto val="1"/>
        <c:lblAlgn val="ctr"/>
        <c:lblOffset val="100"/>
        <c:noMultiLvlLbl val="0"/>
      </c:catAx>
      <c:valAx>
        <c:axId val="104634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AVERAGE</a:t>
                </a:r>
                <a:r>
                  <a:rPr lang="en-IN" baseline="0" dirty="0" smtClean="0"/>
                  <a:t> DAILY SALE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3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Vadapav (Oil)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shade val="76000"/>
                  </a:schemeClr>
                </a:gs>
                <a:gs pos="75000">
                  <a:schemeClr val="accent6">
                    <a:shade val="76000"/>
                    <a:lumMod val="60000"/>
                    <a:lumOff val="40000"/>
                  </a:schemeClr>
                </a:gs>
                <a:gs pos="51000">
                  <a:schemeClr val="accent6">
                    <a:shade val="76000"/>
                    <a:alpha val="75000"/>
                  </a:schemeClr>
                </a:gs>
                <a:gs pos="100000">
                  <a:schemeClr val="accent6">
                    <a:shade val="76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1997</c:v>
                </c:pt>
                <c:pt idx="1">
                  <c:v>2004</c:v>
                </c:pt>
                <c:pt idx="2">
                  <c:v>2008</c:v>
                </c:pt>
                <c:pt idx="3">
                  <c:v>2012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15</c:v>
                </c:pt>
                <c:pt idx="3">
                  <c:v>17</c:v>
                </c:pt>
                <c:pt idx="4">
                  <c:v>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Dabeli (Oil)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tint val="77000"/>
                  </a:schemeClr>
                </a:gs>
                <a:gs pos="75000">
                  <a:schemeClr val="accent6">
                    <a:tint val="77000"/>
                    <a:lumMod val="60000"/>
                    <a:lumOff val="40000"/>
                  </a:schemeClr>
                </a:gs>
                <a:gs pos="51000">
                  <a:schemeClr val="accent6">
                    <a:tint val="77000"/>
                    <a:alpha val="75000"/>
                  </a:schemeClr>
                </a:gs>
                <a:gs pos="100000">
                  <a:schemeClr val="accent6">
                    <a:tint val="77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1997</c:v>
                </c:pt>
                <c:pt idx="1">
                  <c:v>2004</c:v>
                </c:pt>
                <c:pt idx="2">
                  <c:v>2008</c:v>
                </c:pt>
                <c:pt idx="3">
                  <c:v>2012</c:v>
                </c:pt>
                <c:pt idx="4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13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27169280"/>
        <c:axId val="127171200"/>
      </c:barChart>
      <c:catAx>
        <c:axId val="12716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YEAR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71200"/>
        <c:crosses val="autoZero"/>
        <c:auto val="1"/>
        <c:lblAlgn val="ctr"/>
        <c:lblOffset val="100"/>
        <c:noMultiLvlLbl val="0"/>
      </c:catAx>
      <c:valAx>
        <c:axId val="127171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PRICE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6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3047690235651319"/>
                  <c:y val="-9.8757064846971991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3589235213447452E-2"/>
                  <c:y val="-0.1641017810409695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089955592293027E-2"/>
                  <c:y val="0.1414012495705396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Production</c:v>
                </c:pt>
                <c:pt idx="1">
                  <c:v>Maintainence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Monthly Income vs Sales of Vadapav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Sales of Vadapav(Quantity)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3.5696329637334448E-2"/>
                  <c:y val="-6.4433401869649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8.9240824093336068E-3"/>
                  <c:y val="-8.96464721664689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9241702447903099E-3"/>
                  <c:y val="-8.1242115400862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1999-00</c:v>
                </c:pt>
                <c:pt idx="1">
                  <c:v>2004-05</c:v>
                </c:pt>
                <c:pt idx="2">
                  <c:v>2007-08</c:v>
                </c:pt>
                <c:pt idx="3">
                  <c:v>2012-13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11000</c:v>
                </c:pt>
                <c:pt idx="1">
                  <c:v>21000</c:v>
                </c:pt>
                <c:pt idx="2">
                  <c:v>40500</c:v>
                </c:pt>
                <c:pt idx="3">
                  <c:v>60000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Monthly Income of Individual(Rupees)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5.689102535950176E-2"/>
                  <c:y val="-2.24116180416172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2270613312833708E-2"/>
                  <c:y val="-4.7624688338436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155103011667826E-3"/>
                  <c:y val="-5.0426140593638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1999-00</c:v>
                </c:pt>
                <c:pt idx="1">
                  <c:v>2004-05</c:v>
                </c:pt>
                <c:pt idx="2">
                  <c:v>2007-08</c:v>
                </c:pt>
                <c:pt idx="3">
                  <c:v>2012-13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1572</c:v>
                </c:pt>
                <c:pt idx="1">
                  <c:v>2403</c:v>
                </c:pt>
                <c:pt idx="2">
                  <c:v>3786</c:v>
                </c:pt>
                <c:pt idx="3">
                  <c:v>8081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973824"/>
        <c:axId val="104975360"/>
      </c:lineChart>
      <c:catAx>
        <c:axId val="10497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4975360"/>
        <c:crosses val="autoZero"/>
        <c:auto val="1"/>
        <c:lblAlgn val="ctr"/>
        <c:lblOffset val="100"/>
        <c:noMultiLvlLbl val="0"/>
      </c:catAx>
      <c:valAx>
        <c:axId val="1049753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49738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layout/>
      <c:overlay val="0"/>
      <c:txPr>
        <a:bodyPr rot="0" vert="horz"/>
        <a:lstStyle/>
        <a:p>
          <a:pPr>
            <a:defRPr/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658161720169595E-2"/>
          <c:y val="0.22744328833895763"/>
          <c:w val="0.93470081263880478"/>
          <c:h val="0.704422103487064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Branches</c:v>
                </c:pt>
              </c:strCache>
            </c:strRef>
          </c:tx>
          <c:marker>
            <c:symbol val="none"/>
          </c:marker>
          <c:dLbls>
            <c:dLbl>
              <c:idx val="12"/>
              <c:layout>
                <c:manualLayout>
                  <c:x val="-2.8608014238286949E-3"/>
                  <c:y val="-1.297685691669879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14</c:v>
                </c:pt>
                <c:pt idx="11">
                  <c:v>18</c:v>
                </c:pt>
                <c:pt idx="12">
                  <c:v>23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013760"/>
        <c:axId val="103037184"/>
      </c:lineChart>
      <c:catAx>
        <c:axId val="10301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3037184"/>
        <c:crosses val="autoZero"/>
        <c:auto val="1"/>
        <c:lblAlgn val="ctr"/>
        <c:lblOffset val="100"/>
        <c:noMultiLvlLbl val="0"/>
      </c:catAx>
      <c:valAx>
        <c:axId val="1030371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3013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244281183873427"/>
          <c:y val="0.149421638630752"/>
          <c:w val="0.24658975006827466"/>
          <c:h val="5.6985545393567739E-2"/>
        </c:manualLayout>
      </c:layout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373F7-1062-401A-8EB1-214919E20A32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9DF02841-AB49-418A-AD2A-5820D9AA849B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Demand</a:t>
          </a:r>
          <a:endParaRPr lang="en-I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A3A044-8476-4A71-98A3-CAC64826DB1D}" type="parTrans" cxnId="{644F1CD2-B845-4721-8357-55B3CDDEF096}">
      <dgm:prSet/>
      <dgm:spPr/>
      <dgm:t>
        <a:bodyPr/>
        <a:lstStyle/>
        <a:p>
          <a:endParaRPr lang="en-IN"/>
        </a:p>
      </dgm:t>
    </dgm:pt>
    <dgm:pt modelId="{BC55C6EF-EDF1-4963-ADFD-09AD1A3EF17A}" type="sibTrans" cxnId="{644F1CD2-B845-4721-8357-55B3CDDEF096}">
      <dgm:prSet/>
      <dgm:spPr/>
      <dgm:t>
        <a:bodyPr/>
        <a:lstStyle/>
        <a:p>
          <a:endParaRPr lang="en-IN"/>
        </a:p>
      </dgm:t>
    </dgm:pt>
    <dgm:pt modelId="{3B2F9E79-A151-4F3A-8E2E-409225DC5CE0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Demand distribution</a:t>
          </a:r>
          <a:endParaRPr lang="en-I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07A264-760E-4D71-A53F-2DE2C21C832E}" type="parTrans" cxnId="{DDB377C1-E0DF-4B51-85E2-3A9D25FDDFE7}">
      <dgm:prSet/>
      <dgm:spPr/>
      <dgm:t>
        <a:bodyPr/>
        <a:lstStyle/>
        <a:p>
          <a:endParaRPr lang="en-IN"/>
        </a:p>
      </dgm:t>
    </dgm:pt>
    <dgm:pt modelId="{A96C7FAD-C498-4AD9-BE0F-5EE3A7FD76EF}" type="sibTrans" cxnId="{DDB377C1-E0DF-4B51-85E2-3A9D25FDDFE7}">
      <dgm:prSet/>
      <dgm:spPr/>
      <dgm:t>
        <a:bodyPr/>
        <a:lstStyle/>
        <a:p>
          <a:endParaRPr lang="en-IN"/>
        </a:p>
      </dgm:t>
    </dgm:pt>
    <dgm:pt modelId="{4CBBC985-0898-43C5-9B8A-D3482E64D595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Change in demand </a:t>
          </a:r>
          <a:r>
            <a:rPr lang="en-IN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vs</a:t>
          </a:r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change in Quantity demanded</a:t>
          </a:r>
          <a:endParaRPr lang="en-I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4F5928-2866-40F6-ADB9-32FD727EF6B3}" type="parTrans" cxnId="{49096831-6EE8-4492-AC5D-2D6A581ECC0C}">
      <dgm:prSet/>
      <dgm:spPr/>
      <dgm:t>
        <a:bodyPr/>
        <a:lstStyle/>
        <a:p>
          <a:endParaRPr lang="en-IN"/>
        </a:p>
      </dgm:t>
    </dgm:pt>
    <dgm:pt modelId="{82FB1233-9AD9-4604-BCAF-403A4068FB60}" type="sibTrans" cxnId="{49096831-6EE8-4492-AC5D-2D6A581ECC0C}">
      <dgm:prSet/>
      <dgm:spPr/>
      <dgm:t>
        <a:bodyPr/>
        <a:lstStyle/>
        <a:p>
          <a:endParaRPr lang="en-IN"/>
        </a:p>
      </dgm:t>
    </dgm:pt>
    <dgm:pt modelId="{82799F31-B9DE-4AEF-B8EA-9E852DD4D344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Supply Curve</a:t>
          </a:r>
          <a:endParaRPr lang="en-I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3374CC-B1C0-4ACC-A455-C04C788C534D}" type="parTrans" cxnId="{85221740-3DFD-462E-8A6A-40C2D44A001F}">
      <dgm:prSet/>
      <dgm:spPr/>
      <dgm:t>
        <a:bodyPr/>
        <a:lstStyle/>
        <a:p>
          <a:endParaRPr lang="en-IN"/>
        </a:p>
      </dgm:t>
    </dgm:pt>
    <dgm:pt modelId="{BE900AC4-A6BB-41AF-8686-DA020CE79BB5}" type="sibTrans" cxnId="{85221740-3DFD-462E-8A6A-40C2D44A001F}">
      <dgm:prSet/>
      <dgm:spPr/>
      <dgm:t>
        <a:bodyPr/>
        <a:lstStyle/>
        <a:p>
          <a:endParaRPr lang="en-IN"/>
        </a:p>
      </dgm:t>
    </dgm:pt>
    <dgm:pt modelId="{9AC6C86B-17FB-4ADF-BEAF-0C5AF2C575C9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Why there are no Frequent change in price?</a:t>
          </a:r>
          <a:endParaRPr lang="en-I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8301BB-19BD-4297-900E-B7FD75B40152}" type="parTrans" cxnId="{3CC42C2C-D1B9-487A-8DB1-8185B7519F0D}">
      <dgm:prSet/>
      <dgm:spPr/>
      <dgm:t>
        <a:bodyPr/>
        <a:lstStyle/>
        <a:p>
          <a:endParaRPr lang="en-IN"/>
        </a:p>
      </dgm:t>
    </dgm:pt>
    <dgm:pt modelId="{8129C8C6-C2A7-4CA4-9B04-ECDC2A2989AD}" type="sibTrans" cxnId="{3CC42C2C-D1B9-487A-8DB1-8185B7519F0D}">
      <dgm:prSet/>
      <dgm:spPr/>
      <dgm:t>
        <a:bodyPr/>
        <a:lstStyle/>
        <a:p>
          <a:endParaRPr lang="en-IN"/>
        </a:p>
      </dgm:t>
    </dgm:pt>
    <dgm:pt modelId="{A132600B-17CE-4F89-99D3-B3350B07D56A}">
      <dgm:prSet/>
      <dgm:spPr/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Equilibrium</a:t>
          </a:r>
          <a:endParaRPr lang="en-I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39618B-74F5-43D1-8857-2B19359DFB32}" type="parTrans" cxnId="{DB9C8655-A0DA-4E9C-951D-BE5AC54094EC}">
      <dgm:prSet/>
      <dgm:spPr/>
      <dgm:t>
        <a:bodyPr/>
        <a:lstStyle/>
        <a:p>
          <a:endParaRPr lang="en-IN"/>
        </a:p>
      </dgm:t>
    </dgm:pt>
    <dgm:pt modelId="{1D0F3025-C0A9-4C1A-B657-118F5ACFECAF}" type="sibTrans" cxnId="{DB9C8655-A0DA-4E9C-951D-BE5AC54094EC}">
      <dgm:prSet/>
      <dgm:spPr/>
      <dgm:t>
        <a:bodyPr/>
        <a:lstStyle/>
        <a:p>
          <a:endParaRPr lang="en-IN"/>
        </a:p>
      </dgm:t>
    </dgm:pt>
    <dgm:pt modelId="{E19399FE-FE63-42F5-9BBC-3817DCAE34CF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Margin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6121C6-C277-4CF5-BE0C-4AF9FBE104BB}" type="parTrans" cxnId="{35427D00-B021-48EC-9EED-23C6DBF80171}">
      <dgm:prSet/>
      <dgm:spPr/>
      <dgm:t>
        <a:bodyPr/>
        <a:lstStyle/>
        <a:p>
          <a:endParaRPr lang="en-IN"/>
        </a:p>
      </dgm:t>
    </dgm:pt>
    <dgm:pt modelId="{7443E850-63D1-4CAC-BFDE-7326805CA2E9}" type="sibTrans" cxnId="{35427D00-B021-48EC-9EED-23C6DBF80171}">
      <dgm:prSet/>
      <dgm:spPr/>
      <dgm:t>
        <a:bodyPr/>
        <a:lstStyle/>
        <a:p>
          <a:endParaRPr lang="en-IN"/>
        </a:p>
      </dgm:t>
    </dgm:pt>
    <dgm:pt modelId="{C4D9F751-2B8E-4B7A-90A1-295B4B0A1652}">
      <dgm:prSet/>
      <dgm:spPr/>
      <dgm:t>
        <a:bodyPr/>
        <a:lstStyle/>
        <a:p>
          <a:endParaRPr lang="en-IN" dirty="0"/>
        </a:p>
      </dgm:t>
    </dgm:pt>
    <dgm:pt modelId="{19DBC712-5B05-4E2B-9242-613456C06B60}" type="parTrans" cxnId="{1B7332AB-70AA-4B94-9C69-5B2DD3EF72AA}">
      <dgm:prSet/>
      <dgm:spPr/>
      <dgm:t>
        <a:bodyPr/>
        <a:lstStyle/>
        <a:p>
          <a:endParaRPr lang="en-IN"/>
        </a:p>
      </dgm:t>
    </dgm:pt>
    <dgm:pt modelId="{EF52EE74-6480-409F-A2D9-D47F3C79400B}" type="sibTrans" cxnId="{1B7332AB-70AA-4B94-9C69-5B2DD3EF72AA}">
      <dgm:prSet/>
      <dgm:spPr/>
      <dgm:t>
        <a:bodyPr/>
        <a:lstStyle/>
        <a:p>
          <a:endParaRPr lang="en-IN"/>
        </a:p>
      </dgm:t>
    </dgm:pt>
    <dgm:pt modelId="{8802E598-564B-4874-89DE-EDF5F5C2EB3A}">
      <dgm:prSet/>
      <dgm:spPr/>
      <dgm:t>
        <a:bodyPr/>
        <a:lstStyle/>
        <a:p>
          <a:endParaRPr lang="en-IN" dirty="0"/>
        </a:p>
      </dgm:t>
    </dgm:pt>
    <dgm:pt modelId="{777FD136-1270-4D1D-BAA1-660FD2C9896E}" type="parTrans" cxnId="{0FB1E9D2-8EDA-482A-96E9-9B01D0C2058C}">
      <dgm:prSet/>
      <dgm:spPr/>
      <dgm:t>
        <a:bodyPr/>
        <a:lstStyle/>
        <a:p>
          <a:endParaRPr lang="en-IN"/>
        </a:p>
      </dgm:t>
    </dgm:pt>
    <dgm:pt modelId="{8E9C0892-2971-4FD6-B924-FA705CF3FA2E}" type="sibTrans" cxnId="{0FB1E9D2-8EDA-482A-96E9-9B01D0C2058C}">
      <dgm:prSet/>
      <dgm:spPr/>
      <dgm:t>
        <a:bodyPr/>
        <a:lstStyle/>
        <a:p>
          <a:endParaRPr lang="en-IN"/>
        </a:p>
      </dgm:t>
    </dgm:pt>
    <dgm:pt modelId="{96C501F4-978B-423D-9714-5AAAE29E3835}">
      <dgm:prSet/>
      <dgm:spPr/>
      <dgm:t>
        <a:bodyPr/>
        <a:lstStyle/>
        <a:p>
          <a:endParaRPr lang="en-IN" dirty="0"/>
        </a:p>
      </dgm:t>
    </dgm:pt>
    <dgm:pt modelId="{ECDC8602-D460-4C46-B994-E031FB15EDDF}" type="parTrans" cxnId="{4C3A4A09-E746-47BD-90F6-2424458CB8C7}">
      <dgm:prSet/>
      <dgm:spPr/>
      <dgm:t>
        <a:bodyPr/>
        <a:lstStyle/>
        <a:p>
          <a:endParaRPr lang="en-IN"/>
        </a:p>
      </dgm:t>
    </dgm:pt>
    <dgm:pt modelId="{6080EE60-C0C2-4A51-824B-91EEDE51F18E}" type="sibTrans" cxnId="{4C3A4A09-E746-47BD-90F6-2424458CB8C7}">
      <dgm:prSet/>
      <dgm:spPr/>
      <dgm:t>
        <a:bodyPr/>
        <a:lstStyle/>
        <a:p>
          <a:endParaRPr lang="en-IN"/>
        </a:p>
      </dgm:t>
    </dgm:pt>
    <dgm:pt modelId="{0D4BEB3A-2613-465A-AD7E-9C72BC6101CF}">
      <dgm:prSet/>
      <dgm:spPr/>
      <dgm:t>
        <a:bodyPr/>
        <a:lstStyle/>
        <a:p>
          <a:endParaRPr lang="en-IN" dirty="0"/>
        </a:p>
      </dgm:t>
    </dgm:pt>
    <dgm:pt modelId="{CB6FBADE-E445-4CD1-91F1-91C0780653E8}" type="parTrans" cxnId="{C8473639-824E-444F-8D69-A9F192106332}">
      <dgm:prSet/>
      <dgm:spPr/>
      <dgm:t>
        <a:bodyPr/>
        <a:lstStyle/>
        <a:p>
          <a:endParaRPr lang="en-IN"/>
        </a:p>
      </dgm:t>
    </dgm:pt>
    <dgm:pt modelId="{23CF341B-62D3-4183-AF3C-C5D33E750A7A}" type="sibTrans" cxnId="{C8473639-824E-444F-8D69-A9F192106332}">
      <dgm:prSet/>
      <dgm:spPr/>
      <dgm:t>
        <a:bodyPr/>
        <a:lstStyle/>
        <a:p>
          <a:endParaRPr lang="en-IN"/>
        </a:p>
      </dgm:t>
    </dgm:pt>
    <dgm:pt modelId="{43CF2D93-6A8E-428F-AEFA-0D13214F03B8}">
      <dgm:prSet/>
      <dgm:spPr/>
      <dgm:t>
        <a:bodyPr/>
        <a:lstStyle/>
        <a:p>
          <a:endParaRPr lang="en-IN" dirty="0"/>
        </a:p>
      </dgm:t>
    </dgm:pt>
    <dgm:pt modelId="{318CF3F5-30EF-41B5-A7E8-7825F61A5065}" type="parTrans" cxnId="{4308522F-9F22-460E-B835-B2255E84389D}">
      <dgm:prSet/>
      <dgm:spPr/>
      <dgm:t>
        <a:bodyPr/>
        <a:lstStyle/>
        <a:p>
          <a:endParaRPr lang="en-IN"/>
        </a:p>
      </dgm:t>
    </dgm:pt>
    <dgm:pt modelId="{A4A9B254-B552-4334-AD52-0B5B946E08DB}" type="sibTrans" cxnId="{4308522F-9F22-460E-B835-B2255E84389D}">
      <dgm:prSet/>
      <dgm:spPr/>
      <dgm:t>
        <a:bodyPr/>
        <a:lstStyle/>
        <a:p>
          <a:endParaRPr lang="en-IN"/>
        </a:p>
      </dgm:t>
    </dgm:pt>
    <dgm:pt modelId="{FB9EDAFB-5B72-47EA-9613-73828CD97C0E}">
      <dgm:prSet/>
      <dgm:spPr/>
      <dgm:t>
        <a:bodyPr/>
        <a:lstStyle/>
        <a:p>
          <a:pPr rtl="0"/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31B70B-9FC5-4958-A818-8B1CEE8CBF7B}" type="parTrans" cxnId="{2E53C197-D026-4817-B6C7-2BDD9D02F5B4}">
      <dgm:prSet/>
      <dgm:spPr/>
      <dgm:t>
        <a:bodyPr/>
        <a:lstStyle/>
        <a:p>
          <a:endParaRPr lang="en-IN"/>
        </a:p>
      </dgm:t>
    </dgm:pt>
    <dgm:pt modelId="{15CC27C2-5E57-41AB-9395-36278DA49AB8}" type="sibTrans" cxnId="{2E53C197-D026-4817-B6C7-2BDD9D02F5B4}">
      <dgm:prSet/>
      <dgm:spPr/>
      <dgm:t>
        <a:bodyPr/>
        <a:lstStyle/>
        <a:p>
          <a:endParaRPr lang="en-IN"/>
        </a:p>
      </dgm:t>
    </dgm:pt>
    <dgm:pt modelId="{B16AB73C-38D3-42E5-B46E-82951183DEFA}">
      <dgm:prSet/>
      <dgm:spPr/>
    </dgm:pt>
    <dgm:pt modelId="{878ACE2C-6305-4BDB-83D3-BC7F084E084F}" type="parTrans" cxnId="{D395BEB6-D757-4382-9DDC-1117D9BE3293}">
      <dgm:prSet/>
      <dgm:spPr/>
      <dgm:t>
        <a:bodyPr/>
        <a:lstStyle/>
        <a:p>
          <a:endParaRPr lang="en-IN"/>
        </a:p>
      </dgm:t>
    </dgm:pt>
    <dgm:pt modelId="{835167B9-A306-49A8-9F09-02B4A62162F4}" type="sibTrans" cxnId="{D395BEB6-D757-4382-9DDC-1117D9BE3293}">
      <dgm:prSet/>
      <dgm:spPr/>
      <dgm:t>
        <a:bodyPr/>
        <a:lstStyle/>
        <a:p>
          <a:endParaRPr lang="en-IN"/>
        </a:p>
      </dgm:t>
    </dgm:pt>
    <dgm:pt modelId="{5CF6FD47-6093-47ED-A0C6-3DD8DA727951}">
      <dgm:prSet/>
      <dgm:spPr/>
    </dgm:pt>
    <dgm:pt modelId="{60D25499-F115-4225-9207-C128FCD0C87B}" type="parTrans" cxnId="{C9D2CA58-67F5-482C-AB1D-D7B1084C5BE3}">
      <dgm:prSet/>
      <dgm:spPr/>
      <dgm:t>
        <a:bodyPr/>
        <a:lstStyle/>
        <a:p>
          <a:endParaRPr lang="en-IN"/>
        </a:p>
      </dgm:t>
    </dgm:pt>
    <dgm:pt modelId="{A2FAC540-B652-48AC-8386-D168567D430E}" type="sibTrans" cxnId="{C9D2CA58-67F5-482C-AB1D-D7B1084C5BE3}">
      <dgm:prSet/>
      <dgm:spPr/>
      <dgm:t>
        <a:bodyPr/>
        <a:lstStyle/>
        <a:p>
          <a:endParaRPr lang="en-IN"/>
        </a:p>
      </dgm:t>
    </dgm:pt>
    <dgm:pt modelId="{51405DA9-E34A-4B9B-8B23-A29F6829D82E}">
      <dgm:prSet/>
      <dgm:spPr/>
    </dgm:pt>
    <dgm:pt modelId="{FD754FF6-59A1-4DB2-927D-0494A0850722}" type="parTrans" cxnId="{5C7A54FC-860D-4C83-9DA0-FD753A37F6EC}">
      <dgm:prSet/>
      <dgm:spPr/>
      <dgm:t>
        <a:bodyPr/>
        <a:lstStyle/>
        <a:p>
          <a:endParaRPr lang="en-IN"/>
        </a:p>
      </dgm:t>
    </dgm:pt>
    <dgm:pt modelId="{88EF988D-4C5C-448E-ADC4-630FBEE83B3B}" type="sibTrans" cxnId="{5C7A54FC-860D-4C83-9DA0-FD753A37F6EC}">
      <dgm:prSet/>
      <dgm:spPr/>
      <dgm:t>
        <a:bodyPr/>
        <a:lstStyle/>
        <a:p>
          <a:endParaRPr lang="en-IN"/>
        </a:p>
      </dgm:t>
    </dgm:pt>
    <dgm:pt modelId="{7895159B-B8BA-40FF-A4EB-5272FC8B3FD0}">
      <dgm:prSet/>
      <dgm:spPr/>
    </dgm:pt>
    <dgm:pt modelId="{572612A7-22CA-4B6B-8E88-5E81F29DE9F3}" type="parTrans" cxnId="{58AE1BD5-77D5-4391-8309-0188F0EB20E0}">
      <dgm:prSet/>
      <dgm:spPr/>
      <dgm:t>
        <a:bodyPr/>
        <a:lstStyle/>
        <a:p>
          <a:endParaRPr lang="en-IN"/>
        </a:p>
      </dgm:t>
    </dgm:pt>
    <dgm:pt modelId="{4B2F30BD-3DB4-40E0-BC80-FEFEE1231EA9}" type="sibTrans" cxnId="{58AE1BD5-77D5-4391-8309-0188F0EB20E0}">
      <dgm:prSet/>
      <dgm:spPr/>
      <dgm:t>
        <a:bodyPr/>
        <a:lstStyle/>
        <a:p>
          <a:endParaRPr lang="en-IN"/>
        </a:p>
      </dgm:t>
    </dgm:pt>
    <dgm:pt modelId="{FBBCF78F-01D5-4031-8A3A-0374A50C9806}" type="pres">
      <dgm:prSet presAssocID="{4E8373F7-1062-401A-8EB1-214919E20A3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39A1F985-4846-4D2C-9EAC-23E7FE277197}" type="pres">
      <dgm:prSet presAssocID="{4E8373F7-1062-401A-8EB1-214919E20A32}" presName="Name1" presStyleCnt="0"/>
      <dgm:spPr/>
    </dgm:pt>
    <dgm:pt modelId="{8B4A7E5D-57B1-440E-ADD9-FC9DD36F4A04}" type="pres">
      <dgm:prSet presAssocID="{4E8373F7-1062-401A-8EB1-214919E20A32}" presName="cycle" presStyleCnt="0"/>
      <dgm:spPr/>
    </dgm:pt>
    <dgm:pt modelId="{39FF5DD9-7820-48D7-9327-B5B54C98F98E}" type="pres">
      <dgm:prSet presAssocID="{4E8373F7-1062-401A-8EB1-214919E20A32}" presName="srcNode" presStyleLbl="node1" presStyleIdx="0" presStyleCnt="7"/>
      <dgm:spPr/>
    </dgm:pt>
    <dgm:pt modelId="{F4B93904-4DB0-4B8B-AC0B-284367110B3E}" type="pres">
      <dgm:prSet presAssocID="{4E8373F7-1062-401A-8EB1-214919E20A32}" presName="conn" presStyleLbl="parChTrans1D2" presStyleIdx="0" presStyleCnt="1"/>
      <dgm:spPr/>
      <dgm:t>
        <a:bodyPr/>
        <a:lstStyle/>
        <a:p>
          <a:endParaRPr lang="en-IN"/>
        </a:p>
      </dgm:t>
    </dgm:pt>
    <dgm:pt modelId="{6D152BE8-2DEF-40F1-82A8-D898E9549E0C}" type="pres">
      <dgm:prSet presAssocID="{4E8373F7-1062-401A-8EB1-214919E20A32}" presName="extraNode" presStyleLbl="node1" presStyleIdx="0" presStyleCnt="7"/>
      <dgm:spPr/>
    </dgm:pt>
    <dgm:pt modelId="{7F0F744F-095D-4459-B754-03E004E1FEDF}" type="pres">
      <dgm:prSet presAssocID="{4E8373F7-1062-401A-8EB1-214919E20A32}" presName="dstNode" presStyleLbl="node1" presStyleIdx="0" presStyleCnt="7"/>
      <dgm:spPr/>
    </dgm:pt>
    <dgm:pt modelId="{6328DED5-E314-40D1-981E-A55C5A2583E2}" type="pres">
      <dgm:prSet presAssocID="{9DF02841-AB49-418A-AD2A-5820D9AA849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006E46-3498-4CC1-9039-AF95276B4E0C}" type="pres">
      <dgm:prSet presAssocID="{9DF02841-AB49-418A-AD2A-5820D9AA849B}" presName="accent_1" presStyleCnt="0"/>
      <dgm:spPr/>
    </dgm:pt>
    <dgm:pt modelId="{62A56A2D-04D1-44C6-B9F0-F26ABE3C1340}" type="pres">
      <dgm:prSet presAssocID="{9DF02841-AB49-418A-AD2A-5820D9AA849B}" presName="accentRepeatNode" presStyleLbl="solidFgAcc1" presStyleIdx="0" presStyleCnt="7"/>
      <dgm:spPr/>
    </dgm:pt>
    <dgm:pt modelId="{4C33F19A-8C3B-40AE-86E1-684582FE43A5}" type="pres">
      <dgm:prSet presAssocID="{3B2F9E79-A151-4F3A-8E2E-409225DC5CE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D31F7-3A29-4C1E-8403-B8A3916B76D3}" type="pres">
      <dgm:prSet presAssocID="{3B2F9E79-A151-4F3A-8E2E-409225DC5CE0}" presName="accent_2" presStyleCnt="0"/>
      <dgm:spPr/>
    </dgm:pt>
    <dgm:pt modelId="{03ED4EFF-CECF-4833-8B22-4961F469E1F2}" type="pres">
      <dgm:prSet presAssocID="{3B2F9E79-A151-4F3A-8E2E-409225DC5CE0}" presName="accentRepeatNode" presStyleLbl="solidFgAcc1" presStyleIdx="1" presStyleCnt="7"/>
      <dgm:spPr/>
    </dgm:pt>
    <dgm:pt modelId="{9811E8E3-D954-467C-870E-EC77C9F44E9D}" type="pres">
      <dgm:prSet presAssocID="{4CBBC985-0898-43C5-9B8A-D3482E64D59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5E6ADA-082C-411F-8EB2-60A0C9BD41E6}" type="pres">
      <dgm:prSet presAssocID="{4CBBC985-0898-43C5-9B8A-D3482E64D595}" presName="accent_3" presStyleCnt="0"/>
      <dgm:spPr/>
    </dgm:pt>
    <dgm:pt modelId="{663E472F-6D6C-4696-8371-487320FCA566}" type="pres">
      <dgm:prSet presAssocID="{4CBBC985-0898-43C5-9B8A-D3482E64D595}" presName="accentRepeatNode" presStyleLbl="solidFgAcc1" presStyleIdx="2" presStyleCnt="7"/>
      <dgm:spPr/>
    </dgm:pt>
    <dgm:pt modelId="{F3E9A701-94E1-44B5-86CF-4D0858FB337F}" type="pres">
      <dgm:prSet presAssocID="{82799F31-B9DE-4AEF-B8EA-9E852DD4D34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EBE301-8DD7-4A8D-A069-6074399EF23E}" type="pres">
      <dgm:prSet presAssocID="{82799F31-B9DE-4AEF-B8EA-9E852DD4D344}" presName="accent_4" presStyleCnt="0"/>
      <dgm:spPr/>
    </dgm:pt>
    <dgm:pt modelId="{B45F57D4-32CF-4A98-BC71-96B8726FA455}" type="pres">
      <dgm:prSet presAssocID="{82799F31-B9DE-4AEF-B8EA-9E852DD4D344}" presName="accentRepeatNode" presStyleLbl="solidFgAcc1" presStyleIdx="3" presStyleCnt="7"/>
      <dgm:spPr/>
    </dgm:pt>
    <dgm:pt modelId="{2DE2818F-C56B-40A1-84B8-78B7E8B439FF}" type="pres">
      <dgm:prSet presAssocID="{9AC6C86B-17FB-4ADF-BEAF-0C5AF2C575C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CB6FF8-0AF7-4F2A-8A8C-0F62D0057EBE}" type="pres">
      <dgm:prSet presAssocID="{9AC6C86B-17FB-4ADF-BEAF-0C5AF2C575C9}" presName="accent_5" presStyleCnt="0"/>
      <dgm:spPr/>
    </dgm:pt>
    <dgm:pt modelId="{18DD1B59-FD18-4293-A7AA-0C1FA5B6238E}" type="pres">
      <dgm:prSet presAssocID="{9AC6C86B-17FB-4ADF-BEAF-0C5AF2C575C9}" presName="accentRepeatNode" presStyleLbl="solidFgAcc1" presStyleIdx="4" presStyleCnt="7"/>
      <dgm:spPr/>
    </dgm:pt>
    <dgm:pt modelId="{5095DC2B-CC76-49A5-8E66-207944B4AC2D}" type="pres">
      <dgm:prSet presAssocID="{A132600B-17CE-4F89-99D3-B3350B07D56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958E92-35DC-4C87-B57A-017A1AD46873}" type="pres">
      <dgm:prSet presAssocID="{A132600B-17CE-4F89-99D3-B3350B07D56A}" presName="accent_6" presStyleCnt="0"/>
      <dgm:spPr/>
    </dgm:pt>
    <dgm:pt modelId="{2356ED87-5205-4F86-B6DE-242F0F05D8D5}" type="pres">
      <dgm:prSet presAssocID="{A132600B-17CE-4F89-99D3-B3350B07D56A}" presName="accentRepeatNode" presStyleLbl="solidFgAcc1" presStyleIdx="5" presStyleCnt="7"/>
      <dgm:spPr/>
    </dgm:pt>
    <dgm:pt modelId="{B838964A-F565-4368-8D31-35D4B4DB4699}" type="pres">
      <dgm:prSet presAssocID="{E19399FE-FE63-42F5-9BBC-3817DCAE34C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7AFD06-E46E-45A8-8CDD-858BE83A294E}" type="pres">
      <dgm:prSet presAssocID="{E19399FE-FE63-42F5-9BBC-3817DCAE34CF}" presName="accent_7" presStyleCnt="0"/>
      <dgm:spPr/>
    </dgm:pt>
    <dgm:pt modelId="{E55A9766-820D-48A2-851F-7D4FB1EC5BD7}" type="pres">
      <dgm:prSet presAssocID="{E19399FE-FE63-42F5-9BBC-3817DCAE34CF}" presName="accentRepeatNode" presStyleLbl="solidFgAcc1" presStyleIdx="6" presStyleCnt="7"/>
      <dgm:spPr/>
    </dgm:pt>
  </dgm:ptLst>
  <dgm:cxnLst>
    <dgm:cxn modelId="{4308522F-9F22-460E-B835-B2255E84389D}" srcId="{4E8373F7-1062-401A-8EB1-214919E20A32}" destId="{43CF2D93-6A8E-428F-AEFA-0D13214F03B8}" srcOrd="16" destOrd="0" parTransId="{318CF3F5-30EF-41B5-A7E8-7825F61A5065}" sibTransId="{A4A9B254-B552-4334-AD52-0B5B946E08DB}"/>
    <dgm:cxn modelId="{713EF5FA-C4AD-4E1A-AE8C-177C99840981}" type="presOf" srcId="{82799F31-B9DE-4AEF-B8EA-9E852DD4D344}" destId="{F3E9A701-94E1-44B5-86CF-4D0858FB337F}" srcOrd="0" destOrd="0" presId="urn:microsoft.com/office/officeart/2008/layout/VerticalCurvedList"/>
    <dgm:cxn modelId="{1B7332AB-70AA-4B94-9C69-5B2DD3EF72AA}" srcId="{4E8373F7-1062-401A-8EB1-214919E20A32}" destId="{C4D9F751-2B8E-4B7A-90A1-295B4B0A1652}" srcOrd="12" destOrd="0" parTransId="{19DBC712-5B05-4E2B-9242-613456C06B60}" sibTransId="{EF52EE74-6480-409F-A2D9-D47F3C79400B}"/>
    <dgm:cxn modelId="{DB9C8655-A0DA-4E9C-951D-BE5AC54094EC}" srcId="{4E8373F7-1062-401A-8EB1-214919E20A32}" destId="{A132600B-17CE-4F89-99D3-B3350B07D56A}" srcOrd="5" destOrd="0" parTransId="{9A39618B-74F5-43D1-8857-2B19359DFB32}" sibTransId="{1D0F3025-C0A9-4C1A-B657-118F5ACFECAF}"/>
    <dgm:cxn modelId="{58AE1BD5-77D5-4391-8309-0188F0EB20E0}" srcId="{4E8373F7-1062-401A-8EB1-214919E20A32}" destId="{7895159B-B8BA-40FF-A4EB-5272FC8B3FD0}" srcOrd="10" destOrd="0" parTransId="{572612A7-22CA-4B6B-8E88-5E81F29DE9F3}" sibTransId="{4B2F30BD-3DB4-40E0-BC80-FEFEE1231EA9}"/>
    <dgm:cxn modelId="{2DA34753-67A5-4278-9F74-B484945008B5}" type="presOf" srcId="{3B2F9E79-A151-4F3A-8E2E-409225DC5CE0}" destId="{4C33F19A-8C3B-40AE-86E1-684582FE43A5}" srcOrd="0" destOrd="0" presId="urn:microsoft.com/office/officeart/2008/layout/VerticalCurvedList"/>
    <dgm:cxn modelId="{E763F149-763B-4959-A53A-E379113C51F0}" type="presOf" srcId="{A132600B-17CE-4F89-99D3-B3350B07D56A}" destId="{5095DC2B-CC76-49A5-8E66-207944B4AC2D}" srcOrd="0" destOrd="0" presId="urn:microsoft.com/office/officeart/2008/layout/VerticalCurvedList"/>
    <dgm:cxn modelId="{DDB377C1-E0DF-4B51-85E2-3A9D25FDDFE7}" srcId="{4E8373F7-1062-401A-8EB1-214919E20A32}" destId="{3B2F9E79-A151-4F3A-8E2E-409225DC5CE0}" srcOrd="1" destOrd="0" parTransId="{6B07A264-760E-4D71-A53F-2DE2C21C832E}" sibTransId="{A96C7FAD-C498-4AD9-BE0F-5EE3A7FD76EF}"/>
    <dgm:cxn modelId="{C5129510-F9E9-4B26-A879-A81ABADBA554}" type="presOf" srcId="{BC55C6EF-EDF1-4963-ADFD-09AD1A3EF17A}" destId="{F4B93904-4DB0-4B8B-AC0B-284367110B3E}" srcOrd="0" destOrd="0" presId="urn:microsoft.com/office/officeart/2008/layout/VerticalCurvedList"/>
    <dgm:cxn modelId="{2E53C197-D026-4817-B6C7-2BDD9D02F5B4}" srcId="{4E8373F7-1062-401A-8EB1-214919E20A32}" destId="{FB9EDAFB-5B72-47EA-9613-73828CD97C0E}" srcOrd="11" destOrd="0" parTransId="{ED31B70B-9FC5-4958-A818-8B1CEE8CBF7B}" sibTransId="{15CC27C2-5E57-41AB-9395-36278DA49AB8}"/>
    <dgm:cxn modelId="{5C7A54FC-860D-4C83-9DA0-FD753A37F6EC}" srcId="{4E8373F7-1062-401A-8EB1-214919E20A32}" destId="{51405DA9-E34A-4B9B-8B23-A29F6829D82E}" srcOrd="9" destOrd="0" parTransId="{FD754FF6-59A1-4DB2-927D-0494A0850722}" sibTransId="{88EF988D-4C5C-448E-ADC4-630FBEE83B3B}"/>
    <dgm:cxn modelId="{D395BEB6-D757-4382-9DDC-1117D9BE3293}" srcId="{4E8373F7-1062-401A-8EB1-214919E20A32}" destId="{B16AB73C-38D3-42E5-B46E-82951183DEFA}" srcOrd="7" destOrd="0" parTransId="{878ACE2C-6305-4BDB-83D3-BC7F084E084F}" sibTransId="{835167B9-A306-49A8-9F09-02B4A62162F4}"/>
    <dgm:cxn modelId="{644F1CD2-B845-4721-8357-55B3CDDEF096}" srcId="{4E8373F7-1062-401A-8EB1-214919E20A32}" destId="{9DF02841-AB49-418A-AD2A-5820D9AA849B}" srcOrd="0" destOrd="0" parTransId="{C9A3A044-8476-4A71-98A3-CAC64826DB1D}" sibTransId="{BC55C6EF-EDF1-4963-ADFD-09AD1A3EF17A}"/>
    <dgm:cxn modelId="{C8473639-824E-444F-8D69-A9F192106332}" srcId="{4E8373F7-1062-401A-8EB1-214919E20A32}" destId="{0D4BEB3A-2613-465A-AD7E-9C72BC6101CF}" srcOrd="15" destOrd="0" parTransId="{CB6FBADE-E445-4CD1-91F1-91C0780653E8}" sibTransId="{23CF341B-62D3-4183-AF3C-C5D33E750A7A}"/>
    <dgm:cxn modelId="{B30DDC1E-04A0-46A9-9502-AB0C882C5940}" type="presOf" srcId="{E19399FE-FE63-42F5-9BBC-3817DCAE34CF}" destId="{B838964A-F565-4368-8D31-35D4B4DB4699}" srcOrd="0" destOrd="0" presId="urn:microsoft.com/office/officeart/2008/layout/VerticalCurvedList"/>
    <dgm:cxn modelId="{4C3A4A09-E746-47BD-90F6-2424458CB8C7}" srcId="{4E8373F7-1062-401A-8EB1-214919E20A32}" destId="{96C501F4-978B-423D-9714-5AAAE29E3835}" srcOrd="14" destOrd="0" parTransId="{ECDC8602-D460-4C46-B994-E031FB15EDDF}" sibTransId="{6080EE60-C0C2-4A51-824B-91EEDE51F18E}"/>
    <dgm:cxn modelId="{3CC42C2C-D1B9-487A-8DB1-8185B7519F0D}" srcId="{4E8373F7-1062-401A-8EB1-214919E20A32}" destId="{9AC6C86B-17FB-4ADF-BEAF-0C5AF2C575C9}" srcOrd="4" destOrd="0" parTransId="{E18301BB-19BD-4297-900E-B7FD75B40152}" sibTransId="{8129C8C6-C2A7-4CA4-9B04-ECDC2A2989AD}"/>
    <dgm:cxn modelId="{0FB1E9D2-8EDA-482A-96E9-9B01D0C2058C}" srcId="{4E8373F7-1062-401A-8EB1-214919E20A32}" destId="{8802E598-564B-4874-89DE-EDF5F5C2EB3A}" srcOrd="13" destOrd="0" parTransId="{777FD136-1270-4D1D-BAA1-660FD2C9896E}" sibTransId="{8E9C0892-2971-4FD6-B924-FA705CF3FA2E}"/>
    <dgm:cxn modelId="{8CAE9BB0-DDB7-4ECB-80C8-AC2436A9060F}" type="presOf" srcId="{9DF02841-AB49-418A-AD2A-5820D9AA849B}" destId="{6328DED5-E314-40D1-981E-A55C5A2583E2}" srcOrd="0" destOrd="0" presId="urn:microsoft.com/office/officeart/2008/layout/VerticalCurvedList"/>
    <dgm:cxn modelId="{49096831-6EE8-4492-AC5D-2D6A581ECC0C}" srcId="{4E8373F7-1062-401A-8EB1-214919E20A32}" destId="{4CBBC985-0898-43C5-9B8A-D3482E64D595}" srcOrd="2" destOrd="0" parTransId="{404F5928-2866-40F6-ADB9-32FD727EF6B3}" sibTransId="{82FB1233-9AD9-4604-BCAF-403A4068FB60}"/>
    <dgm:cxn modelId="{C9D2CA58-67F5-482C-AB1D-D7B1084C5BE3}" srcId="{4E8373F7-1062-401A-8EB1-214919E20A32}" destId="{5CF6FD47-6093-47ED-A0C6-3DD8DA727951}" srcOrd="8" destOrd="0" parTransId="{60D25499-F115-4225-9207-C128FCD0C87B}" sibTransId="{A2FAC540-B652-48AC-8386-D168567D430E}"/>
    <dgm:cxn modelId="{8F808542-3A60-4997-95E8-7FFC17C9C3EE}" type="presOf" srcId="{4E8373F7-1062-401A-8EB1-214919E20A32}" destId="{FBBCF78F-01D5-4031-8A3A-0374A50C9806}" srcOrd="0" destOrd="0" presId="urn:microsoft.com/office/officeart/2008/layout/VerticalCurvedList"/>
    <dgm:cxn modelId="{85221740-3DFD-462E-8A6A-40C2D44A001F}" srcId="{4E8373F7-1062-401A-8EB1-214919E20A32}" destId="{82799F31-B9DE-4AEF-B8EA-9E852DD4D344}" srcOrd="3" destOrd="0" parTransId="{0C3374CC-B1C0-4ACC-A455-C04C788C534D}" sibTransId="{BE900AC4-A6BB-41AF-8686-DA020CE79BB5}"/>
    <dgm:cxn modelId="{35427D00-B021-48EC-9EED-23C6DBF80171}" srcId="{4E8373F7-1062-401A-8EB1-214919E20A32}" destId="{E19399FE-FE63-42F5-9BBC-3817DCAE34CF}" srcOrd="6" destOrd="0" parTransId="{246121C6-C277-4CF5-BE0C-4AF9FBE104BB}" sibTransId="{7443E850-63D1-4CAC-BFDE-7326805CA2E9}"/>
    <dgm:cxn modelId="{5B934A06-90FB-4745-9C88-F54D0442443B}" type="presOf" srcId="{4CBBC985-0898-43C5-9B8A-D3482E64D595}" destId="{9811E8E3-D954-467C-870E-EC77C9F44E9D}" srcOrd="0" destOrd="0" presId="urn:microsoft.com/office/officeart/2008/layout/VerticalCurvedList"/>
    <dgm:cxn modelId="{CC5AF3D2-3E66-40A1-B2A0-E1D1BDDB5CF9}" type="presOf" srcId="{9AC6C86B-17FB-4ADF-BEAF-0C5AF2C575C9}" destId="{2DE2818F-C56B-40A1-84B8-78B7E8B439FF}" srcOrd="0" destOrd="0" presId="urn:microsoft.com/office/officeart/2008/layout/VerticalCurvedList"/>
    <dgm:cxn modelId="{01DA790B-80C1-47C2-BC0A-3860D6428C52}" type="presParOf" srcId="{FBBCF78F-01D5-4031-8A3A-0374A50C9806}" destId="{39A1F985-4846-4D2C-9EAC-23E7FE277197}" srcOrd="0" destOrd="0" presId="urn:microsoft.com/office/officeart/2008/layout/VerticalCurvedList"/>
    <dgm:cxn modelId="{18277037-2EA2-4C3B-A288-5DED7C1C7F14}" type="presParOf" srcId="{39A1F985-4846-4D2C-9EAC-23E7FE277197}" destId="{8B4A7E5D-57B1-440E-ADD9-FC9DD36F4A04}" srcOrd="0" destOrd="0" presId="urn:microsoft.com/office/officeart/2008/layout/VerticalCurvedList"/>
    <dgm:cxn modelId="{0BF202B5-BB3A-4B70-9A33-8ED9A18587E5}" type="presParOf" srcId="{8B4A7E5D-57B1-440E-ADD9-FC9DD36F4A04}" destId="{39FF5DD9-7820-48D7-9327-B5B54C98F98E}" srcOrd="0" destOrd="0" presId="urn:microsoft.com/office/officeart/2008/layout/VerticalCurvedList"/>
    <dgm:cxn modelId="{AD6A5E9B-D4EE-4210-AE90-0E67B324AB08}" type="presParOf" srcId="{8B4A7E5D-57B1-440E-ADD9-FC9DD36F4A04}" destId="{F4B93904-4DB0-4B8B-AC0B-284367110B3E}" srcOrd="1" destOrd="0" presId="urn:microsoft.com/office/officeart/2008/layout/VerticalCurvedList"/>
    <dgm:cxn modelId="{802EF0A4-8D99-4DFE-898C-F52888A791E1}" type="presParOf" srcId="{8B4A7E5D-57B1-440E-ADD9-FC9DD36F4A04}" destId="{6D152BE8-2DEF-40F1-82A8-D898E9549E0C}" srcOrd="2" destOrd="0" presId="urn:microsoft.com/office/officeart/2008/layout/VerticalCurvedList"/>
    <dgm:cxn modelId="{0B67C46E-DE9B-466D-A9A9-B07B7D044B59}" type="presParOf" srcId="{8B4A7E5D-57B1-440E-ADD9-FC9DD36F4A04}" destId="{7F0F744F-095D-4459-B754-03E004E1FEDF}" srcOrd="3" destOrd="0" presId="urn:microsoft.com/office/officeart/2008/layout/VerticalCurvedList"/>
    <dgm:cxn modelId="{620D4EC0-0C32-4775-8E6F-EF74EA932CAD}" type="presParOf" srcId="{39A1F985-4846-4D2C-9EAC-23E7FE277197}" destId="{6328DED5-E314-40D1-981E-A55C5A2583E2}" srcOrd="1" destOrd="0" presId="urn:microsoft.com/office/officeart/2008/layout/VerticalCurvedList"/>
    <dgm:cxn modelId="{61859E7A-6438-44F6-88EF-20031C200571}" type="presParOf" srcId="{39A1F985-4846-4D2C-9EAC-23E7FE277197}" destId="{CC006E46-3498-4CC1-9039-AF95276B4E0C}" srcOrd="2" destOrd="0" presId="urn:microsoft.com/office/officeart/2008/layout/VerticalCurvedList"/>
    <dgm:cxn modelId="{F3FE5D94-B188-48E4-9D79-9CFDBB5BC922}" type="presParOf" srcId="{CC006E46-3498-4CC1-9039-AF95276B4E0C}" destId="{62A56A2D-04D1-44C6-B9F0-F26ABE3C1340}" srcOrd="0" destOrd="0" presId="urn:microsoft.com/office/officeart/2008/layout/VerticalCurvedList"/>
    <dgm:cxn modelId="{FF2F897C-865F-4D61-800E-12E6EC44CDEB}" type="presParOf" srcId="{39A1F985-4846-4D2C-9EAC-23E7FE277197}" destId="{4C33F19A-8C3B-40AE-86E1-684582FE43A5}" srcOrd="3" destOrd="0" presId="urn:microsoft.com/office/officeart/2008/layout/VerticalCurvedList"/>
    <dgm:cxn modelId="{ECD46D5B-0954-4351-BACA-C645F7EBD8DD}" type="presParOf" srcId="{39A1F985-4846-4D2C-9EAC-23E7FE277197}" destId="{6CBD31F7-3A29-4C1E-8403-B8A3916B76D3}" srcOrd="4" destOrd="0" presId="urn:microsoft.com/office/officeart/2008/layout/VerticalCurvedList"/>
    <dgm:cxn modelId="{2CDCB7E2-492E-4F31-A99B-AA9808348159}" type="presParOf" srcId="{6CBD31F7-3A29-4C1E-8403-B8A3916B76D3}" destId="{03ED4EFF-CECF-4833-8B22-4961F469E1F2}" srcOrd="0" destOrd="0" presId="urn:microsoft.com/office/officeart/2008/layout/VerticalCurvedList"/>
    <dgm:cxn modelId="{877CDAD8-4E8F-4892-B76F-C0D22E3D233F}" type="presParOf" srcId="{39A1F985-4846-4D2C-9EAC-23E7FE277197}" destId="{9811E8E3-D954-467C-870E-EC77C9F44E9D}" srcOrd="5" destOrd="0" presId="urn:microsoft.com/office/officeart/2008/layout/VerticalCurvedList"/>
    <dgm:cxn modelId="{A8252A96-E86B-4AF5-9F85-2DC643FB2B56}" type="presParOf" srcId="{39A1F985-4846-4D2C-9EAC-23E7FE277197}" destId="{4B5E6ADA-082C-411F-8EB2-60A0C9BD41E6}" srcOrd="6" destOrd="0" presId="urn:microsoft.com/office/officeart/2008/layout/VerticalCurvedList"/>
    <dgm:cxn modelId="{F61772E3-ACDF-4722-A865-C5DA4F255879}" type="presParOf" srcId="{4B5E6ADA-082C-411F-8EB2-60A0C9BD41E6}" destId="{663E472F-6D6C-4696-8371-487320FCA566}" srcOrd="0" destOrd="0" presId="urn:microsoft.com/office/officeart/2008/layout/VerticalCurvedList"/>
    <dgm:cxn modelId="{F96DB7D0-637F-4A48-B185-4D82FEA1B151}" type="presParOf" srcId="{39A1F985-4846-4D2C-9EAC-23E7FE277197}" destId="{F3E9A701-94E1-44B5-86CF-4D0858FB337F}" srcOrd="7" destOrd="0" presId="urn:microsoft.com/office/officeart/2008/layout/VerticalCurvedList"/>
    <dgm:cxn modelId="{9DE4C15C-3F14-4A0C-906D-BACA477B215B}" type="presParOf" srcId="{39A1F985-4846-4D2C-9EAC-23E7FE277197}" destId="{6FEBE301-8DD7-4A8D-A069-6074399EF23E}" srcOrd="8" destOrd="0" presId="urn:microsoft.com/office/officeart/2008/layout/VerticalCurvedList"/>
    <dgm:cxn modelId="{08DB0377-9CFB-4C58-8AC0-A9AD8A121E6D}" type="presParOf" srcId="{6FEBE301-8DD7-4A8D-A069-6074399EF23E}" destId="{B45F57D4-32CF-4A98-BC71-96B8726FA455}" srcOrd="0" destOrd="0" presId="urn:microsoft.com/office/officeart/2008/layout/VerticalCurvedList"/>
    <dgm:cxn modelId="{0BA811C4-95EB-44C5-822B-97BE34B2DDDC}" type="presParOf" srcId="{39A1F985-4846-4D2C-9EAC-23E7FE277197}" destId="{2DE2818F-C56B-40A1-84B8-78B7E8B439FF}" srcOrd="9" destOrd="0" presId="urn:microsoft.com/office/officeart/2008/layout/VerticalCurvedList"/>
    <dgm:cxn modelId="{ADDC74A4-DF06-44C2-A94E-2C2606650222}" type="presParOf" srcId="{39A1F985-4846-4D2C-9EAC-23E7FE277197}" destId="{3CCB6FF8-0AF7-4F2A-8A8C-0F62D0057EBE}" srcOrd="10" destOrd="0" presId="urn:microsoft.com/office/officeart/2008/layout/VerticalCurvedList"/>
    <dgm:cxn modelId="{686BB48F-7926-4360-8655-2390B16A3D87}" type="presParOf" srcId="{3CCB6FF8-0AF7-4F2A-8A8C-0F62D0057EBE}" destId="{18DD1B59-FD18-4293-A7AA-0C1FA5B6238E}" srcOrd="0" destOrd="0" presId="urn:microsoft.com/office/officeart/2008/layout/VerticalCurvedList"/>
    <dgm:cxn modelId="{392D61BB-160A-4652-9E19-2326D6DE7A70}" type="presParOf" srcId="{39A1F985-4846-4D2C-9EAC-23E7FE277197}" destId="{5095DC2B-CC76-49A5-8E66-207944B4AC2D}" srcOrd="11" destOrd="0" presId="urn:microsoft.com/office/officeart/2008/layout/VerticalCurvedList"/>
    <dgm:cxn modelId="{E97428C0-D295-4C8E-930F-4150C289C646}" type="presParOf" srcId="{39A1F985-4846-4D2C-9EAC-23E7FE277197}" destId="{26958E92-35DC-4C87-B57A-017A1AD46873}" srcOrd="12" destOrd="0" presId="urn:microsoft.com/office/officeart/2008/layout/VerticalCurvedList"/>
    <dgm:cxn modelId="{3EC66F3F-CBAB-4DAC-B53C-6670538CB09D}" type="presParOf" srcId="{26958E92-35DC-4C87-B57A-017A1AD46873}" destId="{2356ED87-5205-4F86-B6DE-242F0F05D8D5}" srcOrd="0" destOrd="0" presId="urn:microsoft.com/office/officeart/2008/layout/VerticalCurvedList"/>
    <dgm:cxn modelId="{67EB776C-499B-4902-A3D5-89476C8058BE}" type="presParOf" srcId="{39A1F985-4846-4D2C-9EAC-23E7FE277197}" destId="{B838964A-F565-4368-8D31-35D4B4DB4699}" srcOrd="13" destOrd="0" presId="urn:microsoft.com/office/officeart/2008/layout/VerticalCurvedList"/>
    <dgm:cxn modelId="{E14D79EA-A27B-4779-83F3-1745957F0978}" type="presParOf" srcId="{39A1F985-4846-4D2C-9EAC-23E7FE277197}" destId="{CC7AFD06-E46E-45A8-8CDD-858BE83A294E}" srcOrd="14" destOrd="0" presId="urn:microsoft.com/office/officeart/2008/layout/VerticalCurvedList"/>
    <dgm:cxn modelId="{6DC339B1-1B4A-4B02-B61B-ECBD77CC4815}" type="presParOf" srcId="{CC7AFD06-E46E-45A8-8CDD-858BE83A294E}" destId="{E55A9766-820D-48A2-851F-7D4FB1EC5B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5BA72-2A62-47E5-BDBB-7082D86E90D6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5F9D5823-79D8-4533-91A2-3BB4D2691D49}">
      <dgm:prSet/>
      <dgm:spPr/>
      <dgm:t>
        <a:bodyPr/>
        <a:lstStyle/>
        <a:p>
          <a:pPr rtl="0"/>
          <a:r>
            <a:rPr lang="en-I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Cross Elasticity</a:t>
          </a:r>
          <a:endParaRPr lang="en-I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D7AECB-4772-4F9E-8D53-0C26D5FA0BDB}" type="parTrans" cxnId="{A376F50B-98D4-445A-ACC7-0D1340A413A7}">
      <dgm:prSet/>
      <dgm:spPr/>
      <dgm:t>
        <a:bodyPr/>
        <a:lstStyle/>
        <a:p>
          <a:endParaRPr lang="en-IN"/>
        </a:p>
      </dgm:t>
    </dgm:pt>
    <dgm:pt modelId="{0FF1005B-BBEE-45A3-9C45-E1BC021C7DF2}" type="sibTrans" cxnId="{A376F50B-98D4-445A-ACC7-0D1340A413A7}">
      <dgm:prSet/>
      <dgm:spPr/>
      <dgm:t>
        <a:bodyPr/>
        <a:lstStyle/>
        <a:p>
          <a:endParaRPr lang="en-IN"/>
        </a:p>
      </dgm:t>
    </dgm:pt>
    <dgm:pt modelId="{7DF1AAD2-FF76-4BA5-B6D9-71B09CA2D738}">
      <dgm:prSet/>
      <dgm:spPr/>
      <dgm:t>
        <a:bodyPr/>
        <a:lstStyle/>
        <a:p>
          <a:pPr rtl="0"/>
          <a:r>
            <a:rPr lang="en-I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Income Elasticity</a:t>
          </a:r>
          <a:endParaRPr lang="en-I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F54E0B-CB76-4F01-85A8-9AF53784E88E}" type="parTrans" cxnId="{65D3C05E-67AD-444B-8D3D-D8B9EDFAA2A8}">
      <dgm:prSet/>
      <dgm:spPr/>
      <dgm:t>
        <a:bodyPr/>
        <a:lstStyle/>
        <a:p>
          <a:endParaRPr lang="en-IN"/>
        </a:p>
      </dgm:t>
    </dgm:pt>
    <dgm:pt modelId="{0BE207A7-1450-4B4D-98FE-2AF11958F222}" type="sibTrans" cxnId="{65D3C05E-67AD-444B-8D3D-D8B9EDFAA2A8}">
      <dgm:prSet/>
      <dgm:spPr/>
      <dgm:t>
        <a:bodyPr/>
        <a:lstStyle/>
        <a:p>
          <a:endParaRPr lang="en-IN"/>
        </a:p>
      </dgm:t>
    </dgm:pt>
    <dgm:pt modelId="{89A3A4B8-85DA-4DF3-AC41-91D3599CFCB3}">
      <dgm:prSet/>
      <dgm:spPr/>
      <dgm:t>
        <a:bodyPr/>
        <a:lstStyle/>
        <a:p>
          <a:pPr rtl="0"/>
          <a:r>
            <a:rPr lang="en-US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  <a:endParaRPr lang="en-IN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CE54D8-C51F-4692-832A-735217F2B809}" type="parTrans" cxnId="{7E7B8EB9-1198-4CC4-9621-0EF4CD370BE8}">
      <dgm:prSet/>
      <dgm:spPr/>
      <dgm:t>
        <a:bodyPr/>
        <a:lstStyle/>
        <a:p>
          <a:endParaRPr lang="en-IN"/>
        </a:p>
      </dgm:t>
    </dgm:pt>
    <dgm:pt modelId="{59599DEB-2FDE-4C8A-AFD7-580AEB134544}" type="sibTrans" cxnId="{7E7B8EB9-1198-4CC4-9621-0EF4CD370BE8}">
      <dgm:prSet/>
      <dgm:spPr/>
      <dgm:t>
        <a:bodyPr/>
        <a:lstStyle/>
        <a:p>
          <a:endParaRPr lang="en-IN"/>
        </a:p>
      </dgm:t>
    </dgm:pt>
    <dgm:pt modelId="{571B2081-CDA7-41A6-A3DE-AB862661FB0B}">
      <dgm:prSet/>
      <dgm:spPr/>
      <dgm:t>
        <a:bodyPr/>
        <a:lstStyle/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S.W.O.T Analysis</a:t>
          </a:r>
          <a:endParaRPr lang="en-I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03543-73C6-4D2B-A80C-804E98113717}" type="parTrans" cxnId="{57FADB93-9ACE-4A59-BB38-42D41F5C7F9C}">
      <dgm:prSet/>
      <dgm:spPr/>
      <dgm:t>
        <a:bodyPr/>
        <a:lstStyle/>
        <a:p>
          <a:endParaRPr lang="en-IN"/>
        </a:p>
      </dgm:t>
    </dgm:pt>
    <dgm:pt modelId="{28E7BAD4-FC6D-4F12-9242-C80FD5E0DE31}" type="sibTrans" cxnId="{57FADB93-9ACE-4A59-BB38-42D41F5C7F9C}">
      <dgm:prSet/>
      <dgm:spPr/>
      <dgm:t>
        <a:bodyPr/>
        <a:lstStyle/>
        <a:p>
          <a:endParaRPr lang="en-IN"/>
        </a:p>
      </dgm:t>
    </dgm:pt>
    <dgm:pt modelId="{F4B0F06A-2C55-49D2-93BD-7364AD78971B}">
      <dgm:prSet/>
      <dgm:spPr/>
      <dgm:t>
        <a:bodyPr/>
        <a:lstStyle/>
        <a:p>
          <a:pPr rtl="0"/>
          <a:r>
            <a:rPr lang="en-IN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FC vs Vc</a:t>
          </a:r>
          <a:endParaRPr lang="en-IN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6CD15A-A5CA-4E48-94C6-C0A67716A8EB}" type="sibTrans" cxnId="{9C9161DE-8560-4903-BFDE-A4F220DC4399}">
      <dgm:prSet/>
      <dgm:spPr/>
      <dgm:t>
        <a:bodyPr/>
        <a:lstStyle/>
        <a:p>
          <a:endParaRPr lang="en-IN"/>
        </a:p>
      </dgm:t>
    </dgm:pt>
    <dgm:pt modelId="{4D5A9368-8D6A-4679-A2EB-072FFAE3A9E2}" type="parTrans" cxnId="{9C9161DE-8560-4903-BFDE-A4F220DC4399}">
      <dgm:prSet/>
      <dgm:spPr/>
      <dgm:t>
        <a:bodyPr/>
        <a:lstStyle/>
        <a:p>
          <a:endParaRPr lang="en-IN"/>
        </a:p>
      </dgm:t>
    </dgm:pt>
    <dgm:pt modelId="{2DF3CB42-B65C-4C62-890F-6EBC1491B9C0}">
      <dgm:prSet/>
      <dgm:spPr/>
      <dgm:t>
        <a:bodyPr/>
        <a:lstStyle/>
        <a:p>
          <a:pPr rtl="0"/>
          <a:r>
            <a:rPr lang="en-IN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Revenue Source</a:t>
          </a:r>
          <a:endParaRPr lang="en-IN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0AD273-798D-496A-AC43-78571D2CD58A}" type="sibTrans" cxnId="{03A75172-4120-4F39-BA69-5D8E6B253F8E}">
      <dgm:prSet/>
      <dgm:spPr/>
      <dgm:t>
        <a:bodyPr/>
        <a:lstStyle/>
        <a:p>
          <a:endParaRPr lang="en-IN"/>
        </a:p>
      </dgm:t>
    </dgm:pt>
    <dgm:pt modelId="{2706A6C9-78EF-4743-B740-6D48A81AF814}" type="parTrans" cxnId="{03A75172-4120-4F39-BA69-5D8E6B253F8E}">
      <dgm:prSet/>
      <dgm:spPr/>
      <dgm:t>
        <a:bodyPr/>
        <a:lstStyle/>
        <a:p>
          <a:endParaRPr lang="en-IN"/>
        </a:p>
      </dgm:t>
    </dgm:pt>
    <dgm:pt modelId="{46D56A8A-D544-40D1-813D-E29601EABDC4}" type="pres">
      <dgm:prSet presAssocID="{8235BA72-2A62-47E5-BDBB-7082D86E90D6}" presName="Name0" presStyleCnt="0">
        <dgm:presLayoutVars>
          <dgm:chMax val="7"/>
          <dgm:chPref val="7"/>
          <dgm:dir/>
        </dgm:presLayoutVars>
      </dgm:prSet>
      <dgm:spPr/>
    </dgm:pt>
    <dgm:pt modelId="{EC3C05ED-159C-43B1-B9AF-7AD819082050}" type="pres">
      <dgm:prSet presAssocID="{8235BA72-2A62-47E5-BDBB-7082D86E90D6}" presName="Name1" presStyleCnt="0"/>
      <dgm:spPr/>
    </dgm:pt>
    <dgm:pt modelId="{6F285A25-91DB-40C8-BB61-B7DCEA6A723F}" type="pres">
      <dgm:prSet presAssocID="{8235BA72-2A62-47E5-BDBB-7082D86E90D6}" presName="cycle" presStyleCnt="0"/>
      <dgm:spPr/>
    </dgm:pt>
    <dgm:pt modelId="{B04600E2-0274-4248-99A2-CFEB5134B9DC}" type="pres">
      <dgm:prSet presAssocID="{8235BA72-2A62-47E5-BDBB-7082D86E90D6}" presName="srcNode" presStyleLbl="node1" presStyleIdx="0" presStyleCnt="6"/>
      <dgm:spPr/>
    </dgm:pt>
    <dgm:pt modelId="{99BDDAED-6B69-4FFE-81C6-182DA754CE33}" type="pres">
      <dgm:prSet presAssocID="{8235BA72-2A62-47E5-BDBB-7082D86E90D6}" presName="conn" presStyleLbl="parChTrans1D2" presStyleIdx="0" presStyleCnt="1"/>
      <dgm:spPr/>
    </dgm:pt>
    <dgm:pt modelId="{E86C37EA-41A7-4D48-9BF3-0B9F3EC9754B}" type="pres">
      <dgm:prSet presAssocID="{8235BA72-2A62-47E5-BDBB-7082D86E90D6}" presName="extraNode" presStyleLbl="node1" presStyleIdx="0" presStyleCnt="6"/>
      <dgm:spPr/>
    </dgm:pt>
    <dgm:pt modelId="{73CC7854-26E2-4C67-8AB8-1D180C8B01FE}" type="pres">
      <dgm:prSet presAssocID="{8235BA72-2A62-47E5-BDBB-7082D86E90D6}" presName="dstNode" presStyleLbl="node1" presStyleIdx="0" presStyleCnt="6"/>
      <dgm:spPr/>
    </dgm:pt>
    <dgm:pt modelId="{275A9952-C968-4180-AAEC-33B377AAF8C9}" type="pres">
      <dgm:prSet presAssocID="{2DF3CB42-B65C-4C62-890F-6EBC1491B9C0}" presName="text_1" presStyleLbl="node1" presStyleIdx="0" presStyleCnt="6">
        <dgm:presLayoutVars>
          <dgm:bulletEnabled val="1"/>
        </dgm:presLayoutVars>
      </dgm:prSet>
      <dgm:spPr/>
    </dgm:pt>
    <dgm:pt modelId="{417D227D-BD73-4391-8B2F-E531D76D174B}" type="pres">
      <dgm:prSet presAssocID="{2DF3CB42-B65C-4C62-890F-6EBC1491B9C0}" presName="accent_1" presStyleCnt="0"/>
      <dgm:spPr/>
    </dgm:pt>
    <dgm:pt modelId="{1C996D23-7D1A-40B6-8928-6E657709CD60}" type="pres">
      <dgm:prSet presAssocID="{2DF3CB42-B65C-4C62-890F-6EBC1491B9C0}" presName="accentRepeatNode" presStyleLbl="solidFgAcc1" presStyleIdx="0" presStyleCnt="6"/>
      <dgm:spPr/>
    </dgm:pt>
    <dgm:pt modelId="{69714968-3457-4951-BAD0-F021644BA4B5}" type="pres">
      <dgm:prSet presAssocID="{F4B0F06A-2C55-49D2-93BD-7364AD78971B}" presName="text_2" presStyleLbl="node1" presStyleIdx="1" presStyleCnt="6">
        <dgm:presLayoutVars>
          <dgm:bulletEnabled val="1"/>
        </dgm:presLayoutVars>
      </dgm:prSet>
      <dgm:spPr/>
    </dgm:pt>
    <dgm:pt modelId="{EB9E02B8-86E3-4F42-B6A3-385B9AF74C2F}" type="pres">
      <dgm:prSet presAssocID="{F4B0F06A-2C55-49D2-93BD-7364AD78971B}" presName="accent_2" presStyleCnt="0"/>
      <dgm:spPr/>
    </dgm:pt>
    <dgm:pt modelId="{B3F3EA22-B263-4261-B3E3-355903D407EA}" type="pres">
      <dgm:prSet presAssocID="{F4B0F06A-2C55-49D2-93BD-7364AD78971B}" presName="accentRepeatNode" presStyleLbl="solidFgAcc1" presStyleIdx="1" presStyleCnt="6"/>
      <dgm:spPr/>
    </dgm:pt>
    <dgm:pt modelId="{38EBFC05-3B0A-4AD8-9CAD-06CFE2C5BCF8}" type="pres">
      <dgm:prSet presAssocID="{5F9D5823-79D8-4533-91A2-3BB4D2691D49}" presName="text_3" presStyleLbl="node1" presStyleIdx="2" presStyleCnt="6">
        <dgm:presLayoutVars>
          <dgm:bulletEnabled val="1"/>
        </dgm:presLayoutVars>
      </dgm:prSet>
      <dgm:spPr/>
    </dgm:pt>
    <dgm:pt modelId="{32B88D71-349A-4C58-8F28-632961550C3C}" type="pres">
      <dgm:prSet presAssocID="{5F9D5823-79D8-4533-91A2-3BB4D2691D49}" presName="accent_3" presStyleCnt="0"/>
      <dgm:spPr/>
    </dgm:pt>
    <dgm:pt modelId="{AA13C6F2-645C-4632-AA73-E239BB82CD1C}" type="pres">
      <dgm:prSet presAssocID="{5F9D5823-79D8-4533-91A2-3BB4D2691D49}" presName="accentRepeatNode" presStyleLbl="solidFgAcc1" presStyleIdx="2" presStyleCnt="6"/>
      <dgm:spPr/>
    </dgm:pt>
    <dgm:pt modelId="{7A0C553D-7CEF-47CC-8516-D657A31F0EF4}" type="pres">
      <dgm:prSet presAssocID="{7DF1AAD2-FF76-4BA5-B6D9-71B09CA2D738}" presName="text_4" presStyleLbl="node1" presStyleIdx="3" presStyleCnt="6">
        <dgm:presLayoutVars>
          <dgm:bulletEnabled val="1"/>
        </dgm:presLayoutVars>
      </dgm:prSet>
      <dgm:spPr/>
    </dgm:pt>
    <dgm:pt modelId="{50B67055-C6B5-4567-A885-19E34086247A}" type="pres">
      <dgm:prSet presAssocID="{7DF1AAD2-FF76-4BA5-B6D9-71B09CA2D738}" presName="accent_4" presStyleCnt="0"/>
      <dgm:spPr/>
    </dgm:pt>
    <dgm:pt modelId="{A25DCBB1-B448-4133-B860-290B2E08AD17}" type="pres">
      <dgm:prSet presAssocID="{7DF1AAD2-FF76-4BA5-B6D9-71B09CA2D738}" presName="accentRepeatNode" presStyleLbl="solidFgAcc1" presStyleIdx="3" presStyleCnt="6"/>
      <dgm:spPr/>
    </dgm:pt>
    <dgm:pt modelId="{885E657F-FE8D-42B8-A393-27521F7DD4E0}" type="pres">
      <dgm:prSet presAssocID="{89A3A4B8-85DA-4DF3-AC41-91D3599CFCB3}" presName="text_5" presStyleLbl="node1" presStyleIdx="4" presStyleCnt="6">
        <dgm:presLayoutVars>
          <dgm:bulletEnabled val="1"/>
        </dgm:presLayoutVars>
      </dgm:prSet>
      <dgm:spPr/>
    </dgm:pt>
    <dgm:pt modelId="{C07819A1-3F6F-4E22-A0A3-C259DE0FCCC8}" type="pres">
      <dgm:prSet presAssocID="{89A3A4B8-85DA-4DF3-AC41-91D3599CFCB3}" presName="accent_5" presStyleCnt="0"/>
      <dgm:spPr/>
    </dgm:pt>
    <dgm:pt modelId="{8DA20818-70D8-449A-80A5-9BED2A06C697}" type="pres">
      <dgm:prSet presAssocID="{89A3A4B8-85DA-4DF3-AC41-91D3599CFCB3}" presName="accentRepeatNode" presStyleLbl="solidFgAcc1" presStyleIdx="4" presStyleCnt="6"/>
      <dgm:spPr/>
    </dgm:pt>
    <dgm:pt modelId="{B3157C46-73F0-4EA7-896D-0B84568F5557}" type="pres">
      <dgm:prSet presAssocID="{571B2081-CDA7-41A6-A3DE-AB862661FB0B}" presName="text_6" presStyleLbl="node1" presStyleIdx="5" presStyleCnt="6">
        <dgm:presLayoutVars>
          <dgm:bulletEnabled val="1"/>
        </dgm:presLayoutVars>
      </dgm:prSet>
      <dgm:spPr/>
    </dgm:pt>
    <dgm:pt modelId="{0B262874-C47D-4C11-8BC7-1F0325D7015F}" type="pres">
      <dgm:prSet presAssocID="{571B2081-CDA7-41A6-A3DE-AB862661FB0B}" presName="accent_6" presStyleCnt="0"/>
      <dgm:spPr/>
    </dgm:pt>
    <dgm:pt modelId="{0C6B9943-4627-44DC-AB5B-31F96B496041}" type="pres">
      <dgm:prSet presAssocID="{571B2081-CDA7-41A6-A3DE-AB862661FB0B}" presName="accentRepeatNode" presStyleLbl="solidFgAcc1" presStyleIdx="5" presStyleCnt="6"/>
      <dgm:spPr/>
    </dgm:pt>
  </dgm:ptLst>
  <dgm:cxnLst>
    <dgm:cxn modelId="{3D5C038C-A2B8-4647-9EB5-E50C8DD5B3B6}" type="presOf" srcId="{670AD273-798D-496A-AC43-78571D2CD58A}" destId="{99BDDAED-6B69-4FFE-81C6-182DA754CE33}" srcOrd="0" destOrd="0" presId="urn:microsoft.com/office/officeart/2008/layout/VerticalCurvedList"/>
    <dgm:cxn modelId="{9C9161DE-8560-4903-BFDE-A4F220DC4399}" srcId="{8235BA72-2A62-47E5-BDBB-7082D86E90D6}" destId="{F4B0F06A-2C55-49D2-93BD-7364AD78971B}" srcOrd="1" destOrd="0" parTransId="{4D5A9368-8D6A-4679-A2EB-072FFAE3A9E2}" sibTransId="{606CD15A-A5CA-4E48-94C6-C0A67716A8EB}"/>
    <dgm:cxn modelId="{7E7B8EB9-1198-4CC4-9621-0EF4CD370BE8}" srcId="{8235BA72-2A62-47E5-BDBB-7082D86E90D6}" destId="{89A3A4B8-85DA-4DF3-AC41-91D3599CFCB3}" srcOrd="4" destOrd="0" parTransId="{37CE54D8-C51F-4692-832A-735217F2B809}" sibTransId="{59599DEB-2FDE-4C8A-AFD7-580AEB134544}"/>
    <dgm:cxn modelId="{B4B112EC-B1AC-43DA-88B6-EA4E656DF6D2}" type="presOf" srcId="{7DF1AAD2-FF76-4BA5-B6D9-71B09CA2D738}" destId="{7A0C553D-7CEF-47CC-8516-D657A31F0EF4}" srcOrd="0" destOrd="0" presId="urn:microsoft.com/office/officeart/2008/layout/VerticalCurvedList"/>
    <dgm:cxn modelId="{196AE73B-B28E-4870-919D-B9AECB4A62D9}" type="presOf" srcId="{89A3A4B8-85DA-4DF3-AC41-91D3599CFCB3}" destId="{885E657F-FE8D-42B8-A393-27521F7DD4E0}" srcOrd="0" destOrd="0" presId="urn:microsoft.com/office/officeart/2008/layout/VerticalCurvedList"/>
    <dgm:cxn modelId="{A376F50B-98D4-445A-ACC7-0D1340A413A7}" srcId="{8235BA72-2A62-47E5-BDBB-7082D86E90D6}" destId="{5F9D5823-79D8-4533-91A2-3BB4D2691D49}" srcOrd="2" destOrd="0" parTransId="{7CD7AECB-4772-4F9E-8D53-0C26D5FA0BDB}" sibTransId="{0FF1005B-BBEE-45A3-9C45-E1BC021C7DF2}"/>
    <dgm:cxn modelId="{280759AD-679B-4427-A0DF-324C6F5F36F3}" type="presOf" srcId="{5F9D5823-79D8-4533-91A2-3BB4D2691D49}" destId="{38EBFC05-3B0A-4AD8-9CAD-06CFE2C5BCF8}" srcOrd="0" destOrd="0" presId="urn:microsoft.com/office/officeart/2008/layout/VerticalCurvedList"/>
    <dgm:cxn modelId="{57FADB93-9ACE-4A59-BB38-42D41F5C7F9C}" srcId="{8235BA72-2A62-47E5-BDBB-7082D86E90D6}" destId="{571B2081-CDA7-41A6-A3DE-AB862661FB0B}" srcOrd="5" destOrd="0" parTransId="{73403543-73C6-4D2B-A80C-804E98113717}" sibTransId="{28E7BAD4-FC6D-4F12-9242-C80FD5E0DE31}"/>
    <dgm:cxn modelId="{03A75172-4120-4F39-BA69-5D8E6B253F8E}" srcId="{8235BA72-2A62-47E5-BDBB-7082D86E90D6}" destId="{2DF3CB42-B65C-4C62-890F-6EBC1491B9C0}" srcOrd="0" destOrd="0" parTransId="{2706A6C9-78EF-4743-B740-6D48A81AF814}" sibTransId="{670AD273-798D-496A-AC43-78571D2CD58A}"/>
    <dgm:cxn modelId="{5473E319-629D-484D-BD82-4F1D6C3CEDDB}" type="presOf" srcId="{571B2081-CDA7-41A6-A3DE-AB862661FB0B}" destId="{B3157C46-73F0-4EA7-896D-0B84568F5557}" srcOrd="0" destOrd="0" presId="urn:microsoft.com/office/officeart/2008/layout/VerticalCurvedList"/>
    <dgm:cxn modelId="{72A95016-514F-4887-9B6F-20095589A387}" type="presOf" srcId="{8235BA72-2A62-47E5-BDBB-7082D86E90D6}" destId="{46D56A8A-D544-40D1-813D-E29601EABDC4}" srcOrd="0" destOrd="0" presId="urn:microsoft.com/office/officeart/2008/layout/VerticalCurvedList"/>
    <dgm:cxn modelId="{F8EDBE96-5EF0-4E50-8C21-88A80631B606}" type="presOf" srcId="{2DF3CB42-B65C-4C62-890F-6EBC1491B9C0}" destId="{275A9952-C968-4180-AAEC-33B377AAF8C9}" srcOrd="0" destOrd="0" presId="urn:microsoft.com/office/officeart/2008/layout/VerticalCurvedList"/>
    <dgm:cxn modelId="{65D3C05E-67AD-444B-8D3D-D8B9EDFAA2A8}" srcId="{8235BA72-2A62-47E5-BDBB-7082D86E90D6}" destId="{7DF1AAD2-FF76-4BA5-B6D9-71B09CA2D738}" srcOrd="3" destOrd="0" parTransId="{3CF54E0B-CB76-4F01-85A8-9AF53784E88E}" sibTransId="{0BE207A7-1450-4B4D-98FE-2AF11958F222}"/>
    <dgm:cxn modelId="{6F8B63D0-A381-4F5C-8D72-84E1607558B2}" type="presOf" srcId="{F4B0F06A-2C55-49D2-93BD-7364AD78971B}" destId="{69714968-3457-4951-BAD0-F021644BA4B5}" srcOrd="0" destOrd="0" presId="urn:microsoft.com/office/officeart/2008/layout/VerticalCurvedList"/>
    <dgm:cxn modelId="{4596BC39-FEC0-4376-9A13-C7650E4D5605}" type="presParOf" srcId="{46D56A8A-D544-40D1-813D-E29601EABDC4}" destId="{EC3C05ED-159C-43B1-B9AF-7AD819082050}" srcOrd="0" destOrd="0" presId="urn:microsoft.com/office/officeart/2008/layout/VerticalCurvedList"/>
    <dgm:cxn modelId="{CD9420EC-C46D-44CF-9DC1-17CE81FDB0C3}" type="presParOf" srcId="{EC3C05ED-159C-43B1-B9AF-7AD819082050}" destId="{6F285A25-91DB-40C8-BB61-B7DCEA6A723F}" srcOrd="0" destOrd="0" presId="urn:microsoft.com/office/officeart/2008/layout/VerticalCurvedList"/>
    <dgm:cxn modelId="{B023A4FA-AC8D-4910-9C4B-8533BB731B51}" type="presParOf" srcId="{6F285A25-91DB-40C8-BB61-B7DCEA6A723F}" destId="{B04600E2-0274-4248-99A2-CFEB5134B9DC}" srcOrd="0" destOrd="0" presId="urn:microsoft.com/office/officeart/2008/layout/VerticalCurvedList"/>
    <dgm:cxn modelId="{807A2CF2-7263-413B-8F04-8F12511C7FB5}" type="presParOf" srcId="{6F285A25-91DB-40C8-BB61-B7DCEA6A723F}" destId="{99BDDAED-6B69-4FFE-81C6-182DA754CE33}" srcOrd="1" destOrd="0" presId="urn:microsoft.com/office/officeart/2008/layout/VerticalCurvedList"/>
    <dgm:cxn modelId="{4FC2B32A-659B-4FF1-8F15-8807E4F0EB07}" type="presParOf" srcId="{6F285A25-91DB-40C8-BB61-B7DCEA6A723F}" destId="{E86C37EA-41A7-4D48-9BF3-0B9F3EC9754B}" srcOrd="2" destOrd="0" presId="urn:microsoft.com/office/officeart/2008/layout/VerticalCurvedList"/>
    <dgm:cxn modelId="{FD581D2B-5534-4ADA-942D-5666E24EF8CE}" type="presParOf" srcId="{6F285A25-91DB-40C8-BB61-B7DCEA6A723F}" destId="{73CC7854-26E2-4C67-8AB8-1D180C8B01FE}" srcOrd="3" destOrd="0" presId="urn:microsoft.com/office/officeart/2008/layout/VerticalCurvedList"/>
    <dgm:cxn modelId="{29855655-0AE6-412C-8B82-424E2744572A}" type="presParOf" srcId="{EC3C05ED-159C-43B1-B9AF-7AD819082050}" destId="{275A9952-C968-4180-AAEC-33B377AAF8C9}" srcOrd="1" destOrd="0" presId="urn:microsoft.com/office/officeart/2008/layout/VerticalCurvedList"/>
    <dgm:cxn modelId="{A29106F9-14E5-45D4-A665-6A88C96C793D}" type="presParOf" srcId="{EC3C05ED-159C-43B1-B9AF-7AD819082050}" destId="{417D227D-BD73-4391-8B2F-E531D76D174B}" srcOrd="2" destOrd="0" presId="urn:microsoft.com/office/officeart/2008/layout/VerticalCurvedList"/>
    <dgm:cxn modelId="{74E7C196-7782-4A92-B293-7B156A3F2879}" type="presParOf" srcId="{417D227D-BD73-4391-8B2F-E531D76D174B}" destId="{1C996D23-7D1A-40B6-8928-6E657709CD60}" srcOrd="0" destOrd="0" presId="urn:microsoft.com/office/officeart/2008/layout/VerticalCurvedList"/>
    <dgm:cxn modelId="{F739867B-82A7-4531-A5D4-D723B7EA4DBD}" type="presParOf" srcId="{EC3C05ED-159C-43B1-B9AF-7AD819082050}" destId="{69714968-3457-4951-BAD0-F021644BA4B5}" srcOrd="3" destOrd="0" presId="urn:microsoft.com/office/officeart/2008/layout/VerticalCurvedList"/>
    <dgm:cxn modelId="{F3F974C1-5E3F-40D8-AFED-986BCB9DC3DD}" type="presParOf" srcId="{EC3C05ED-159C-43B1-B9AF-7AD819082050}" destId="{EB9E02B8-86E3-4F42-B6A3-385B9AF74C2F}" srcOrd="4" destOrd="0" presId="urn:microsoft.com/office/officeart/2008/layout/VerticalCurvedList"/>
    <dgm:cxn modelId="{6668B303-7251-4609-96E5-623DB9CFC306}" type="presParOf" srcId="{EB9E02B8-86E3-4F42-B6A3-385B9AF74C2F}" destId="{B3F3EA22-B263-4261-B3E3-355903D407EA}" srcOrd="0" destOrd="0" presId="urn:microsoft.com/office/officeart/2008/layout/VerticalCurvedList"/>
    <dgm:cxn modelId="{F6C2BC96-3921-4B39-B818-579F7A194C79}" type="presParOf" srcId="{EC3C05ED-159C-43B1-B9AF-7AD819082050}" destId="{38EBFC05-3B0A-4AD8-9CAD-06CFE2C5BCF8}" srcOrd="5" destOrd="0" presId="urn:microsoft.com/office/officeart/2008/layout/VerticalCurvedList"/>
    <dgm:cxn modelId="{2F636C0F-1E8F-4F10-BA5A-7E1166239D9B}" type="presParOf" srcId="{EC3C05ED-159C-43B1-B9AF-7AD819082050}" destId="{32B88D71-349A-4C58-8F28-632961550C3C}" srcOrd="6" destOrd="0" presId="urn:microsoft.com/office/officeart/2008/layout/VerticalCurvedList"/>
    <dgm:cxn modelId="{9D420E4D-D56F-4BDC-B2C4-6DFD9844EE47}" type="presParOf" srcId="{32B88D71-349A-4C58-8F28-632961550C3C}" destId="{AA13C6F2-645C-4632-AA73-E239BB82CD1C}" srcOrd="0" destOrd="0" presId="urn:microsoft.com/office/officeart/2008/layout/VerticalCurvedList"/>
    <dgm:cxn modelId="{395288EF-FF97-47A3-BEBE-8218B5EC4216}" type="presParOf" srcId="{EC3C05ED-159C-43B1-B9AF-7AD819082050}" destId="{7A0C553D-7CEF-47CC-8516-D657A31F0EF4}" srcOrd="7" destOrd="0" presId="urn:microsoft.com/office/officeart/2008/layout/VerticalCurvedList"/>
    <dgm:cxn modelId="{13DF561B-8FC1-4DA2-83FE-2DAA60C495FD}" type="presParOf" srcId="{EC3C05ED-159C-43B1-B9AF-7AD819082050}" destId="{50B67055-C6B5-4567-A885-19E34086247A}" srcOrd="8" destOrd="0" presId="urn:microsoft.com/office/officeart/2008/layout/VerticalCurvedList"/>
    <dgm:cxn modelId="{43CAC703-5015-4075-8CBE-6835D7E1C1E0}" type="presParOf" srcId="{50B67055-C6B5-4567-A885-19E34086247A}" destId="{A25DCBB1-B448-4133-B860-290B2E08AD17}" srcOrd="0" destOrd="0" presId="urn:microsoft.com/office/officeart/2008/layout/VerticalCurvedList"/>
    <dgm:cxn modelId="{AD992C6D-868B-40F5-AA43-794794AA6126}" type="presParOf" srcId="{EC3C05ED-159C-43B1-B9AF-7AD819082050}" destId="{885E657F-FE8D-42B8-A393-27521F7DD4E0}" srcOrd="9" destOrd="0" presId="urn:microsoft.com/office/officeart/2008/layout/VerticalCurvedList"/>
    <dgm:cxn modelId="{4C0E57A6-E9E2-49A0-8418-969175EC0B71}" type="presParOf" srcId="{EC3C05ED-159C-43B1-B9AF-7AD819082050}" destId="{C07819A1-3F6F-4E22-A0A3-C259DE0FCCC8}" srcOrd="10" destOrd="0" presId="urn:microsoft.com/office/officeart/2008/layout/VerticalCurvedList"/>
    <dgm:cxn modelId="{A71337A6-09EA-4517-A6A8-F653FE2755DF}" type="presParOf" srcId="{C07819A1-3F6F-4E22-A0A3-C259DE0FCCC8}" destId="{8DA20818-70D8-449A-80A5-9BED2A06C697}" srcOrd="0" destOrd="0" presId="urn:microsoft.com/office/officeart/2008/layout/VerticalCurvedList"/>
    <dgm:cxn modelId="{9B00C366-A41D-425B-914B-F54B6778BB7C}" type="presParOf" srcId="{EC3C05ED-159C-43B1-B9AF-7AD819082050}" destId="{B3157C46-73F0-4EA7-896D-0B84568F5557}" srcOrd="11" destOrd="0" presId="urn:microsoft.com/office/officeart/2008/layout/VerticalCurvedList"/>
    <dgm:cxn modelId="{8BF77E5B-730F-4B69-B9EC-085E1E03B035}" type="presParOf" srcId="{EC3C05ED-159C-43B1-B9AF-7AD819082050}" destId="{0B262874-C47D-4C11-8BC7-1F0325D7015F}" srcOrd="12" destOrd="0" presId="urn:microsoft.com/office/officeart/2008/layout/VerticalCurvedList"/>
    <dgm:cxn modelId="{DC240474-95F4-42BC-A7C3-1B391909EC56}" type="presParOf" srcId="{0B262874-C47D-4C11-8BC7-1F0325D7015F}" destId="{0C6B9943-4627-44DC-AB5B-31F96B4960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F8BAA6-2190-4432-A95B-C17B3933BAC5}" type="doc">
      <dgm:prSet loTypeId="urn:microsoft.com/office/officeart/2005/8/layout/hierarchy3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8AA560D-5A8E-4205-AB1B-CF8276797F1B}">
      <dgm:prSet custT="1"/>
      <dgm:spPr>
        <a:ln w="28575"/>
      </dgm:spPr>
      <dgm:t>
        <a:bodyPr/>
        <a:lstStyle/>
        <a:p>
          <a:pPr rtl="0"/>
          <a:r>
            <a: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Demand</a:t>
          </a:r>
          <a:endParaRPr lang="en-IN" sz="2400" b="1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gm:t>
    </dgm:pt>
    <dgm:pt modelId="{46D341F6-E921-4993-9C39-EBD6603BD01E}" type="parTrans" cxnId="{6CF6EC11-A1E4-46FA-9476-D588F73D42E9}">
      <dgm:prSet/>
      <dgm:spPr/>
      <dgm:t>
        <a:bodyPr/>
        <a:lstStyle/>
        <a:p>
          <a:endParaRPr lang="en-IN"/>
        </a:p>
      </dgm:t>
    </dgm:pt>
    <dgm:pt modelId="{C5485EBF-D983-4AC5-8701-E7DD8EC5FD97}" type="sibTrans" cxnId="{6CF6EC11-A1E4-46FA-9476-D588F73D42E9}">
      <dgm:prSet/>
      <dgm:spPr/>
      <dgm:t>
        <a:bodyPr/>
        <a:lstStyle/>
        <a:p>
          <a:endParaRPr lang="en-IN"/>
        </a:p>
      </dgm:t>
    </dgm:pt>
    <dgm:pt modelId="{38C86F4D-146F-453B-B2C9-81EF8727E3C9}">
      <dgm:prSet/>
      <dgm:spPr>
        <a:ln w="28575"/>
      </dgm:spPr>
      <dgm:t>
        <a:bodyPr/>
        <a:lstStyle/>
        <a:p>
          <a:pPr rtl="0"/>
          <a:r>
            <a:rPr lang="en-IN" b="1" dirty="0" smtClean="0">
              <a:solidFill>
                <a:srgbClr val="002060"/>
              </a:solidFill>
              <a:effectLst/>
            </a:rPr>
            <a:t>Variation in demand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B9B4B461-ABBD-49EE-9602-AB0457E95DE1}" type="parTrans" cxnId="{2F14F7E2-653F-47B6-9B31-226E0A91516B}">
      <dgm:prSet/>
      <dgm:spPr>
        <a:ln w="28575"/>
      </dgm:spPr>
      <dgm:t>
        <a:bodyPr/>
        <a:lstStyle/>
        <a:p>
          <a:endParaRPr lang="en-IN"/>
        </a:p>
      </dgm:t>
    </dgm:pt>
    <dgm:pt modelId="{7ADC1214-1882-4AD5-B2FC-13ADE3BD4941}" type="sibTrans" cxnId="{2F14F7E2-653F-47B6-9B31-226E0A91516B}">
      <dgm:prSet/>
      <dgm:spPr/>
      <dgm:t>
        <a:bodyPr/>
        <a:lstStyle/>
        <a:p>
          <a:endParaRPr lang="en-IN"/>
        </a:p>
      </dgm:t>
    </dgm:pt>
    <dgm:pt modelId="{4625DDD3-EB05-4121-8750-9B45301627BC}">
      <dgm:prSet/>
      <dgm:spPr>
        <a:ln w="28575"/>
      </dgm:spPr>
      <dgm:t>
        <a:bodyPr/>
        <a:lstStyle/>
        <a:p>
          <a:pPr rtl="0"/>
          <a:r>
            <a:rPr lang="en-IN" b="1" dirty="0" smtClean="0">
              <a:solidFill>
                <a:srgbClr val="002060"/>
              </a:solidFill>
              <a:effectLst/>
            </a:rPr>
            <a:t>Reason for abnormal demand hike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B2BF33BA-FF23-498D-AC89-44A69DD95EE3}" type="parTrans" cxnId="{ABB1F7C4-3B63-48AF-8E09-4EF5AD223061}">
      <dgm:prSet/>
      <dgm:spPr>
        <a:ln w="28575"/>
      </dgm:spPr>
      <dgm:t>
        <a:bodyPr/>
        <a:lstStyle/>
        <a:p>
          <a:endParaRPr lang="en-IN"/>
        </a:p>
      </dgm:t>
    </dgm:pt>
    <dgm:pt modelId="{6DFF7CF9-AC41-4FF5-8794-D011AFEDF148}" type="sibTrans" cxnId="{ABB1F7C4-3B63-48AF-8E09-4EF5AD223061}">
      <dgm:prSet/>
      <dgm:spPr/>
      <dgm:t>
        <a:bodyPr/>
        <a:lstStyle/>
        <a:p>
          <a:endParaRPr lang="en-IN"/>
        </a:p>
      </dgm:t>
    </dgm:pt>
    <dgm:pt modelId="{352507BD-08F7-4E0C-AF12-C508D7349EB8}">
      <dgm:prSet custT="1"/>
      <dgm:spPr>
        <a:ln w="28575"/>
      </dgm:spPr>
      <dgm:t>
        <a:bodyPr/>
        <a:lstStyle/>
        <a:p>
          <a:pPr rtl="0"/>
          <a:r>
            <a:rPr lang="en-US" sz="2400" b="1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Supply</a:t>
          </a:r>
          <a:endParaRPr lang="en-IN" sz="2400" b="1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gm:t>
    </dgm:pt>
    <dgm:pt modelId="{66FBC13D-5731-40CE-A516-983C0EE6835F}" type="parTrans" cxnId="{B8CDAA02-54D4-4C58-8F81-1017A222679B}">
      <dgm:prSet/>
      <dgm:spPr/>
      <dgm:t>
        <a:bodyPr/>
        <a:lstStyle/>
        <a:p>
          <a:endParaRPr lang="en-IN"/>
        </a:p>
      </dgm:t>
    </dgm:pt>
    <dgm:pt modelId="{88359538-E8BC-4F31-BEB3-83B346951E2D}" type="sibTrans" cxnId="{B8CDAA02-54D4-4C58-8F81-1017A222679B}">
      <dgm:prSet/>
      <dgm:spPr/>
      <dgm:t>
        <a:bodyPr/>
        <a:lstStyle/>
        <a:p>
          <a:endParaRPr lang="en-IN"/>
        </a:p>
      </dgm:t>
    </dgm:pt>
    <dgm:pt modelId="{C13DFEFA-6FA8-4EC2-80BF-1D8A9021F52A}">
      <dgm:prSet/>
      <dgm:spPr>
        <a:ln w="28575"/>
      </dgm:spPr>
      <dgm:t>
        <a:bodyPr/>
        <a:lstStyle/>
        <a:p>
          <a:pPr rtl="0"/>
          <a:r>
            <a:rPr lang="en-IN" b="1" dirty="0" smtClean="0">
              <a:solidFill>
                <a:srgbClr val="002060"/>
              </a:solidFill>
              <a:effectLst/>
            </a:rPr>
            <a:t>Number of employee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7C0EA0C0-830D-409B-B963-0E0C651E0080}" type="parTrans" cxnId="{F5BAD46E-1996-4CB2-A404-B23ABF876487}">
      <dgm:prSet/>
      <dgm:spPr>
        <a:ln w="28575"/>
      </dgm:spPr>
      <dgm:t>
        <a:bodyPr/>
        <a:lstStyle/>
        <a:p>
          <a:endParaRPr lang="en-IN"/>
        </a:p>
      </dgm:t>
    </dgm:pt>
    <dgm:pt modelId="{40DBE0E4-78BD-48FA-A7C9-7F2C5932DBC9}" type="sibTrans" cxnId="{F5BAD46E-1996-4CB2-A404-B23ABF876487}">
      <dgm:prSet/>
      <dgm:spPr/>
      <dgm:t>
        <a:bodyPr/>
        <a:lstStyle/>
        <a:p>
          <a:endParaRPr lang="en-IN"/>
        </a:p>
      </dgm:t>
    </dgm:pt>
    <dgm:pt modelId="{C29B9F45-E66A-4656-8CFA-ED45AA3CF0D8}">
      <dgm:prSet/>
      <dgm:spPr>
        <a:ln w="28575"/>
      </dgm:spPr>
      <dgm:t>
        <a:bodyPr/>
        <a:lstStyle/>
        <a:p>
          <a:pPr rtl="0"/>
          <a:r>
            <a:rPr lang="en-IN" b="1" dirty="0" smtClean="0">
              <a:solidFill>
                <a:srgbClr val="002060"/>
              </a:solidFill>
              <a:effectLst/>
            </a:rPr>
            <a:t>Outlet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DF138CE2-83E8-4961-B1BC-F6F92662A622}" type="parTrans" cxnId="{01AC4F9E-31E2-4BDB-A9F3-37A61B10AB4F}">
      <dgm:prSet/>
      <dgm:spPr>
        <a:ln w="28575"/>
      </dgm:spPr>
      <dgm:t>
        <a:bodyPr/>
        <a:lstStyle/>
        <a:p>
          <a:endParaRPr lang="en-IN"/>
        </a:p>
      </dgm:t>
    </dgm:pt>
    <dgm:pt modelId="{3DE95755-6DE4-4799-B8E5-91CA4A13B611}" type="sibTrans" cxnId="{01AC4F9E-31E2-4BDB-A9F3-37A61B10AB4F}">
      <dgm:prSet/>
      <dgm:spPr/>
      <dgm:t>
        <a:bodyPr/>
        <a:lstStyle/>
        <a:p>
          <a:endParaRPr lang="en-IN"/>
        </a:p>
      </dgm:t>
    </dgm:pt>
    <dgm:pt modelId="{2CCA3BAF-E47B-4EC8-B267-34A921B6D347}">
      <dgm:prSet/>
      <dgm:spPr>
        <a:ln w="28575"/>
      </dgm:spPr>
      <dgm:t>
        <a:bodyPr/>
        <a:lstStyle/>
        <a:p>
          <a:pPr rtl="0"/>
          <a:r>
            <a:rPr lang="en-IN" b="1" dirty="0" smtClean="0">
              <a:solidFill>
                <a:srgbClr val="002060"/>
              </a:solidFill>
              <a:effectLst/>
            </a:rPr>
            <a:t>Year </a:t>
          </a:r>
          <a:r>
            <a:rPr lang="en-IN" b="1" dirty="0" err="1" smtClean="0">
              <a:solidFill>
                <a:srgbClr val="002060"/>
              </a:solidFill>
              <a:effectLst/>
            </a:rPr>
            <a:t>vs</a:t>
          </a:r>
          <a:r>
            <a:rPr lang="en-IN" b="1" dirty="0" smtClean="0">
              <a:solidFill>
                <a:srgbClr val="002060"/>
              </a:solidFill>
              <a:effectLst/>
            </a:rPr>
            <a:t> supply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4F07C37F-8BF2-4418-9ED8-AC24448DD6DE}" type="parTrans" cxnId="{B80871CD-1147-4DED-889F-260267EDE4C5}">
      <dgm:prSet/>
      <dgm:spPr>
        <a:ln w="28575"/>
      </dgm:spPr>
      <dgm:t>
        <a:bodyPr/>
        <a:lstStyle/>
        <a:p>
          <a:endParaRPr lang="en-IN"/>
        </a:p>
      </dgm:t>
    </dgm:pt>
    <dgm:pt modelId="{EBD9DDB4-C847-441A-A366-B1C02DDD1020}" type="sibTrans" cxnId="{B80871CD-1147-4DED-889F-260267EDE4C5}">
      <dgm:prSet/>
      <dgm:spPr/>
      <dgm:t>
        <a:bodyPr/>
        <a:lstStyle/>
        <a:p>
          <a:endParaRPr lang="en-IN"/>
        </a:p>
      </dgm:t>
    </dgm:pt>
    <dgm:pt modelId="{90A18394-BB86-44A1-8336-49C93D84C77C}">
      <dgm:prSet custT="1"/>
      <dgm:spPr>
        <a:ln w="28575"/>
      </dgm:spPr>
      <dgm:t>
        <a:bodyPr/>
        <a:lstStyle/>
        <a:p>
          <a:pPr rtl="0"/>
          <a:r>
            <a: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Others </a:t>
          </a:r>
          <a:endParaRPr lang="en-IN" sz="2400" b="1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gm:t>
    </dgm:pt>
    <dgm:pt modelId="{6317F5C7-55A2-4996-A31A-B23BA33AD594}" type="parTrans" cxnId="{6330EC9B-F85C-4C3E-959F-61E6A3B34D6F}">
      <dgm:prSet/>
      <dgm:spPr/>
      <dgm:t>
        <a:bodyPr/>
        <a:lstStyle/>
        <a:p>
          <a:endParaRPr lang="en-IN"/>
        </a:p>
      </dgm:t>
    </dgm:pt>
    <dgm:pt modelId="{E2680B97-33C3-4008-9C7A-A15BD596F30E}" type="sibTrans" cxnId="{6330EC9B-F85C-4C3E-959F-61E6A3B34D6F}">
      <dgm:prSet/>
      <dgm:spPr/>
      <dgm:t>
        <a:bodyPr/>
        <a:lstStyle/>
        <a:p>
          <a:endParaRPr lang="en-IN"/>
        </a:p>
      </dgm:t>
    </dgm:pt>
    <dgm:pt modelId="{737EDBF3-FF86-4EF8-8D41-C8D8BBEDA061}">
      <dgm:prSet custT="1"/>
      <dgm:spPr>
        <a:ln w="28575"/>
      </dgm:spPr>
      <dgm:t>
        <a:bodyPr/>
        <a:lstStyle/>
        <a:p>
          <a:pPr rtl="0"/>
          <a:r>
            <a:rPr lang="en-US" sz="1800" b="1" dirty="0" smtClean="0">
              <a:solidFill>
                <a:srgbClr val="002060"/>
              </a:solidFill>
              <a:effectLst/>
            </a:rPr>
            <a:t>Income Elasticity</a:t>
          </a:r>
          <a:endParaRPr lang="en-IN" sz="1800" b="1" dirty="0">
            <a:solidFill>
              <a:schemeClr val="bg2"/>
            </a:solidFill>
            <a:effectLst/>
          </a:endParaRPr>
        </a:p>
      </dgm:t>
    </dgm:pt>
    <dgm:pt modelId="{6B11B8E6-2397-4E78-B188-426CD449F9C8}" type="parTrans" cxnId="{59660228-A30E-4986-AD71-5A140398723F}">
      <dgm:prSet/>
      <dgm:spPr>
        <a:ln w="28575"/>
      </dgm:spPr>
      <dgm:t>
        <a:bodyPr/>
        <a:lstStyle/>
        <a:p>
          <a:endParaRPr lang="en-IN"/>
        </a:p>
      </dgm:t>
    </dgm:pt>
    <dgm:pt modelId="{C01AF05B-0D51-4860-BCB0-FADF883E445B}" type="sibTrans" cxnId="{59660228-A30E-4986-AD71-5A140398723F}">
      <dgm:prSet/>
      <dgm:spPr/>
      <dgm:t>
        <a:bodyPr/>
        <a:lstStyle/>
        <a:p>
          <a:endParaRPr lang="en-IN"/>
        </a:p>
      </dgm:t>
    </dgm:pt>
    <dgm:pt modelId="{C14ED2E5-E4A5-4454-9758-46ACB16BB9D4}">
      <dgm:prSet custT="1"/>
      <dgm:spPr>
        <a:ln w="28575"/>
      </dgm:spPr>
      <dgm:t>
        <a:bodyPr/>
        <a:lstStyle/>
        <a:p>
          <a:pPr rtl="0"/>
          <a:r>
            <a:rPr lang="en-US" sz="1800" b="1" dirty="0" smtClean="0">
              <a:solidFill>
                <a:srgbClr val="002060"/>
              </a:solidFill>
              <a:effectLst/>
            </a:rPr>
            <a:t>Jay </a:t>
          </a:r>
          <a:r>
            <a:rPr lang="en-US" sz="1800" b="1" dirty="0" err="1" smtClean="0">
              <a:solidFill>
                <a:srgbClr val="002060"/>
              </a:solidFill>
              <a:effectLst/>
            </a:rPr>
            <a:t>Bhavani</a:t>
          </a:r>
          <a:r>
            <a:rPr lang="en-US" sz="1800" b="1" dirty="0" smtClean="0">
              <a:solidFill>
                <a:srgbClr val="002060"/>
              </a:solidFill>
              <a:effectLst/>
            </a:rPr>
            <a:t> Franchises</a:t>
          </a:r>
          <a:endParaRPr lang="en-IN" sz="1800" b="1" dirty="0">
            <a:solidFill>
              <a:schemeClr val="bg2"/>
            </a:solidFill>
            <a:effectLst/>
          </a:endParaRPr>
        </a:p>
      </dgm:t>
    </dgm:pt>
    <dgm:pt modelId="{106E6941-F778-4CF6-BF7D-F22B2C3848FF}" type="parTrans" cxnId="{ACE7D1AE-5F9D-44E9-80B0-0138F88A5160}">
      <dgm:prSet/>
      <dgm:spPr>
        <a:ln w="28575"/>
      </dgm:spPr>
      <dgm:t>
        <a:bodyPr/>
        <a:lstStyle/>
        <a:p>
          <a:endParaRPr lang="en-IN" sz="1600"/>
        </a:p>
      </dgm:t>
    </dgm:pt>
    <dgm:pt modelId="{0AAB4988-441E-4575-B683-6C32E437A2FA}" type="sibTrans" cxnId="{ACE7D1AE-5F9D-44E9-80B0-0138F88A5160}">
      <dgm:prSet/>
      <dgm:spPr/>
      <dgm:t>
        <a:bodyPr/>
        <a:lstStyle/>
        <a:p>
          <a:endParaRPr lang="en-IN"/>
        </a:p>
      </dgm:t>
    </dgm:pt>
    <dgm:pt modelId="{B3026D80-97E5-4DCD-8E3C-710858C518BE}">
      <dgm:prSet custT="1"/>
      <dgm:spPr>
        <a:ln w="28575"/>
      </dgm:spPr>
      <dgm:t>
        <a:bodyPr/>
        <a:lstStyle/>
        <a:p>
          <a:pPr rtl="0"/>
          <a:r>
            <a: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Price</a:t>
          </a:r>
          <a:endParaRPr lang="en-IN" sz="2400" b="1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gm:t>
    </dgm:pt>
    <dgm:pt modelId="{59AB097C-16BD-480E-A5D6-E168AACB6C7A}" type="parTrans" cxnId="{9986C498-1FC7-4A5D-92F4-DD9F89EC8C80}">
      <dgm:prSet/>
      <dgm:spPr/>
      <dgm:t>
        <a:bodyPr/>
        <a:lstStyle/>
        <a:p>
          <a:endParaRPr lang="en-IN"/>
        </a:p>
      </dgm:t>
    </dgm:pt>
    <dgm:pt modelId="{1C7F42A8-CFCF-4C76-9F33-0E652913F575}" type="sibTrans" cxnId="{9986C498-1FC7-4A5D-92F4-DD9F89EC8C80}">
      <dgm:prSet/>
      <dgm:spPr/>
      <dgm:t>
        <a:bodyPr/>
        <a:lstStyle/>
        <a:p>
          <a:endParaRPr lang="en-IN"/>
        </a:p>
      </dgm:t>
    </dgm:pt>
    <dgm:pt modelId="{EB55A54A-8885-42B9-97BF-49947493324A}">
      <dgm:prSet/>
      <dgm:spPr>
        <a:ln w="28575"/>
      </dgm:spPr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  <a:effectLst/>
            </a:rPr>
            <a:t>Price </a:t>
          </a:r>
          <a:r>
            <a:rPr lang="en-US" b="1" dirty="0" err="1" smtClean="0">
              <a:solidFill>
                <a:srgbClr val="002060"/>
              </a:solidFill>
              <a:effectLst/>
            </a:rPr>
            <a:t>vs</a:t>
          </a:r>
          <a:r>
            <a:rPr lang="en-US" b="1" dirty="0" smtClean="0">
              <a:solidFill>
                <a:srgbClr val="002060"/>
              </a:solidFill>
              <a:effectLst/>
            </a:rPr>
            <a:t> Year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868A8415-1489-48D0-853F-05D8856A0BFE}" type="parTrans" cxnId="{D8A7014D-D29C-4836-936A-0FB324B0956D}">
      <dgm:prSet/>
      <dgm:spPr>
        <a:ln w="28575"/>
      </dgm:spPr>
      <dgm:t>
        <a:bodyPr/>
        <a:lstStyle/>
        <a:p>
          <a:endParaRPr lang="en-IN"/>
        </a:p>
      </dgm:t>
    </dgm:pt>
    <dgm:pt modelId="{14E183AB-B12D-4A04-93D8-0A0D8FD340C5}" type="sibTrans" cxnId="{D8A7014D-D29C-4836-936A-0FB324B0956D}">
      <dgm:prSet/>
      <dgm:spPr/>
      <dgm:t>
        <a:bodyPr/>
        <a:lstStyle/>
        <a:p>
          <a:endParaRPr lang="en-IN"/>
        </a:p>
      </dgm:t>
    </dgm:pt>
    <dgm:pt modelId="{1EDF7EB3-718D-4420-8E47-CDBCE8F540F6}">
      <dgm:prSet/>
      <dgm:spPr>
        <a:ln w="28575"/>
      </dgm:spPr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  <a:effectLst/>
            </a:rPr>
            <a:t>Revenue Distribution</a:t>
          </a:r>
          <a:endParaRPr lang="en-IN" b="1" dirty="0">
            <a:solidFill>
              <a:srgbClr val="002060"/>
            </a:solidFill>
            <a:effectLst/>
          </a:endParaRPr>
        </a:p>
      </dgm:t>
    </dgm:pt>
    <dgm:pt modelId="{D113ECDF-DC57-4569-BEE5-D894D381CA96}" type="parTrans" cxnId="{008616AE-8B1B-41A4-98F2-8F1F9EE554CD}">
      <dgm:prSet/>
      <dgm:spPr>
        <a:ln w="28575"/>
      </dgm:spPr>
      <dgm:t>
        <a:bodyPr/>
        <a:lstStyle/>
        <a:p>
          <a:endParaRPr lang="en-IN"/>
        </a:p>
      </dgm:t>
    </dgm:pt>
    <dgm:pt modelId="{A55E9EE9-CD84-428F-B4FE-2CF2B17412CC}" type="sibTrans" cxnId="{008616AE-8B1B-41A4-98F2-8F1F9EE554CD}">
      <dgm:prSet/>
      <dgm:spPr/>
      <dgm:t>
        <a:bodyPr/>
        <a:lstStyle/>
        <a:p>
          <a:endParaRPr lang="en-IN"/>
        </a:p>
      </dgm:t>
    </dgm:pt>
    <dgm:pt modelId="{BB78B25B-10EC-4347-B73D-DAFDBC0C3111}" type="pres">
      <dgm:prSet presAssocID="{3BF8BAA6-2190-4432-A95B-C17B3933BAC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48DC3C2-8E01-4A23-BB3C-E71049A34D14}" type="pres">
      <dgm:prSet presAssocID="{78AA560D-5A8E-4205-AB1B-CF8276797F1B}" presName="root" presStyleCnt="0"/>
      <dgm:spPr/>
    </dgm:pt>
    <dgm:pt modelId="{94220E7C-8C55-44C3-8D1C-70FB99369480}" type="pres">
      <dgm:prSet presAssocID="{78AA560D-5A8E-4205-AB1B-CF8276797F1B}" presName="rootComposite" presStyleCnt="0"/>
      <dgm:spPr/>
    </dgm:pt>
    <dgm:pt modelId="{745033F5-0C62-47FB-BB02-DF34EFA3D58F}" type="pres">
      <dgm:prSet presAssocID="{78AA560D-5A8E-4205-AB1B-CF8276797F1B}" presName="rootText" presStyleLbl="node1" presStyleIdx="0" presStyleCnt="4"/>
      <dgm:spPr/>
      <dgm:t>
        <a:bodyPr/>
        <a:lstStyle/>
        <a:p>
          <a:endParaRPr lang="en-IN"/>
        </a:p>
      </dgm:t>
    </dgm:pt>
    <dgm:pt modelId="{10B22D19-B416-4BC8-81FC-1C1C881A078E}" type="pres">
      <dgm:prSet presAssocID="{78AA560D-5A8E-4205-AB1B-CF8276797F1B}" presName="rootConnector" presStyleLbl="node1" presStyleIdx="0" presStyleCnt="4"/>
      <dgm:spPr/>
      <dgm:t>
        <a:bodyPr/>
        <a:lstStyle/>
        <a:p>
          <a:endParaRPr lang="en-IN"/>
        </a:p>
      </dgm:t>
    </dgm:pt>
    <dgm:pt modelId="{976A8A13-A28D-439A-99FE-AFC308118895}" type="pres">
      <dgm:prSet presAssocID="{78AA560D-5A8E-4205-AB1B-CF8276797F1B}" presName="childShape" presStyleCnt="0"/>
      <dgm:spPr/>
    </dgm:pt>
    <dgm:pt modelId="{54AB0AC5-8929-435B-AF3E-E0283488A88C}" type="pres">
      <dgm:prSet presAssocID="{B9B4B461-ABBD-49EE-9602-AB0457E95DE1}" presName="Name13" presStyleLbl="parChTrans1D2" presStyleIdx="0" presStyleCnt="9"/>
      <dgm:spPr/>
      <dgm:t>
        <a:bodyPr/>
        <a:lstStyle/>
        <a:p>
          <a:endParaRPr lang="en-IN"/>
        </a:p>
      </dgm:t>
    </dgm:pt>
    <dgm:pt modelId="{F6776523-D54F-42E5-AE2F-2CE02659D35F}" type="pres">
      <dgm:prSet presAssocID="{38C86F4D-146F-453B-B2C9-81EF8727E3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8BBA8F-4870-4613-B487-D50EF505A458}" type="pres">
      <dgm:prSet presAssocID="{B2BF33BA-FF23-498D-AC89-44A69DD95EE3}" presName="Name13" presStyleLbl="parChTrans1D2" presStyleIdx="1" presStyleCnt="9"/>
      <dgm:spPr/>
      <dgm:t>
        <a:bodyPr/>
        <a:lstStyle/>
        <a:p>
          <a:endParaRPr lang="en-IN"/>
        </a:p>
      </dgm:t>
    </dgm:pt>
    <dgm:pt modelId="{8079C3CB-9C6A-4C80-94B1-13285FE330DA}" type="pres">
      <dgm:prSet presAssocID="{4625DDD3-EB05-4121-8750-9B45301627BC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0FED25-C1E6-463C-A87F-5B5BF83D2EB4}" type="pres">
      <dgm:prSet presAssocID="{352507BD-08F7-4E0C-AF12-C508D7349EB8}" presName="root" presStyleCnt="0"/>
      <dgm:spPr/>
    </dgm:pt>
    <dgm:pt modelId="{0298D71D-7A9C-4B68-AF6A-8C35AA717618}" type="pres">
      <dgm:prSet presAssocID="{352507BD-08F7-4E0C-AF12-C508D7349EB8}" presName="rootComposite" presStyleCnt="0"/>
      <dgm:spPr/>
    </dgm:pt>
    <dgm:pt modelId="{BB09B7F4-A503-4F8A-821B-DF2FF6859E21}" type="pres">
      <dgm:prSet presAssocID="{352507BD-08F7-4E0C-AF12-C508D7349EB8}" presName="rootText" presStyleLbl="node1" presStyleIdx="1" presStyleCnt="4"/>
      <dgm:spPr/>
      <dgm:t>
        <a:bodyPr/>
        <a:lstStyle/>
        <a:p>
          <a:endParaRPr lang="en-IN"/>
        </a:p>
      </dgm:t>
    </dgm:pt>
    <dgm:pt modelId="{D167EF8D-187E-478D-B94E-1C70A95DDBA4}" type="pres">
      <dgm:prSet presAssocID="{352507BD-08F7-4E0C-AF12-C508D7349EB8}" presName="rootConnector" presStyleLbl="node1" presStyleIdx="1" presStyleCnt="4"/>
      <dgm:spPr/>
      <dgm:t>
        <a:bodyPr/>
        <a:lstStyle/>
        <a:p>
          <a:endParaRPr lang="en-IN"/>
        </a:p>
      </dgm:t>
    </dgm:pt>
    <dgm:pt modelId="{734B0E1E-E870-4C10-BE48-1DAE20049C8D}" type="pres">
      <dgm:prSet presAssocID="{352507BD-08F7-4E0C-AF12-C508D7349EB8}" presName="childShape" presStyleCnt="0"/>
      <dgm:spPr/>
    </dgm:pt>
    <dgm:pt modelId="{BE4E368E-3742-4743-B6F2-AFCEA4DFD205}" type="pres">
      <dgm:prSet presAssocID="{7C0EA0C0-830D-409B-B963-0E0C651E0080}" presName="Name13" presStyleLbl="parChTrans1D2" presStyleIdx="2" presStyleCnt="9"/>
      <dgm:spPr/>
      <dgm:t>
        <a:bodyPr/>
        <a:lstStyle/>
        <a:p>
          <a:endParaRPr lang="en-IN"/>
        </a:p>
      </dgm:t>
    </dgm:pt>
    <dgm:pt modelId="{C3ECCA5E-F88B-4A7D-8E92-4044E98A1194}" type="pres">
      <dgm:prSet presAssocID="{C13DFEFA-6FA8-4EC2-80BF-1D8A9021F52A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7F4460-E272-46B0-BA1B-4ED837990F19}" type="pres">
      <dgm:prSet presAssocID="{DF138CE2-83E8-4961-B1BC-F6F92662A622}" presName="Name13" presStyleLbl="parChTrans1D2" presStyleIdx="3" presStyleCnt="9"/>
      <dgm:spPr/>
      <dgm:t>
        <a:bodyPr/>
        <a:lstStyle/>
        <a:p>
          <a:endParaRPr lang="en-IN"/>
        </a:p>
      </dgm:t>
    </dgm:pt>
    <dgm:pt modelId="{A1A9A758-FA50-4BA7-B15F-C819681831CD}" type="pres">
      <dgm:prSet presAssocID="{C29B9F45-E66A-4656-8CFA-ED45AA3CF0D8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59CE87-BE18-4E84-A27E-8428580468E5}" type="pres">
      <dgm:prSet presAssocID="{4F07C37F-8BF2-4418-9ED8-AC24448DD6DE}" presName="Name13" presStyleLbl="parChTrans1D2" presStyleIdx="4" presStyleCnt="9"/>
      <dgm:spPr/>
      <dgm:t>
        <a:bodyPr/>
        <a:lstStyle/>
        <a:p>
          <a:endParaRPr lang="en-IN"/>
        </a:p>
      </dgm:t>
    </dgm:pt>
    <dgm:pt modelId="{9F52A5D3-8419-4E2E-9552-C5DC2B33775B}" type="pres">
      <dgm:prSet presAssocID="{2CCA3BAF-E47B-4EC8-B267-34A921B6D347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089371-1D4B-426C-99ED-9E9D2588E5F9}" type="pres">
      <dgm:prSet presAssocID="{B3026D80-97E5-4DCD-8E3C-710858C518BE}" presName="root" presStyleCnt="0"/>
      <dgm:spPr/>
    </dgm:pt>
    <dgm:pt modelId="{0B03733B-4C9B-4890-9BA2-1CE9CB0ED0A3}" type="pres">
      <dgm:prSet presAssocID="{B3026D80-97E5-4DCD-8E3C-710858C518BE}" presName="rootComposite" presStyleCnt="0"/>
      <dgm:spPr/>
    </dgm:pt>
    <dgm:pt modelId="{9A6E888B-9DF2-46A4-8E6B-7B50165864CC}" type="pres">
      <dgm:prSet presAssocID="{B3026D80-97E5-4DCD-8E3C-710858C518BE}" presName="rootText" presStyleLbl="node1" presStyleIdx="2" presStyleCnt="4"/>
      <dgm:spPr/>
      <dgm:t>
        <a:bodyPr/>
        <a:lstStyle/>
        <a:p>
          <a:endParaRPr lang="en-IN"/>
        </a:p>
      </dgm:t>
    </dgm:pt>
    <dgm:pt modelId="{0EAE0D2F-97D1-4640-870D-84F453D544E3}" type="pres">
      <dgm:prSet presAssocID="{B3026D80-97E5-4DCD-8E3C-710858C518BE}" presName="rootConnector" presStyleLbl="node1" presStyleIdx="2" presStyleCnt="4"/>
      <dgm:spPr/>
      <dgm:t>
        <a:bodyPr/>
        <a:lstStyle/>
        <a:p>
          <a:endParaRPr lang="en-IN"/>
        </a:p>
      </dgm:t>
    </dgm:pt>
    <dgm:pt modelId="{7C8B5B04-E730-443C-A40D-0226D9E1CE0B}" type="pres">
      <dgm:prSet presAssocID="{B3026D80-97E5-4DCD-8E3C-710858C518BE}" presName="childShape" presStyleCnt="0"/>
      <dgm:spPr/>
    </dgm:pt>
    <dgm:pt modelId="{74E0516D-2E06-444F-A7CC-13165AD75A25}" type="pres">
      <dgm:prSet presAssocID="{868A8415-1489-48D0-853F-05D8856A0BFE}" presName="Name13" presStyleLbl="parChTrans1D2" presStyleIdx="5" presStyleCnt="9"/>
      <dgm:spPr/>
      <dgm:t>
        <a:bodyPr/>
        <a:lstStyle/>
        <a:p>
          <a:endParaRPr lang="en-IN"/>
        </a:p>
      </dgm:t>
    </dgm:pt>
    <dgm:pt modelId="{5F82D0BA-6CBF-45F4-8F38-C6F754C44A9D}" type="pres">
      <dgm:prSet presAssocID="{EB55A54A-8885-42B9-97BF-49947493324A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702A8B-53BB-4576-8384-9E65B672FC0C}" type="pres">
      <dgm:prSet presAssocID="{D113ECDF-DC57-4569-BEE5-D894D381CA96}" presName="Name13" presStyleLbl="parChTrans1D2" presStyleIdx="6" presStyleCnt="9"/>
      <dgm:spPr/>
      <dgm:t>
        <a:bodyPr/>
        <a:lstStyle/>
        <a:p>
          <a:endParaRPr lang="en-IN"/>
        </a:p>
      </dgm:t>
    </dgm:pt>
    <dgm:pt modelId="{7B40DC0D-BC5A-4E3A-8C0C-B21B1CD90C4B}" type="pres">
      <dgm:prSet presAssocID="{1EDF7EB3-718D-4420-8E47-CDBCE8F540F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35DE4E-CD71-4A91-9AE4-4FC74E75A92D}" type="pres">
      <dgm:prSet presAssocID="{90A18394-BB86-44A1-8336-49C93D84C77C}" presName="root" presStyleCnt="0"/>
      <dgm:spPr/>
    </dgm:pt>
    <dgm:pt modelId="{1C1BE561-CCA7-45A1-8321-BEE3FDE074A7}" type="pres">
      <dgm:prSet presAssocID="{90A18394-BB86-44A1-8336-49C93D84C77C}" presName="rootComposite" presStyleCnt="0"/>
      <dgm:spPr/>
    </dgm:pt>
    <dgm:pt modelId="{FB048818-A322-4298-B3F3-4464E8D24982}" type="pres">
      <dgm:prSet presAssocID="{90A18394-BB86-44A1-8336-49C93D84C77C}" presName="rootText" presStyleLbl="node1" presStyleIdx="3" presStyleCnt="4"/>
      <dgm:spPr/>
      <dgm:t>
        <a:bodyPr/>
        <a:lstStyle/>
        <a:p>
          <a:endParaRPr lang="en-IN"/>
        </a:p>
      </dgm:t>
    </dgm:pt>
    <dgm:pt modelId="{8972C156-31A9-48FB-827A-85A0D6975B53}" type="pres">
      <dgm:prSet presAssocID="{90A18394-BB86-44A1-8336-49C93D84C77C}" presName="rootConnector" presStyleLbl="node1" presStyleIdx="3" presStyleCnt="4"/>
      <dgm:spPr/>
      <dgm:t>
        <a:bodyPr/>
        <a:lstStyle/>
        <a:p>
          <a:endParaRPr lang="en-IN"/>
        </a:p>
      </dgm:t>
    </dgm:pt>
    <dgm:pt modelId="{FC7E51DA-1105-4840-8472-0391E7792F66}" type="pres">
      <dgm:prSet presAssocID="{90A18394-BB86-44A1-8336-49C93D84C77C}" presName="childShape" presStyleCnt="0"/>
      <dgm:spPr/>
    </dgm:pt>
    <dgm:pt modelId="{C0A10FE3-0BC1-433E-906E-53999EEC937F}" type="pres">
      <dgm:prSet presAssocID="{6B11B8E6-2397-4E78-B188-426CD449F9C8}" presName="Name13" presStyleLbl="parChTrans1D2" presStyleIdx="7" presStyleCnt="9"/>
      <dgm:spPr/>
      <dgm:t>
        <a:bodyPr/>
        <a:lstStyle/>
        <a:p>
          <a:endParaRPr lang="en-IN"/>
        </a:p>
      </dgm:t>
    </dgm:pt>
    <dgm:pt modelId="{AC4DB609-F688-4B3F-8AC4-E8A3BA1B0A74}" type="pres">
      <dgm:prSet presAssocID="{737EDBF3-FF86-4EF8-8D41-C8D8BBEDA061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39AD5A-1FD4-4C6E-A7EB-104173A6E422}" type="pres">
      <dgm:prSet presAssocID="{106E6941-F778-4CF6-BF7D-F22B2C3848FF}" presName="Name13" presStyleLbl="parChTrans1D2" presStyleIdx="8" presStyleCnt="9"/>
      <dgm:spPr/>
      <dgm:t>
        <a:bodyPr/>
        <a:lstStyle/>
        <a:p>
          <a:endParaRPr lang="en-IN"/>
        </a:p>
      </dgm:t>
    </dgm:pt>
    <dgm:pt modelId="{EC7F3525-9060-42D8-92A7-716FF44FA2CD}" type="pres">
      <dgm:prSet presAssocID="{C14ED2E5-E4A5-4454-9758-46ACB16BB9D4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14085A-45EC-4CCB-83A7-86D2D2DB32EC}" type="presOf" srcId="{4625DDD3-EB05-4121-8750-9B45301627BC}" destId="{8079C3CB-9C6A-4C80-94B1-13285FE330DA}" srcOrd="0" destOrd="0" presId="urn:microsoft.com/office/officeart/2005/8/layout/hierarchy3"/>
    <dgm:cxn modelId="{B8CDAA02-54D4-4C58-8F81-1017A222679B}" srcId="{3BF8BAA6-2190-4432-A95B-C17B3933BAC5}" destId="{352507BD-08F7-4E0C-AF12-C508D7349EB8}" srcOrd="1" destOrd="0" parTransId="{66FBC13D-5731-40CE-A516-983C0EE6835F}" sibTransId="{88359538-E8BC-4F31-BEB3-83B346951E2D}"/>
    <dgm:cxn modelId="{ED52D14B-3E1D-4F4E-9E14-22F9F27F9D02}" type="presOf" srcId="{868A8415-1489-48D0-853F-05D8856A0BFE}" destId="{74E0516D-2E06-444F-A7CC-13165AD75A25}" srcOrd="0" destOrd="0" presId="urn:microsoft.com/office/officeart/2005/8/layout/hierarchy3"/>
    <dgm:cxn modelId="{A4249BF3-3146-4AF9-AB9E-BD7AF6DC565B}" type="presOf" srcId="{352507BD-08F7-4E0C-AF12-C508D7349EB8}" destId="{D167EF8D-187E-478D-B94E-1C70A95DDBA4}" srcOrd="1" destOrd="0" presId="urn:microsoft.com/office/officeart/2005/8/layout/hierarchy3"/>
    <dgm:cxn modelId="{EBD7AA81-A9F2-4AE2-BFB8-29D46391FD5A}" type="presOf" srcId="{3BF8BAA6-2190-4432-A95B-C17B3933BAC5}" destId="{BB78B25B-10EC-4347-B73D-DAFDBC0C3111}" srcOrd="0" destOrd="0" presId="urn:microsoft.com/office/officeart/2005/8/layout/hierarchy3"/>
    <dgm:cxn modelId="{9190D058-082C-4DC0-A3C2-C51C86793E9A}" type="presOf" srcId="{C14ED2E5-E4A5-4454-9758-46ACB16BB9D4}" destId="{EC7F3525-9060-42D8-92A7-716FF44FA2CD}" srcOrd="0" destOrd="0" presId="urn:microsoft.com/office/officeart/2005/8/layout/hierarchy3"/>
    <dgm:cxn modelId="{D8A7014D-D29C-4836-936A-0FB324B0956D}" srcId="{B3026D80-97E5-4DCD-8E3C-710858C518BE}" destId="{EB55A54A-8885-42B9-97BF-49947493324A}" srcOrd="0" destOrd="0" parTransId="{868A8415-1489-48D0-853F-05D8856A0BFE}" sibTransId="{14E183AB-B12D-4A04-93D8-0A0D8FD340C5}"/>
    <dgm:cxn modelId="{2F14F7E2-653F-47B6-9B31-226E0A91516B}" srcId="{78AA560D-5A8E-4205-AB1B-CF8276797F1B}" destId="{38C86F4D-146F-453B-B2C9-81EF8727E3C9}" srcOrd="0" destOrd="0" parTransId="{B9B4B461-ABBD-49EE-9602-AB0457E95DE1}" sibTransId="{7ADC1214-1882-4AD5-B2FC-13ADE3BD4941}"/>
    <dgm:cxn modelId="{6330EC9B-F85C-4C3E-959F-61E6A3B34D6F}" srcId="{3BF8BAA6-2190-4432-A95B-C17B3933BAC5}" destId="{90A18394-BB86-44A1-8336-49C93D84C77C}" srcOrd="3" destOrd="0" parTransId="{6317F5C7-55A2-4996-A31A-B23BA33AD594}" sibTransId="{E2680B97-33C3-4008-9C7A-A15BD596F30E}"/>
    <dgm:cxn modelId="{ABB1F7C4-3B63-48AF-8E09-4EF5AD223061}" srcId="{78AA560D-5A8E-4205-AB1B-CF8276797F1B}" destId="{4625DDD3-EB05-4121-8750-9B45301627BC}" srcOrd="1" destOrd="0" parTransId="{B2BF33BA-FF23-498D-AC89-44A69DD95EE3}" sibTransId="{6DFF7CF9-AC41-4FF5-8794-D011AFEDF148}"/>
    <dgm:cxn modelId="{CC574F72-ACAC-4D4E-85F2-D0E069956CEC}" type="presOf" srcId="{B9B4B461-ABBD-49EE-9602-AB0457E95DE1}" destId="{54AB0AC5-8929-435B-AF3E-E0283488A88C}" srcOrd="0" destOrd="0" presId="urn:microsoft.com/office/officeart/2005/8/layout/hierarchy3"/>
    <dgm:cxn modelId="{59660228-A30E-4986-AD71-5A140398723F}" srcId="{90A18394-BB86-44A1-8336-49C93D84C77C}" destId="{737EDBF3-FF86-4EF8-8D41-C8D8BBEDA061}" srcOrd="0" destOrd="0" parTransId="{6B11B8E6-2397-4E78-B188-426CD449F9C8}" sibTransId="{C01AF05B-0D51-4860-BCB0-FADF883E445B}"/>
    <dgm:cxn modelId="{5E012DA6-F5CF-4119-8BB2-372EE77A8011}" type="presOf" srcId="{352507BD-08F7-4E0C-AF12-C508D7349EB8}" destId="{BB09B7F4-A503-4F8A-821B-DF2FF6859E21}" srcOrd="0" destOrd="0" presId="urn:microsoft.com/office/officeart/2005/8/layout/hierarchy3"/>
    <dgm:cxn modelId="{97049FCE-F62C-49A7-96F4-EEA698A29766}" type="presOf" srcId="{D113ECDF-DC57-4569-BEE5-D894D381CA96}" destId="{41702A8B-53BB-4576-8384-9E65B672FC0C}" srcOrd="0" destOrd="0" presId="urn:microsoft.com/office/officeart/2005/8/layout/hierarchy3"/>
    <dgm:cxn modelId="{008616AE-8B1B-41A4-98F2-8F1F9EE554CD}" srcId="{B3026D80-97E5-4DCD-8E3C-710858C518BE}" destId="{1EDF7EB3-718D-4420-8E47-CDBCE8F540F6}" srcOrd="1" destOrd="0" parTransId="{D113ECDF-DC57-4569-BEE5-D894D381CA96}" sibTransId="{A55E9EE9-CD84-428F-B4FE-2CF2B17412CC}"/>
    <dgm:cxn modelId="{F5BAD46E-1996-4CB2-A404-B23ABF876487}" srcId="{352507BD-08F7-4E0C-AF12-C508D7349EB8}" destId="{C13DFEFA-6FA8-4EC2-80BF-1D8A9021F52A}" srcOrd="0" destOrd="0" parTransId="{7C0EA0C0-830D-409B-B963-0E0C651E0080}" sibTransId="{40DBE0E4-78BD-48FA-A7C9-7F2C5932DBC9}"/>
    <dgm:cxn modelId="{9986C498-1FC7-4A5D-92F4-DD9F89EC8C80}" srcId="{3BF8BAA6-2190-4432-A95B-C17B3933BAC5}" destId="{B3026D80-97E5-4DCD-8E3C-710858C518BE}" srcOrd="2" destOrd="0" parTransId="{59AB097C-16BD-480E-A5D6-E168AACB6C7A}" sibTransId="{1C7F42A8-CFCF-4C76-9F33-0E652913F575}"/>
    <dgm:cxn modelId="{79CE41DC-DD70-425F-922C-C7018FC14F8F}" type="presOf" srcId="{90A18394-BB86-44A1-8336-49C93D84C77C}" destId="{8972C156-31A9-48FB-827A-85A0D6975B53}" srcOrd="1" destOrd="0" presId="urn:microsoft.com/office/officeart/2005/8/layout/hierarchy3"/>
    <dgm:cxn modelId="{7BE47A7F-54F7-4202-927A-396A757F17C1}" type="presOf" srcId="{B3026D80-97E5-4DCD-8E3C-710858C518BE}" destId="{9A6E888B-9DF2-46A4-8E6B-7B50165864CC}" srcOrd="0" destOrd="0" presId="urn:microsoft.com/office/officeart/2005/8/layout/hierarchy3"/>
    <dgm:cxn modelId="{0E9B15E4-8B33-4A25-B38C-5E8D3D82AC01}" type="presOf" srcId="{737EDBF3-FF86-4EF8-8D41-C8D8BBEDA061}" destId="{AC4DB609-F688-4B3F-8AC4-E8A3BA1B0A74}" srcOrd="0" destOrd="0" presId="urn:microsoft.com/office/officeart/2005/8/layout/hierarchy3"/>
    <dgm:cxn modelId="{01AC4F9E-31E2-4BDB-A9F3-37A61B10AB4F}" srcId="{352507BD-08F7-4E0C-AF12-C508D7349EB8}" destId="{C29B9F45-E66A-4656-8CFA-ED45AA3CF0D8}" srcOrd="1" destOrd="0" parTransId="{DF138CE2-83E8-4961-B1BC-F6F92662A622}" sibTransId="{3DE95755-6DE4-4799-B8E5-91CA4A13B611}"/>
    <dgm:cxn modelId="{AD32477F-D955-46CC-863E-6A346E02ABCF}" type="presOf" srcId="{4F07C37F-8BF2-4418-9ED8-AC24448DD6DE}" destId="{C059CE87-BE18-4E84-A27E-8428580468E5}" srcOrd="0" destOrd="0" presId="urn:microsoft.com/office/officeart/2005/8/layout/hierarchy3"/>
    <dgm:cxn modelId="{F1E46FDB-8DA1-454B-A0D2-ECF48D4FB1FE}" type="presOf" srcId="{B3026D80-97E5-4DCD-8E3C-710858C518BE}" destId="{0EAE0D2F-97D1-4640-870D-84F453D544E3}" srcOrd="1" destOrd="0" presId="urn:microsoft.com/office/officeart/2005/8/layout/hierarchy3"/>
    <dgm:cxn modelId="{5635205F-32D0-484C-B8B9-F2C72459C11F}" type="presOf" srcId="{C13DFEFA-6FA8-4EC2-80BF-1D8A9021F52A}" destId="{C3ECCA5E-F88B-4A7D-8E92-4044E98A1194}" srcOrd="0" destOrd="0" presId="urn:microsoft.com/office/officeart/2005/8/layout/hierarchy3"/>
    <dgm:cxn modelId="{8FC4FEC2-F084-486E-8AAE-4A047449DC64}" type="presOf" srcId="{106E6941-F778-4CF6-BF7D-F22B2C3848FF}" destId="{BC39AD5A-1FD4-4C6E-A7EB-104173A6E422}" srcOrd="0" destOrd="0" presId="urn:microsoft.com/office/officeart/2005/8/layout/hierarchy3"/>
    <dgm:cxn modelId="{ACE7D1AE-5F9D-44E9-80B0-0138F88A5160}" srcId="{90A18394-BB86-44A1-8336-49C93D84C77C}" destId="{C14ED2E5-E4A5-4454-9758-46ACB16BB9D4}" srcOrd="1" destOrd="0" parTransId="{106E6941-F778-4CF6-BF7D-F22B2C3848FF}" sibTransId="{0AAB4988-441E-4575-B683-6C32E437A2FA}"/>
    <dgm:cxn modelId="{BE84E323-80AC-430C-9846-7242B274F80F}" type="presOf" srcId="{7C0EA0C0-830D-409B-B963-0E0C651E0080}" destId="{BE4E368E-3742-4743-B6F2-AFCEA4DFD205}" srcOrd="0" destOrd="0" presId="urn:microsoft.com/office/officeart/2005/8/layout/hierarchy3"/>
    <dgm:cxn modelId="{72637B34-8F72-4A28-AA4E-463A5995E775}" type="presOf" srcId="{6B11B8E6-2397-4E78-B188-426CD449F9C8}" destId="{C0A10FE3-0BC1-433E-906E-53999EEC937F}" srcOrd="0" destOrd="0" presId="urn:microsoft.com/office/officeart/2005/8/layout/hierarchy3"/>
    <dgm:cxn modelId="{6CF6EC11-A1E4-46FA-9476-D588F73D42E9}" srcId="{3BF8BAA6-2190-4432-A95B-C17B3933BAC5}" destId="{78AA560D-5A8E-4205-AB1B-CF8276797F1B}" srcOrd="0" destOrd="0" parTransId="{46D341F6-E921-4993-9C39-EBD6603BD01E}" sibTransId="{C5485EBF-D983-4AC5-8701-E7DD8EC5FD97}"/>
    <dgm:cxn modelId="{6F7BE74A-07A5-4FF3-B40D-FD330C9E037C}" type="presOf" srcId="{2CCA3BAF-E47B-4EC8-B267-34A921B6D347}" destId="{9F52A5D3-8419-4E2E-9552-C5DC2B33775B}" srcOrd="0" destOrd="0" presId="urn:microsoft.com/office/officeart/2005/8/layout/hierarchy3"/>
    <dgm:cxn modelId="{9EE6E511-D4E0-4FE3-82AD-1AF911742847}" type="presOf" srcId="{78AA560D-5A8E-4205-AB1B-CF8276797F1B}" destId="{10B22D19-B416-4BC8-81FC-1C1C881A078E}" srcOrd="1" destOrd="0" presId="urn:microsoft.com/office/officeart/2005/8/layout/hierarchy3"/>
    <dgm:cxn modelId="{917DEAA8-33C3-45D9-8771-845096A12FA9}" type="presOf" srcId="{38C86F4D-146F-453B-B2C9-81EF8727E3C9}" destId="{F6776523-D54F-42E5-AE2F-2CE02659D35F}" srcOrd="0" destOrd="0" presId="urn:microsoft.com/office/officeart/2005/8/layout/hierarchy3"/>
    <dgm:cxn modelId="{6806EB5E-A323-4E68-8F51-0DF9A5A34E0D}" type="presOf" srcId="{EB55A54A-8885-42B9-97BF-49947493324A}" destId="{5F82D0BA-6CBF-45F4-8F38-C6F754C44A9D}" srcOrd="0" destOrd="0" presId="urn:microsoft.com/office/officeart/2005/8/layout/hierarchy3"/>
    <dgm:cxn modelId="{B80871CD-1147-4DED-889F-260267EDE4C5}" srcId="{352507BD-08F7-4E0C-AF12-C508D7349EB8}" destId="{2CCA3BAF-E47B-4EC8-B267-34A921B6D347}" srcOrd="2" destOrd="0" parTransId="{4F07C37F-8BF2-4418-9ED8-AC24448DD6DE}" sibTransId="{EBD9DDB4-C847-441A-A366-B1C02DDD1020}"/>
    <dgm:cxn modelId="{7320D0FD-EC6A-4372-B04D-76065CF5EA66}" type="presOf" srcId="{1EDF7EB3-718D-4420-8E47-CDBCE8F540F6}" destId="{7B40DC0D-BC5A-4E3A-8C0C-B21B1CD90C4B}" srcOrd="0" destOrd="0" presId="urn:microsoft.com/office/officeart/2005/8/layout/hierarchy3"/>
    <dgm:cxn modelId="{D66DAAEC-D659-4A5B-BF0E-FE47B3C7965F}" type="presOf" srcId="{78AA560D-5A8E-4205-AB1B-CF8276797F1B}" destId="{745033F5-0C62-47FB-BB02-DF34EFA3D58F}" srcOrd="0" destOrd="0" presId="urn:microsoft.com/office/officeart/2005/8/layout/hierarchy3"/>
    <dgm:cxn modelId="{58984D44-4ACA-4A96-B06A-D14E70AB46C1}" type="presOf" srcId="{90A18394-BB86-44A1-8336-49C93D84C77C}" destId="{FB048818-A322-4298-B3F3-4464E8D24982}" srcOrd="0" destOrd="0" presId="urn:microsoft.com/office/officeart/2005/8/layout/hierarchy3"/>
    <dgm:cxn modelId="{EDD86F64-CB49-4963-A263-F374E1E22270}" type="presOf" srcId="{DF138CE2-83E8-4961-B1BC-F6F92662A622}" destId="{C67F4460-E272-46B0-BA1B-4ED837990F19}" srcOrd="0" destOrd="0" presId="urn:microsoft.com/office/officeart/2005/8/layout/hierarchy3"/>
    <dgm:cxn modelId="{A1252F8C-BE62-4B2E-9D6C-75641E5DFC20}" type="presOf" srcId="{B2BF33BA-FF23-498D-AC89-44A69DD95EE3}" destId="{8B8BBA8F-4870-4613-B487-D50EF505A458}" srcOrd="0" destOrd="0" presId="urn:microsoft.com/office/officeart/2005/8/layout/hierarchy3"/>
    <dgm:cxn modelId="{DCA0E203-A168-4FC1-B71A-E14B86E0F11C}" type="presOf" srcId="{C29B9F45-E66A-4656-8CFA-ED45AA3CF0D8}" destId="{A1A9A758-FA50-4BA7-B15F-C819681831CD}" srcOrd="0" destOrd="0" presId="urn:microsoft.com/office/officeart/2005/8/layout/hierarchy3"/>
    <dgm:cxn modelId="{E91FC9B1-3128-4F8B-BA60-565F84345BD3}" type="presParOf" srcId="{BB78B25B-10EC-4347-B73D-DAFDBC0C3111}" destId="{048DC3C2-8E01-4A23-BB3C-E71049A34D14}" srcOrd="0" destOrd="0" presId="urn:microsoft.com/office/officeart/2005/8/layout/hierarchy3"/>
    <dgm:cxn modelId="{943E2156-ECF9-49B8-B21C-1A4CEF6DB78F}" type="presParOf" srcId="{048DC3C2-8E01-4A23-BB3C-E71049A34D14}" destId="{94220E7C-8C55-44C3-8D1C-70FB99369480}" srcOrd="0" destOrd="0" presId="urn:microsoft.com/office/officeart/2005/8/layout/hierarchy3"/>
    <dgm:cxn modelId="{A0F69CBC-8C29-4CC8-9683-C1BA7BA4083A}" type="presParOf" srcId="{94220E7C-8C55-44C3-8D1C-70FB99369480}" destId="{745033F5-0C62-47FB-BB02-DF34EFA3D58F}" srcOrd="0" destOrd="0" presId="urn:microsoft.com/office/officeart/2005/8/layout/hierarchy3"/>
    <dgm:cxn modelId="{55847EF0-A54C-4BE8-978A-70D5FDA36A94}" type="presParOf" srcId="{94220E7C-8C55-44C3-8D1C-70FB99369480}" destId="{10B22D19-B416-4BC8-81FC-1C1C881A078E}" srcOrd="1" destOrd="0" presId="urn:microsoft.com/office/officeart/2005/8/layout/hierarchy3"/>
    <dgm:cxn modelId="{E1BF9106-A258-427E-BE87-FF3189A3B566}" type="presParOf" srcId="{048DC3C2-8E01-4A23-BB3C-E71049A34D14}" destId="{976A8A13-A28D-439A-99FE-AFC308118895}" srcOrd="1" destOrd="0" presId="urn:microsoft.com/office/officeart/2005/8/layout/hierarchy3"/>
    <dgm:cxn modelId="{43B5C5BB-AA88-48E6-B0CA-47242D21D19B}" type="presParOf" srcId="{976A8A13-A28D-439A-99FE-AFC308118895}" destId="{54AB0AC5-8929-435B-AF3E-E0283488A88C}" srcOrd="0" destOrd="0" presId="urn:microsoft.com/office/officeart/2005/8/layout/hierarchy3"/>
    <dgm:cxn modelId="{EE68A343-6951-4BF2-A495-B0272EEF9AC0}" type="presParOf" srcId="{976A8A13-A28D-439A-99FE-AFC308118895}" destId="{F6776523-D54F-42E5-AE2F-2CE02659D35F}" srcOrd="1" destOrd="0" presId="urn:microsoft.com/office/officeart/2005/8/layout/hierarchy3"/>
    <dgm:cxn modelId="{D0157282-275B-4B3D-B888-E96DD15CD9E8}" type="presParOf" srcId="{976A8A13-A28D-439A-99FE-AFC308118895}" destId="{8B8BBA8F-4870-4613-B487-D50EF505A458}" srcOrd="2" destOrd="0" presId="urn:microsoft.com/office/officeart/2005/8/layout/hierarchy3"/>
    <dgm:cxn modelId="{54AB95C3-80A2-4AC1-B824-3EDB23F7CBF3}" type="presParOf" srcId="{976A8A13-A28D-439A-99FE-AFC308118895}" destId="{8079C3CB-9C6A-4C80-94B1-13285FE330DA}" srcOrd="3" destOrd="0" presId="urn:microsoft.com/office/officeart/2005/8/layout/hierarchy3"/>
    <dgm:cxn modelId="{6FA0D8F7-5CEB-4E7B-8FCA-B40AD495E9D4}" type="presParOf" srcId="{BB78B25B-10EC-4347-B73D-DAFDBC0C3111}" destId="{E50FED25-C1E6-463C-A87F-5B5BF83D2EB4}" srcOrd="1" destOrd="0" presId="urn:microsoft.com/office/officeart/2005/8/layout/hierarchy3"/>
    <dgm:cxn modelId="{B55B7362-F42F-4B48-A29D-9A9C12BE10D1}" type="presParOf" srcId="{E50FED25-C1E6-463C-A87F-5B5BF83D2EB4}" destId="{0298D71D-7A9C-4B68-AF6A-8C35AA717618}" srcOrd="0" destOrd="0" presId="urn:microsoft.com/office/officeart/2005/8/layout/hierarchy3"/>
    <dgm:cxn modelId="{EA032049-F1EB-4BBA-BC4D-ACE1D386D92B}" type="presParOf" srcId="{0298D71D-7A9C-4B68-AF6A-8C35AA717618}" destId="{BB09B7F4-A503-4F8A-821B-DF2FF6859E21}" srcOrd="0" destOrd="0" presId="urn:microsoft.com/office/officeart/2005/8/layout/hierarchy3"/>
    <dgm:cxn modelId="{46F9DF58-90E7-4966-94AD-942792653FB7}" type="presParOf" srcId="{0298D71D-7A9C-4B68-AF6A-8C35AA717618}" destId="{D167EF8D-187E-478D-B94E-1C70A95DDBA4}" srcOrd="1" destOrd="0" presId="urn:microsoft.com/office/officeart/2005/8/layout/hierarchy3"/>
    <dgm:cxn modelId="{6F90D114-721F-41EC-A15C-7A5A3A2FB74A}" type="presParOf" srcId="{E50FED25-C1E6-463C-A87F-5B5BF83D2EB4}" destId="{734B0E1E-E870-4C10-BE48-1DAE20049C8D}" srcOrd="1" destOrd="0" presId="urn:microsoft.com/office/officeart/2005/8/layout/hierarchy3"/>
    <dgm:cxn modelId="{A0AC5521-0391-42EB-A5B0-76259C5C15AA}" type="presParOf" srcId="{734B0E1E-E870-4C10-BE48-1DAE20049C8D}" destId="{BE4E368E-3742-4743-B6F2-AFCEA4DFD205}" srcOrd="0" destOrd="0" presId="urn:microsoft.com/office/officeart/2005/8/layout/hierarchy3"/>
    <dgm:cxn modelId="{8CAB8DFC-10E8-4B47-AE3E-4744D3A3497B}" type="presParOf" srcId="{734B0E1E-E870-4C10-BE48-1DAE20049C8D}" destId="{C3ECCA5E-F88B-4A7D-8E92-4044E98A1194}" srcOrd="1" destOrd="0" presId="urn:microsoft.com/office/officeart/2005/8/layout/hierarchy3"/>
    <dgm:cxn modelId="{929C527A-AFA1-42DC-B674-6628958D5E3C}" type="presParOf" srcId="{734B0E1E-E870-4C10-BE48-1DAE20049C8D}" destId="{C67F4460-E272-46B0-BA1B-4ED837990F19}" srcOrd="2" destOrd="0" presId="urn:microsoft.com/office/officeart/2005/8/layout/hierarchy3"/>
    <dgm:cxn modelId="{67196C8F-425C-4DF6-B806-0E1D6884F36D}" type="presParOf" srcId="{734B0E1E-E870-4C10-BE48-1DAE20049C8D}" destId="{A1A9A758-FA50-4BA7-B15F-C819681831CD}" srcOrd="3" destOrd="0" presId="urn:microsoft.com/office/officeart/2005/8/layout/hierarchy3"/>
    <dgm:cxn modelId="{FF7B13C0-CA7C-4F11-96EB-C1B4A8C261DA}" type="presParOf" srcId="{734B0E1E-E870-4C10-BE48-1DAE20049C8D}" destId="{C059CE87-BE18-4E84-A27E-8428580468E5}" srcOrd="4" destOrd="0" presId="urn:microsoft.com/office/officeart/2005/8/layout/hierarchy3"/>
    <dgm:cxn modelId="{4EAE0556-C4B3-4E4D-B93A-7AB6B2C1A4EF}" type="presParOf" srcId="{734B0E1E-E870-4C10-BE48-1DAE20049C8D}" destId="{9F52A5D3-8419-4E2E-9552-C5DC2B33775B}" srcOrd="5" destOrd="0" presId="urn:microsoft.com/office/officeart/2005/8/layout/hierarchy3"/>
    <dgm:cxn modelId="{07FD2109-81F9-4BFD-8894-3FDA33CD6101}" type="presParOf" srcId="{BB78B25B-10EC-4347-B73D-DAFDBC0C3111}" destId="{BC089371-1D4B-426C-99ED-9E9D2588E5F9}" srcOrd="2" destOrd="0" presId="urn:microsoft.com/office/officeart/2005/8/layout/hierarchy3"/>
    <dgm:cxn modelId="{D61A4A69-9F4B-4B25-BC6E-5C50C06CD0EB}" type="presParOf" srcId="{BC089371-1D4B-426C-99ED-9E9D2588E5F9}" destId="{0B03733B-4C9B-4890-9BA2-1CE9CB0ED0A3}" srcOrd="0" destOrd="0" presId="urn:microsoft.com/office/officeart/2005/8/layout/hierarchy3"/>
    <dgm:cxn modelId="{0DBB4A5E-BBE5-4EE8-8D65-5DCDD49CD58B}" type="presParOf" srcId="{0B03733B-4C9B-4890-9BA2-1CE9CB0ED0A3}" destId="{9A6E888B-9DF2-46A4-8E6B-7B50165864CC}" srcOrd="0" destOrd="0" presId="urn:microsoft.com/office/officeart/2005/8/layout/hierarchy3"/>
    <dgm:cxn modelId="{FC61D5B0-11AA-4216-B40C-E2A7B6DD9912}" type="presParOf" srcId="{0B03733B-4C9B-4890-9BA2-1CE9CB0ED0A3}" destId="{0EAE0D2F-97D1-4640-870D-84F453D544E3}" srcOrd="1" destOrd="0" presId="urn:microsoft.com/office/officeart/2005/8/layout/hierarchy3"/>
    <dgm:cxn modelId="{45C97451-2D98-48CD-B3AF-C2EDF58F14A4}" type="presParOf" srcId="{BC089371-1D4B-426C-99ED-9E9D2588E5F9}" destId="{7C8B5B04-E730-443C-A40D-0226D9E1CE0B}" srcOrd="1" destOrd="0" presId="urn:microsoft.com/office/officeart/2005/8/layout/hierarchy3"/>
    <dgm:cxn modelId="{F719147E-A358-4932-9F01-7AA62968E05F}" type="presParOf" srcId="{7C8B5B04-E730-443C-A40D-0226D9E1CE0B}" destId="{74E0516D-2E06-444F-A7CC-13165AD75A25}" srcOrd="0" destOrd="0" presId="urn:microsoft.com/office/officeart/2005/8/layout/hierarchy3"/>
    <dgm:cxn modelId="{201BA0EC-2B13-4078-B8BF-A4E81BBF1D9D}" type="presParOf" srcId="{7C8B5B04-E730-443C-A40D-0226D9E1CE0B}" destId="{5F82D0BA-6CBF-45F4-8F38-C6F754C44A9D}" srcOrd="1" destOrd="0" presId="urn:microsoft.com/office/officeart/2005/8/layout/hierarchy3"/>
    <dgm:cxn modelId="{BE8DF86F-24DC-4841-8572-5D915EFB4968}" type="presParOf" srcId="{7C8B5B04-E730-443C-A40D-0226D9E1CE0B}" destId="{41702A8B-53BB-4576-8384-9E65B672FC0C}" srcOrd="2" destOrd="0" presId="urn:microsoft.com/office/officeart/2005/8/layout/hierarchy3"/>
    <dgm:cxn modelId="{85C9A126-E182-4168-A97F-DD7A85CE6572}" type="presParOf" srcId="{7C8B5B04-E730-443C-A40D-0226D9E1CE0B}" destId="{7B40DC0D-BC5A-4E3A-8C0C-B21B1CD90C4B}" srcOrd="3" destOrd="0" presId="urn:microsoft.com/office/officeart/2005/8/layout/hierarchy3"/>
    <dgm:cxn modelId="{40FE6AA8-9280-42C0-8550-3D831D7745B8}" type="presParOf" srcId="{BB78B25B-10EC-4347-B73D-DAFDBC0C3111}" destId="{F335DE4E-CD71-4A91-9AE4-4FC74E75A92D}" srcOrd="3" destOrd="0" presId="urn:microsoft.com/office/officeart/2005/8/layout/hierarchy3"/>
    <dgm:cxn modelId="{35AB42D0-000C-4042-9121-2280208311AA}" type="presParOf" srcId="{F335DE4E-CD71-4A91-9AE4-4FC74E75A92D}" destId="{1C1BE561-CCA7-45A1-8321-BEE3FDE074A7}" srcOrd="0" destOrd="0" presId="urn:microsoft.com/office/officeart/2005/8/layout/hierarchy3"/>
    <dgm:cxn modelId="{2BCC56E7-2B82-495E-AE6A-BFA15773A13E}" type="presParOf" srcId="{1C1BE561-CCA7-45A1-8321-BEE3FDE074A7}" destId="{FB048818-A322-4298-B3F3-4464E8D24982}" srcOrd="0" destOrd="0" presId="urn:microsoft.com/office/officeart/2005/8/layout/hierarchy3"/>
    <dgm:cxn modelId="{B80EF8B7-F5CB-4F91-B85D-96424F4C17D7}" type="presParOf" srcId="{1C1BE561-CCA7-45A1-8321-BEE3FDE074A7}" destId="{8972C156-31A9-48FB-827A-85A0D6975B53}" srcOrd="1" destOrd="0" presId="urn:microsoft.com/office/officeart/2005/8/layout/hierarchy3"/>
    <dgm:cxn modelId="{7D0AD969-FF85-4B44-9C7E-D1E8DD31737D}" type="presParOf" srcId="{F335DE4E-CD71-4A91-9AE4-4FC74E75A92D}" destId="{FC7E51DA-1105-4840-8472-0391E7792F66}" srcOrd="1" destOrd="0" presId="urn:microsoft.com/office/officeart/2005/8/layout/hierarchy3"/>
    <dgm:cxn modelId="{099F3557-F969-427D-B190-A939B5F738BB}" type="presParOf" srcId="{FC7E51DA-1105-4840-8472-0391E7792F66}" destId="{C0A10FE3-0BC1-433E-906E-53999EEC937F}" srcOrd="0" destOrd="0" presId="urn:microsoft.com/office/officeart/2005/8/layout/hierarchy3"/>
    <dgm:cxn modelId="{14698839-4EDC-4D8A-A563-36958E35583C}" type="presParOf" srcId="{FC7E51DA-1105-4840-8472-0391E7792F66}" destId="{AC4DB609-F688-4B3F-8AC4-E8A3BA1B0A74}" srcOrd="1" destOrd="0" presId="urn:microsoft.com/office/officeart/2005/8/layout/hierarchy3"/>
    <dgm:cxn modelId="{DE98BD88-F5F8-4F51-B468-CF79EFE90B00}" type="presParOf" srcId="{FC7E51DA-1105-4840-8472-0391E7792F66}" destId="{BC39AD5A-1FD4-4C6E-A7EB-104173A6E422}" srcOrd="2" destOrd="0" presId="urn:microsoft.com/office/officeart/2005/8/layout/hierarchy3"/>
    <dgm:cxn modelId="{DAE9F641-5718-49E4-9757-6363C94C86DE}" type="presParOf" srcId="{FC7E51DA-1105-4840-8472-0391E7792F66}" destId="{EC7F3525-9060-42D8-92A7-716FF44FA2C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8BBA0C-3175-4269-B844-494E57864D40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0926ED-FCBF-4549-9D34-003EEBAB7DB9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accent6">
                  <a:lumMod val="75000"/>
                </a:schemeClr>
              </a:solidFill>
            </a:rPr>
            <a:t>Strength:- </a:t>
          </a:r>
          <a:endParaRPr lang="en-IN" sz="2800" dirty="0">
            <a:solidFill>
              <a:schemeClr val="accent6">
                <a:lumMod val="75000"/>
              </a:schemeClr>
            </a:solidFill>
          </a:endParaRPr>
        </a:p>
      </dgm:t>
    </dgm:pt>
    <dgm:pt modelId="{88A9961F-EDC8-4659-9EC0-04CE60E275EB}" type="parTrans" cxnId="{1853E8D9-8DCB-4702-9386-03733F664D5D}">
      <dgm:prSet/>
      <dgm:spPr/>
      <dgm:t>
        <a:bodyPr/>
        <a:lstStyle/>
        <a:p>
          <a:endParaRPr lang="en-IN"/>
        </a:p>
      </dgm:t>
    </dgm:pt>
    <dgm:pt modelId="{27AAB37B-9782-4D7A-9769-81683E90931D}" type="sibTrans" cxnId="{1853E8D9-8DCB-4702-9386-03733F664D5D}">
      <dgm:prSet/>
      <dgm:spPr/>
      <dgm:t>
        <a:bodyPr/>
        <a:lstStyle/>
        <a:p>
          <a:endParaRPr lang="en-IN"/>
        </a:p>
      </dgm:t>
    </dgm:pt>
    <dgm:pt modelId="{B368F37C-4662-4BFB-A902-D5B1B4AB88C6}">
      <dgm:prSet/>
      <dgm:spPr/>
      <dgm:t>
        <a:bodyPr/>
        <a:lstStyle/>
        <a:p>
          <a:pPr rtl="0"/>
          <a:r>
            <a:rPr lang="en-IN" sz="1700" dirty="0" smtClean="0"/>
            <a:t>Quality and taste of </a:t>
          </a:r>
          <a:r>
            <a:rPr lang="en-IN" sz="1700" dirty="0" err="1" smtClean="0"/>
            <a:t>vadapav</a:t>
          </a:r>
          <a:endParaRPr lang="en-IN" sz="1700" dirty="0"/>
        </a:p>
      </dgm:t>
    </dgm:pt>
    <dgm:pt modelId="{AC351763-0AD7-4E87-AEC3-7711C5157FC6}" type="parTrans" cxnId="{A3395AF8-2DDB-4563-B9FF-D002A2A07C79}">
      <dgm:prSet/>
      <dgm:spPr/>
      <dgm:t>
        <a:bodyPr/>
        <a:lstStyle/>
        <a:p>
          <a:endParaRPr lang="en-IN"/>
        </a:p>
      </dgm:t>
    </dgm:pt>
    <dgm:pt modelId="{48A64C80-D391-45BC-917A-5CF86F05909D}" type="sibTrans" cxnId="{A3395AF8-2DDB-4563-B9FF-D002A2A07C79}">
      <dgm:prSet/>
      <dgm:spPr/>
      <dgm:t>
        <a:bodyPr/>
        <a:lstStyle/>
        <a:p>
          <a:endParaRPr lang="en-IN"/>
        </a:p>
      </dgm:t>
    </dgm:pt>
    <dgm:pt modelId="{FF93AC18-F42B-4186-8B4B-923946722655}">
      <dgm:prSet/>
      <dgm:spPr/>
      <dgm:t>
        <a:bodyPr/>
        <a:lstStyle/>
        <a:p>
          <a:pPr rtl="0"/>
          <a:r>
            <a:rPr lang="en-IN" sz="1700" smtClean="0"/>
            <a:t>Brand</a:t>
          </a:r>
          <a:endParaRPr lang="en-IN" sz="1700"/>
        </a:p>
      </dgm:t>
    </dgm:pt>
    <dgm:pt modelId="{918A7C42-EA58-4CF8-91E9-16D5F3BC1CBD}" type="parTrans" cxnId="{768A8E2C-9BC0-404B-8793-B735D4B9614F}">
      <dgm:prSet/>
      <dgm:spPr/>
      <dgm:t>
        <a:bodyPr/>
        <a:lstStyle/>
        <a:p>
          <a:endParaRPr lang="en-IN"/>
        </a:p>
      </dgm:t>
    </dgm:pt>
    <dgm:pt modelId="{70A0A175-9C80-400F-81C6-E3697BCF132B}" type="sibTrans" cxnId="{768A8E2C-9BC0-404B-8793-B735D4B9614F}">
      <dgm:prSet/>
      <dgm:spPr/>
      <dgm:t>
        <a:bodyPr/>
        <a:lstStyle/>
        <a:p>
          <a:endParaRPr lang="en-IN"/>
        </a:p>
      </dgm:t>
    </dgm:pt>
    <dgm:pt modelId="{51B501B0-1CAC-493E-8196-B470EBC56BB7}">
      <dgm:prSet/>
      <dgm:spPr/>
      <dgm:t>
        <a:bodyPr/>
        <a:lstStyle/>
        <a:p>
          <a:pPr rtl="0"/>
          <a:r>
            <a:rPr lang="en-IN" sz="1700" smtClean="0"/>
            <a:t>Services</a:t>
          </a:r>
          <a:endParaRPr lang="en-IN" sz="1700"/>
        </a:p>
      </dgm:t>
    </dgm:pt>
    <dgm:pt modelId="{7538A5FF-3CE8-42B3-8768-F0AD6F9C317A}" type="parTrans" cxnId="{3A558CFE-8FC7-4C7C-945D-ED0EDFB9E4D6}">
      <dgm:prSet/>
      <dgm:spPr/>
      <dgm:t>
        <a:bodyPr/>
        <a:lstStyle/>
        <a:p>
          <a:endParaRPr lang="en-IN"/>
        </a:p>
      </dgm:t>
    </dgm:pt>
    <dgm:pt modelId="{E13D27E3-6554-4BDE-AFA1-2B82D5FD050E}" type="sibTrans" cxnId="{3A558CFE-8FC7-4C7C-945D-ED0EDFB9E4D6}">
      <dgm:prSet/>
      <dgm:spPr/>
      <dgm:t>
        <a:bodyPr/>
        <a:lstStyle/>
        <a:p>
          <a:endParaRPr lang="en-IN"/>
        </a:p>
      </dgm:t>
    </dgm:pt>
    <dgm:pt modelId="{13A2FF05-7EE1-4EC2-A58F-9B9DE76D9FFB}">
      <dgm:prSet/>
      <dgm:spPr/>
      <dgm:t>
        <a:bodyPr/>
        <a:lstStyle/>
        <a:p>
          <a:pPr rtl="0"/>
          <a:r>
            <a:rPr lang="en-IN" sz="1700" smtClean="0"/>
            <a:t>Variety of products available</a:t>
          </a:r>
          <a:endParaRPr lang="en-IN" sz="1700"/>
        </a:p>
      </dgm:t>
    </dgm:pt>
    <dgm:pt modelId="{622DACEA-0530-4E71-B7B1-3E2497D36FC8}" type="parTrans" cxnId="{1CC62A97-E502-40FF-AB67-B51689B85DFF}">
      <dgm:prSet/>
      <dgm:spPr/>
      <dgm:t>
        <a:bodyPr/>
        <a:lstStyle/>
        <a:p>
          <a:endParaRPr lang="en-IN"/>
        </a:p>
      </dgm:t>
    </dgm:pt>
    <dgm:pt modelId="{4D94BDC0-E9A1-4379-BA87-260971EB9159}" type="sibTrans" cxnId="{1CC62A97-E502-40FF-AB67-B51689B85DFF}">
      <dgm:prSet/>
      <dgm:spPr/>
      <dgm:t>
        <a:bodyPr/>
        <a:lstStyle/>
        <a:p>
          <a:endParaRPr lang="en-IN"/>
        </a:p>
      </dgm:t>
    </dgm:pt>
    <dgm:pt modelId="{4C782A25-B3B0-402C-B269-CA1A055AF273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accent6">
                  <a:lumMod val="75000"/>
                </a:schemeClr>
              </a:solidFill>
            </a:rPr>
            <a:t>Weakness :-</a:t>
          </a:r>
          <a:endParaRPr lang="en-IN" sz="2800" dirty="0">
            <a:solidFill>
              <a:schemeClr val="accent6">
                <a:lumMod val="75000"/>
              </a:schemeClr>
            </a:solidFill>
          </a:endParaRPr>
        </a:p>
      </dgm:t>
    </dgm:pt>
    <dgm:pt modelId="{203972AB-8942-4CB1-A79C-0087204F9F5B}" type="parTrans" cxnId="{FDC8FDDA-89FD-4A6E-9BEB-8A8DEC44F695}">
      <dgm:prSet/>
      <dgm:spPr/>
      <dgm:t>
        <a:bodyPr/>
        <a:lstStyle/>
        <a:p>
          <a:endParaRPr lang="en-IN"/>
        </a:p>
      </dgm:t>
    </dgm:pt>
    <dgm:pt modelId="{DD78B1B5-6F45-43D8-8171-F4197AA5B591}" type="sibTrans" cxnId="{FDC8FDDA-89FD-4A6E-9BEB-8A8DEC44F695}">
      <dgm:prSet/>
      <dgm:spPr/>
      <dgm:t>
        <a:bodyPr/>
        <a:lstStyle/>
        <a:p>
          <a:endParaRPr lang="en-IN"/>
        </a:p>
      </dgm:t>
    </dgm:pt>
    <dgm:pt modelId="{70D454E8-572D-4B46-84F8-DB9791E2D1BD}">
      <dgm:prSet custT="1"/>
      <dgm:spPr/>
      <dgm:t>
        <a:bodyPr/>
        <a:lstStyle/>
        <a:p>
          <a:pPr rtl="0"/>
          <a:r>
            <a:rPr lang="en-IN" sz="1800" dirty="0" smtClean="0"/>
            <a:t>Higher prices</a:t>
          </a:r>
          <a:endParaRPr lang="en-IN" sz="1800" dirty="0"/>
        </a:p>
      </dgm:t>
    </dgm:pt>
    <dgm:pt modelId="{E6F45552-FC43-475C-A1F4-945E44B52D68}" type="parTrans" cxnId="{E2FC1F63-02F1-4B88-9551-28210FB85C0C}">
      <dgm:prSet/>
      <dgm:spPr/>
      <dgm:t>
        <a:bodyPr/>
        <a:lstStyle/>
        <a:p>
          <a:endParaRPr lang="en-IN"/>
        </a:p>
      </dgm:t>
    </dgm:pt>
    <dgm:pt modelId="{F56B04B0-6BFE-4A28-8996-EDEEC306C898}" type="sibTrans" cxnId="{E2FC1F63-02F1-4B88-9551-28210FB85C0C}">
      <dgm:prSet/>
      <dgm:spPr/>
      <dgm:t>
        <a:bodyPr/>
        <a:lstStyle/>
        <a:p>
          <a:endParaRPr lang="en-IN"/>
        </a:p>
      </dgm:t>
    </dgm:pt>
    <dgm:pt modelId="{E28C715C-0F5A-40DD-81ED-831DA0917C34}">
      <dgm:prSet custT="1"/>
      <dgm:spPr/>
      <dgm:t>
        <a:bodyPr/>
        <a:lstStyle/>
        <a:p>
          <a:pPr rtl="0"/>
          <a:r>
            <a:rPr lang="en-IN" sz="1800" dirty="0" smtClean="0"/>
            <a:t>Less Advertising</a:t>
          </a:r>
          <a:endParaRPr lang="en-IN" sz="1800" dirty="0"/>
        </a:p>
      </dgm:t>
    </dgm:pt>
    <dgm:pt modelId="{76243838-8EFA-46DD-93DF-DAA32A6A00B6}" type="parTrans" cxnId="{FAF38FD2-70F2-4D41-BFA8-D86D0455B12C}">
      <dgm:prSet/>
      <dgm:spPr/>
      <dgm:t>
        <a:bodyPr/>
        <a:lstStyle/>
        <a:p>
          <a:endParaRPr lang="en-IN"/>
        </a:p>
      </dgm:t>
    </dgm:pt>
    <dgm:pt modelId="{8D0756C4-B4F0-4521-938E-0E1CA6953DD3}" type="sibTrans" cxnId="{FAF38FD2-70F2-4D41-BFA8-D86D0455B12C}">
      <dgm:prSet/>
      <dgm:spPr/>
      <dgm:t>
        <a:bodyPr/>
        <a:lstStyle/>
        <a:p>
          <a:endParaRPr lang="en-IN"/>
        </a:p>
      </dgm:t>
    </dgm:pt>
    <dgm:pt modelId="{137D70D4-4A81-434F-9765-7834A6B6F8B0}">
      <dgm:prSet custT="1"/>
      <dgm:spPr/>
      <dgm:t>
        <a:bodyPr/>
        <a:lstStyle/>
        <a:p>
          <a:pPr rtl="0"/>
          <a:r>
            <a:rPr lang="en-IN" sz="2400" dirty="0" smtClean="0">
              <a:solidFill>
                <a:schemeClr val="accent6">
                  <a:lumMod val="75000"/>
                </a:schemeClr>
              </a:solidFill>
            </a:rPr>
            <a:t>Opportunity:-</a:t>
          </a:r>
          <a:endParaRPr lang="en-IN" sz="2400" dirty="0">
            <a:solidFill>
              <a:schemeClr val="accent6">
                <a:lumMod val="75000"/>
              </a:schemeClr>
            </a:solidFill>
          </a:endParaRPr>
        </a:p>
      </dgm:t>
    </dgm:pt>
    <dgm:pt modelId="{12D2B021-F5C9-4EBD-8FCB-39C20EE572D1}" type="parTrans" cxnId="{5232285A-609E-4DBC-96F3-0314ADB7A510}">
      <dgm:prSet/>
      <dgm:spPr/>
      <dgm:t>
        <a:bodyPr/>
        <a:lstStyle/>
        <a:p>
          <a:endParaRPr lang="en-IN"/>
        </a:p>
      </dgm:t>
    </dgm:pt>
    <dgm:pt modelId="{1AB0CF8A-C259-44D4-B77D-17C4B69E42A7}" type="sibTrans" cxnId="{5232285A-609E-4DBC-96F3-0314ADB7A510}">
      <dgm:prSet/>
      <dgm:spPr/>
      <dgm:t>
        <a:bodyPr/>
        <a:lstStyle/>
        <a:p>
          <a:endParaRPr lang="en-IN"/>
        </a:p>
      </dgm:t>
    </dgm:pt>
    <dgm:pt modelId="{FA5B8800-9AB8-4069-84DA-E5B7E40C9312}">
      <dgm:prSet/>
      <dgm:spPr/>
      <dgm:t>
        <a:bodyPr/>
        <a:lstStyle/>
        <a:p>
          <a:pPr rtl="0"/>
          <a:r>
            <a:rPr lang="en-IN" sz="1700" dirty="0" smtClean="0"/>
            <a:t>Faithful consumers</a:t>
          </a:r>
          <a:endParaRPr lang="en-IN" sz="1700" dirty="0"/>
        </a:p>
      </dgm:t>
    </dgm:pt>
    <dgm:pt modelId="{269991C4-CCE0-49DC-BCB5-E4D6487C6CE0}" type="parTrans" cxnId="{65B99F72-48C1-4EB6-BF28-918D305C55A0}">
      <dgm:prSet/>
      <dgm:spPr/>
      <dgm:t>
        <a:bodyPr/>
        <a:lstStyle/>
        <a:p>
          <a:endParaRPr lang="en-IN"/>
        </a:p>
      </dgm:t>
    </dgm:pt>
    <dgm:pt modelId="{FF86929F-2410-4B51-A60B-5F1F083BDAA2}" type="sibTrans" cxnId="{65B99F72-48C1-4EB6-BF28-918D305C55A0}">
      <dgm:prSet/>
      <dgm:spPr/>
      <dgm:t>
        <a:bodyPr/>
        <a:lstStyle/>
        <a:p>
          <a:endParaRPr lang="en-IN"/>
        </a:p>
      </dgm:t>
    </dgm:pt>
    <dgm:pt modelId="{A8DD8426-137B-4C7C-A00A-4932A502A38C}">
      <dgm:prSet/>
      <dgm:spPr/>
      <dgm:t>
        <a:bodyPr/>
        <a:lstStyle/>
        <a:p>
          <a:pPr rtl="0"/>
          <a:r>
            <a:rPr lang="en-IN" sz="1700" smtClean="0"/>
            <a:t>Wide spread branches</a:t>
          </a:r>
          <a:endParaRPr lang="en-IN" sz="1700"/>
        </a:p>
      </dgm:t>
    </dgm:pt>
    <dgm:pt modelId="{A63C920B-1F7B-4753-B026-766439444C4C}" type="parTrans" cxnId="{68B6F5B7-F69A-4909-BBE8-25CDE58A18B1}">
      <dgm:prSet/>
      <dgm:spPr/>
      <dgm:t>
        <a:bodyPr/>
        <a:lstStyle/>
        <a:p>
          <a:endParaRPr lang="en-IN"/>
        </a:p>
      </dgm:t>
    </dgm:pt>
    <dgm:pt modelId="{F475F732-DE8F-4809-B00E-65A642E0AAF8}" type="sibTrans" cxnId="{68B6F5B7-F69A-4909-BBE8-25CDE58A18B1}">
      <dgm:prSet/>
      <dgm:spPr/>
      <dgm:t>
        <a:bodyPr/>
        <a:lstStyle/>
        <a:p>
          <a:endParaRPr lang="en-IN"/>
        </a:p>
      </dgm:t>
    </dgm:pt>
    <dgm:pt modelId="{775201C1-EE78-49EE-A209-E6620539FEE2}">
      <dgm:prSet/>
      <dgm:spPr/>
      <dgm:t>
        <a:bodyPr/>
        <a:lstStyle/>
        <a:p>
          <a:pPr rtl="0"/>
          <a:r>
            <a:rPr lang="en-IN" sz="1700" smtClean="0"/>
            <a:t>Franchised market</a:t>
          </a:r>
          <a:endParaRPr lang="en-IN" sz="1700"/>
        </a:p>
      </dgm:t>
    </dgm:pt>
    <dgm:pt modelId="{CBDC0734-E9AD-4D32-8740-3A0241EBC51E}" type="parTrans" cxnId="{32BF7490-22E8-45E6-96A9-A46DC1591B46}">
      <dgm:prSet/>
      <dgm:spPr/>
      <dgm:t>
        <a:bodyPr/>
        <a:lstStyle/>
        <a:p>
          <a:endParaRPr lang="en-IN"/>
        </a:p>
      </dgm:t>
    </dgm:pt>
    <dgm:pt modelId="{2E76121A-D683-4CBA-BA4E-E4B5B572DCEE}" type="sibTrans" cxnId="{32BF7490-22E8-45E6-96A9-A46DC1591B46}">
      <dgm:prSet/>
      <dgm:spPr/>
      <dgm:t>
        <a:bodyPr/>
        <a:lstStyle/>
        <a:p>
          <a:endParaRPr lang="en-IN"/>
        </a:p>
      </dgm:t>
    </dgm:pt>
    <dgm:pt modelId="{F920BA03-711F-406B-B747-F55665BBE428}">
      <dgm:prSet/>
      <dgm:spPr/>
      <dgm:t>
        <a:bodyPr/>
        <a:lstStyle/>
        <a:p>
          <a:pPr rtl="0"/>
          <a:r>
            <a:rPr lang="en-IN" sz="1700" smtClean="0"/>
            <a:t>Growing demand</a:t>
          </a:r>
          <a:endParaRPr lang="en-IN" sz="1700"/>
        </a:p>
      </dgm:t>
    </dgm:pt>
    <dgm:pt modelId="{093891A2-89B1-4617-ACF6-F8EA27FC5568}" type="parTrans" cxnId="{E1A13A4A-020E-4E6C-A343-DF7928863EE9}">
      <dgm:prSet/>
      <dgm:spPr/>
      <dgm:t>
        <a:bodyPr/>
        <a:lstStyle/>
        <a:p>
          <a:endParaRPr lang="en-IN"/>
        </a:p>
      </dgm:t>
    </dgm:pt>
    <dgm:pt modelId="{A530C49E-91F9-48BD-9EE0-BC2DC861D4A8}" type="sibTrans" cxnId="{E1A13A4A-020E-4E6C-A343-DF7928863EE9}">
      <dgm:prSet/>
      <dgm:spPr/>
      <dgm:t>
        <a:bodyPr/>
        <a:lstStyle/>
        <a:p>
          <a:endParaRPr lang="en-IN"/>
        </a:p>
      </dgm:t>
    </dgm:pt>
    <dgm:pt modelId="{9BB33A9D-B318-4E35-B025-156747557B42}">
      <dgm:prSet custT="1"/>
      <dgm:spPr/>
      <dgm:t>
        <a:bodyPr/>
        <a:lstStyle/>
        <a:p>
          <a:pPr rtl="0"/>
          <a:r>
            <a:rPr lang="en-IN" sz="2800" dirty="0" smtClean="0">
              <a:solidFill>
                <a:schemeClr val="accent6">
                  <a:lumMod val="75000"/>
                </a:schemeClr>
              </a:solidFill>
            </a:rPr>
            <a:t>Threats:- </a:t>
          </a:r>
          <a:endParaRPr lang="en-IN" sz="2800" dirty="0">
            <a:solidFill>
              <a:schemeClr val="accent6">
                <a:lumMod val="75000"/>
              </a:schemeClr>
            </a:solidFill>
          </a:endParaRPr>
        </a:p>
      </dgm:t>
    </dgm:pt>
    <dgm:pt modelId="{7439D961-10A4-43AE-9C51-79409AD0CD08}" type="parTrans" cxnId="{9E0E667F-5918-4CC2-8D90-ED3DEBE5E5F1}">
      <dgm:prSet/>
      <dgm:spPr/>
      <dgm:t>
        <a:bodyPr/>
        <a:lstStyle/>
        <a:p>
          <a:endParaRPr lang="en-IN"/>
        </a:p>
      </dgm:t>
    </dgm:pt>
    <dgm:pt modelId="{0A014963-E99B-4B77-9085-106F28AD37AE}" type="sibTrans" cxnId="{9E0E667F-5918-4CC2-8D90-ED3DEBE5E5F1}">
      <dgm:prSet/>
      <dgm:spPr/>
      <dgm:t>
        <a:bodyPr/>
        <a:lstStyle/>
        <a:p>
          <a:endParaRPr lang="en-IN"/>
        </a:p>
      </dgm:t>
    </dgm:pt>
    <dgm:pt modelId="{B0D61204-6746-49CF-B1D7-A69318239D9D}">
      <dgm:prSet custT="1"/>
      <dgm:spPr/>
      <dgm:t>
        <a:bodyPr/>
        <a:lstStyle/>
        <a:p>
          <a:pPr rtl="0"/>
          <a:r>
            <a:rPr lang="en-IN" sz="2000" dirty="0" smtClean="0"/>
            <a:t>Market Competition</a:t>
          </a:r>
          <a:endParaRPr lang="en-IN" sz="2000" dirty="0"/>
        </a:p>
      </dgm:t>
    </dgm:pt>
    <dgm:pt modelId="{05388036-23B0-4726-9685-96504F64DB8B}" type="parTrans" cxnId="{9E66F4E9-43AE-44FF-B42D-2A191763C88B}">
      <dgm:prSet/>
      <dgm:spPr/>
      <dgm:t>
        <a:bodyPr/>
        <a:lstStyle/>
        <a:p>
          <a:endParaRPr lang="en-IN"/>
        </a:p>
      </dgm:t>
    </dgm:pt>
    <dgm:pt modelId="{39C71996-2190-49B2-B1C3-2D1F5F47CE04}" type="sibTrans" cxnId="{9E66F4E9-43AE-44FF-B42D-2A191763C88B}">
      <dgm:prSet/>
      <dgm:spPr/>
      <dgm:t>
        <a:bodyPr/>
        <a:lstStyle/>
        <a:p>
          <a:endParaRPr lang="en-IN"/>
        </a:p>
      </dgm:t>
    </dgm:pt>
    <dgm:pt modelId="{7E6A5493-FA10-4C89-A67E-151C8782C678}">
      <dgm:prSet custT="1"/>
      <dgm:spPr/>
      <dgm:t>
        <a:bodyPr/>
        <a:lstStyle/>
        <a:p>
          <a:pPr rtl="0"/>
          <a:r>
            <a:rPr lang="en-IN" sz="2000" dirty="0" smtClean="0"/>
            <a:t>Reaching out to market Demand </a:t>
          </a:r>
          <a:endParaRPr lang="en-IN" sz="2000" dirty="0"/>
        </a:p>
      </dgm:t>
    </dgm:pt>
    <dgm:pt modelId="{0A74104F-C6D9-4E50-8C86-96C15125071A}" type="parTrans" cxnId="{F2CF4710-449A-4A18-9AB6-287AE2CA6C84}">
      <dgm:prSet/>
      <dgm:spPr/>
      <dgm:t>
        <a:bodyPr/>
        <a:lstStyle/>
        <a:p>
          <a:endParaRPr lang="en-IN"/>
        </a:p>
      </dgm:t>
    </dgm:pt>
    <dgm:pt modelId="{F173E0A1-DFD4-480A-84A5-F3DC1B4D159A}" type="sibTrans" cxnId="{F2CF4710-449A-4A18-9AB6-287AE2CA6C84}">
      <dgm:prSet/>
      <dgm:spPr/>
      <dgm:t>
        <a:bodyPr/>
        <a:lstStyle/>
        <a:p>
          <a:endParaRPr lang="en-IN"/>
        </a:p>
      </dgm:t>
    </dgm:pt>
    <dgm:pt modelId="{F571CB89-41AE-4D85-B1DF-B5CC983E09AD}" type="pres">
      <dgm:prSet presAssocID="{6E8BBA0C-3175-4269-B844-494E57864D40}" presName="Name0" presStyleCnt="0">
        <dgm:presLayoutVars>
          <dgm:dir/>
          <dgm:resizeHandles val="exact"/>
        </dgm:presLayoutVars>
      </dgm:prSet>
      <dgm:spPr/>
    </dgm:pt>
    <dgm:pt modelId="{3707B911-B083-4318-AF36-7C0B8BB75DE1}" type="pres">
      <dgm:prSet presAssocID="{6A0926ED-FCBF-4549-9D34-003EEBAB7DB9}" presName="node" presStyleLbl="node1" presStyleIdx="0" presStyleCnt="4">
        <dgm:presLayoutVars>
          <dgm:bulletEnabled val="1"/>
        </dgm:presLayoutVars>
      </dgm:prSet>
      <dgm:spPr/>
    </dgm:pt>
    <dgm:pt modelId="{3C29AC64-12D7-4A58-AFC9-43240D279F03}" type="pres">
      <dgm:prSet presAssocID="{27AAB37B-9782-4D7A-9769-81683E90931D}" presName="sibTrans" presStyleCnt="0"/>
      <dgm:spPr/>
    </dgm:pt>
    <dgm:pt modelId="{09E06B80-2427-4FA1-918C-0547E3E71F5C}" type="pres">
      <dgm:prSet presAssocID="{4C782A25-B3B0-402C-B269-CA1A055AF2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221397-1FB1-4558-AACF-852C292D651E}" type="pres">
      <dgm:prSet presAssocID="{DD78B1B5-6F45-43D8-8171-F4197AA5B591}" presName="sibTrans" presStyleCnt="0"/>
      <dgm:spPr/>
    </dgm:pt>
    <dgm:pt modelId="{9297947A-A25C-485D-91FF-8A383FBF3164}" type="pres">
      <dgm:prSet presAssocID="{137D70D4-4A81-434F-9765-7834A6B6F8B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1EB06A-B9FB-45CC-82F9-935EC64AB3A6}" type="pres">
      <dgm:prSet presAssocID="{1AB0CF8A-C259-44D4-B77D-17C4B69E42A7}" presName="sibTrans" presStyleCnt="0"/>
      <dgm:spPr/>
    </dgm:pt>
    <dgm:pt modelId="{7B841908-B6D8-49C3-9307-410652A11204}" type="pres">
      <dgm:prSet presAssocID="{9BB33A9D-B318-4E35-B025-156747557B42}" presName="node" presStyleLbl="node1" presStyleIdx="3" presStyleCnt="4">
        <dgm:presLayoutVars>
          <dgm:bulletEnabled val="1"/>
        </dgm:presLayoutVars>
      </dgm:prSet>
      <dgm:spPr/>
    </dgm:pt>
  </dgm:ptLst>
  <dgm:cxnLst>
    <dgm:cxn modelId="{C8752C9D-7603-4F21-9B7D-4983314601F3}" type="presOf" srcId="{70D454E8-572D-4B46-84F8-DB9791E2D1BD}" destId="{09E06B80-2427-4FA1-918C-0547E3E71F5C}" srcOrd="0" destOrd="1" presId="urn:microsoft.com/office/officeart/2005/8/layout/hList6"/>
    <dgm:cxn modelId="{1853E8D9-8DCB-4702-9386-03733F664D5D}" srcId="{6E8BBA0C-3175-4269-B844-494E57864D40}" destId="{6A0926ED-FCBF-4549-9D34-003EEBAB7DB9}" srcOrd="0" destOrd="0" parTransId="{88A9961F-EDC8-4659-9EC0-04CE60E275EB}" sibTransId="{27AAB37B-9782-4D7A-9769-81683E90931D}"/>
    <dgm:cxn modelId="{9E0E667F-5918-4CC2-8D90-ED3DEBE5E5F1}" srcId="{6E8BBA0C-3175-4269-B844-494E57864D40}" destId="{9BB33A9D-B318-4E35-B025-156747557B42}" srcOrd="3" destOrd="0" parTransId="{7439D961-10A4-43AE-9C51-79409AD0CD08}" sibTransId="{0A014963-E99B-4B77-9085-106F28AD37AE}"/>
    <dgm:cxn modelId="{7DF7E484-1B7F-40FD-9EDA-19F7E4BF5698}" type="presOf" srcId="{4C782A25-B3B0-402C-B269-CA1A055AF273}" destId="{09E06B80-2427-4FA1-918C-0547E3E71F5C}" srcOrd="0" destOrd="0" presId="urn:microsoft.com/office/officeart/2005/8/layout/hList6"/>
    <dgm:cxn modelId="{768A8E2C-9BC0-404B-8793-B735D4B9614F}" srcId="{6A0926ED-FCBF-4549-9D34-003EEBAB7DB9}" destId="{FF93AC18-F42B-4186-8B4B-923946722655}" srcOrd="1" destOrd="0" parTransId="{918A7C42-EA58-4CF8-91E9-16D5F3BC1CBD}" sibTransId="{70A0A175-9C80-400F-81C6-E3697BCF132B}"/>
    <dgm:cxn modelId="{A08CB96D-2C84-4487-8C8B-F00EFBD4B97B}" type="presOf" srcId="{FF93AC18-F42B-4186-8B4B-923946722655}" destId="{3707B911-B083-4318-AF36-7C0B8BB75DE1}" srcOrd="0" destOrd="2" presId="urn:microsoft.com/office/officeart/2005/8/layout/hList6"/>
    <dgm:cxn modelId="{FAF38FD2-70F2-4D41-BFA8-D86D0455B12C}" srcId="{4C782A25-B3B0-402C-B269-CA1A055AF273}" destId="{E28C715C-0F5A-40DD-81ED-831DA0917C34}" srcOrd="1" destOrd="0" parTransId="{76243838-8EFA-46DD-93DF-DAA32A6A00B6}" sibTransId="{8D0756C4-B4F0-4521-938E-0E1CA6953DD3}"/>
    <dgm:cxn modelId="{3086E0F8-4386-4A87-BC8B-4DAAE65B6A33}" type="presOf" srcId="{B368F37C-4662-4BFB-A902-D5B1B4AB88C6}" destId="{3707B911-B083-4318-AF36-7C0B8BB75DE1}" srcOrd="0" destOrd="1" presId="urn:microsoft.com/office/officeart/2005/8/layout/hList6"/>
    <dgm:cxn modelId="{0171FF78-ACEE-4DAA-A7D1-FDDC5C70D089}" type="presOf" srcId="{137D70D4-4A81-434F-9765-7834A6B6F8B0}" destId="{9297947A-A25C-485D-91FF-8A383FBF3164}" srcOrd="0" destOrd="0" presId="urn:microsoft.com/office/officeart/2005/8/layout/hList6"/>
    <dgm:cxn modelId="{9AB59269-9108-4278-B1BD-E4460397E884}" type="presOf" srcId="{6A0926ED-FCBF-4549-9D34-003EEBAB7DB9}" destId="{3707B911-B083-4318-AF36-7C0B8BB75DE1}" srcOrd="0" destOrd="0" presId="urn:microsoft.com/office/officeart/2005/8/layout/hList6"/>
    <dgm:cxn modelId="{F2CF4710-449A-4A18-9AB6-287AE2CA6C84}" srcId="{9BB33A9D-B318-4E35-B025-156747557B42}" destId="{7E6A5493-FA10-4C89-A67E-151C8782C678}" srcOrd="1" destOrd="0" parTransId="{0A74104F-C6D9-4E50-8C86-96C15125071A}" sibTransId="{F173E0A1-DFD4-480A-84A5-F3DC1B4D159A}"/>
    <dgm:cxn modelId="{5232285A-609E-4DBC-96F3-0314ADB7A510}" srcId="{6E8BBA0C-3175-4269-B844-494E57864D40}" destId="{137D70D4-4A81-434F-9765-7834A6B6F8B0}" srcOrd="2" destOrd="0" parTransId="{12D2B021-F5C9-4EBD-8FCB-39C20EE572D1}" sibTransId="{1AB0CF8A-C259-44D4-B77D-17C4B69E42A7}"/>
    <dgm:cxn modelId="{1CC62A97-E502-40FF-AB67-B51689B85DFF}" srcId="{6A0926ED-FCBF-4549-9D34-003EEBAB7DB9}" destId="{13A2FF05-7EE1-4EC2-A58F-9B9DE76D9FFB}" srcOrd="3" destOrd="0" parTransId="{622DACEA-0530-4E71-B7B1-3E2497D36FC8}" sibTransId="{4D94BDC0-E9A1-4379-BA87-260971EB9159}"/>
    <dgm:cxn modelId="{3A558CFE-8FC7-4C7C-945D-ED0EDFB9E4D6}" srcId="{6A0926ED-FCBF-4549-9D34-003EEBAB7DB9}" destId="{51B501B0-1CAC-493E-8196-B470EBC56BB7}" srcOrd="2" destOrd="0" parTransId="{7538A5FF-3CE8-42B3-8768-F0AD6F9C317A}" sibTransId="{E13D27E3-6554-4BDE-AFA1-2B82D5FD050E}"/>
    <dgm:cxn modelId="{F41CD60B-42D6-4E6E-AC6C-2113B5D1F29B}" type="presOf" srcId="{7E6A5493-FA10-4C89-A67E-151C8782C678}" destId="{7B841908-B6D8-49C3-9307-410652A11204}" srcOrd="0" destOrd="2" presId="urn:microsoft.com/office/officeart/2005/8/layout/hList6"/>
    <dgm:cxn modelId="{9E66F4E9-43AE-44FF-B42D-2A191763C88B}" srcId="{9BB33A9D-B318-4E35-B025-156747557B42}" destId="{B0D61204-6746-49CF-B1D7-A69318239D9D}" srcOrd="0" destOrd="0" parTransId="{05388036-23B0-4726-9685-96504F64DB8B}" sibTransId="{39C71996-2190-49B2-B1C3-2D1F5F47CE04}"/>
    <dgm:cxn modelId="{FDC8FDDA-89FD-4A6E-9BEB-8A8DEC44F695}" srcId="{6E8BBA0C-3175-4269-B844-494E57864D40}" destId="{4C782A25-B3B0-402C-B269-CA1A055AF273}" srcOrd="1" destOrd="0" parTransId="{203972AB-8942-4CB1-A79C-0087204F9F5B}" sibTransId="{DD78B1B5-6F45-43D8-8171-F4197AA5B591}"/>
    <dgm:cxn modelId="{9ECC4DEF-18A3-4257-8513-A5BC9104CAF3}" type="presOf" srcId="{A8DD8426-137B-4C7C-A00A-4932A502A38C}" destId="{9297947A-A25C-485D-91FF-8A383FBF3164}" srcOrd="0" destOrd="2" presId="urn:microsoft.com/office/officeart/2005/8/layout/hList6"/>
    <dgm:cxn modelId="{E1A13A4A-020E-4E6C-A343-DF7928863EE9}" srcId="{137D70D4-4A81-434F-9765-7834A6B6F8B0}" destId="{F920BA03-711F-406B-B747-F55665BBE428}" srcOrd="3" destOrd="0" parTransId="{093891A2-89B1-4617-ACF6-F8EA27FC5568}" sibTransId="{A530C49E-91F9-48BD-9EE0-BC2DC861D4A8}"/>
    <dgm:cxn modelId="{32BF7490-22E8-45E6-96A9-A46DC1591B46}" srcId="{137D70D4-4A81-434F-9765-7834A6B6F8B0}" destId="{775201C1-EE78-49EE-A209-E6620539FEE2}" srcOrd="2" destOrd="0" parTransId="{CBDC0734-E9AD-4D32-8740-3A0241EBC51E}" sibTransId="{2E76121A-D683-4CBA-BA4E-E4B5B572DCEE}"/>
    <dgm:cxn modelId="{4418FE64-971A-4F1F-BE1E-82920E8EC757}" type="presOf" srcId="{13A2FF05-7EE1-4EC2-A58F-9B9DE76D9FFB}" destId="{3707B911-B083-4318-AF36-7C0B8BB75DE1}" srcOrd="0" destOrd="4" presId="urn:microsoft.com/office/officeart/2005/8/layout/hList6"/>
    <dgm:cxn modelId="{FFB56907-2BE8-4E1B-B5BF-C6B7122F25C2}" type="presOf" srcId="{F920BA03-711F-406B-B747-F55665BBE428}" destId="{9297947A-A25C-485D-91FF-8A383FBF3164}" srcOrd="0" destOrd="4" presId="urn:microsoft.com/office/officeart/2005/8/layout/hList6"/>
    <dgm:cxn modelId="{E2FC1F63-02F1-4B88-9551-28210FB85C0C}" srcId="{4C782A25-B3B0-402C-B269-CA1A055AF273}" destId="{70D454E8-572D-4B46-84F8-DB9791E2D1BD}" srcOrd="0" destOrd="0" parTransId="{E6F45552-FC43-475C-A1F4-945E44B52D68}" sibTransId="{F56B04B0-6BFE-4A28-8996-EDEEC306C898}"/>
    <dgm:cxn modelId="{DDA3BC98-998A-4E49-943E-12561F2BB461}" type="presOf" srcId="{9BB33A9D-B318-4E35-B025-156747557B42}" destId="{7B841908-B6D8-49C3-9307-410652A11204}" srcOrd="0" destOrd="0" presId="urn:microsoft.com/office/officeart/2005/8/layout/hList6"/>
    <dgm:cxn modelId="{5B5DDA1D-1458-42D9-9829-A17C839EF4B3}" type="presOf" srcId="{775201C1-EE78-49EE-A209-E6620539FEE2}" destId="{9297947A-A25C-485D-91FF-8A383FBF3164}" srcOrd="0" destOrd="3" presId="urn:microsoft.com/office/officeart/2005/8/layout/hList6"/>
    <dgm:cxn modelId="{A3395AF8-2DDB-4563-B9FF-D002A2A07C79}" srcId="{6A0926ED-FCBF-4549-9D34-003EEBAB7DB9}" destId="{B368F37C-4662-4BFB-A902-D5B1B4AB88C6}" srcOrd="0" destOrd="0" parTransId="{AC351763-0AD7-4E87-AEC3-7711C5157FC6}" sibTransId="{48A64C80-D391-45BC-917A-5CF86F05909D}"/>
    <dgm:cxn modelId="{47A37880-ED0B-4F4B-88D6-30444ACC03BB}" type="presOf" srcId="{FA5B8800-9AB8-4069-84DA-E5B7E40C9312}" destId="{9297947A-A25C-485D-91FF-8A383FBF3164}" srcOrd="0" destOrd="1" presId="urn:microsoft.com/office/officeart/2005/8/layout/hList6"/>
    <dgm:cxn modelId="{D0BA59F4-63CF-4EE7-87AE-3D9ED44A4D28}" type="presOf" srcId="{6E8BBA0C-3175-4269-B844-494E57864D40}" destId="{F571CB89-41AE-4D85-B1DF-B5CC983E09AD}" srcOrd="0" destOrd="0" presId="urn:microsoft.com/office/officeart/2005/8/layout/hList6"/>
    <dgm:cxn modelId="{6F236B2F-F7B6-42C7-9892-DDEFBB22D3B8}" type="presOf" srcId="{E28C715C-0F5A-40DD-81ED-831DA0917C34}" destId="{09E06B80-2427-4FA1-918C-0547E3E71F5C}" srcOrd="0" destOrd="2" presId="urn:microsoft.com/office/officeart/2005/8/layout/hList6"/>
    <dgm:cxn modelId="{68B6F5B7-F69A-4909-BBE8-25CDE58A18B1}" srcId="{137D70D4-4A81-434F-9765-7834A6B6F8B0}" destId="{A8DD8426-137B-4C7C-A00A-4932A502A38C}" srcOrd="1" destOrd="0" parTransId="{A63C920B-1F7B-4753-B026-766439444C4C}" sibTransId="{F475F732-DE8F-4809-B00E-65A642E0AAF8}"/>
    <dgm:cxn modelId="{B7770A41-5184-4157-97B3-A81873A76547}" type="presOf" srcId="{51B501B0-1CAC-493E-8196-B470EBC56BB7}" destId="{3707B911-B083-4318-AF36-7C0B8BB75DE1}" srcOrd="0" destOrd="3" presId="urn:microsoft.com/office/officeart/2005/8/layout/hList6"/>
    <dgm:cxn modelId="{65B99F72-48C1-4EB6-BF28-918D305C55A0}" srcId="{137D70D4-4A81-434F-9765-7834A6B6F8B0}" destId="{FA5B8800-9AB8-4069-84DA-E5B7E40C9312}" srcOrd="0" destOrd="0" parTransId="{269991C4-CCE0-49DC-BCB5-E4D6487C6CE0}" sibTransId="{FF86929F-2410-4B51-A60B-5F1F083BDAA2}"/>
    <dgm:cxn modelId="{E36C1967-107D-4BE8-B227-32CFEE1EFDA5}" type="presOf" srcId="{B0D61204-6746-49CF-B1D7-A69318239D9D}" destId="{7B841908-B6D8-49C3-9307-410652A11204}" srcOrd="0" destOrd="1" presId="urn:microsoft.com/office/officeart/2005/8/layout/hList6"/>
    <dgm:cxn modelId="{7A6A4ABD-E15F-4B5D-B02A-E995217B0EAB}" type="presParOf" srcId="{F571CB89-41AE-4D85-B1DF-B5CC983E09AD}" destId="{3707B911-B083-4318-AF36-7C0B8BB75DE1}" srcOrd="0" destOrd="0" presId="urn:microsoft.com/office/officeart/2005/8/layout/hList6"/>
    <dgm:cxn modelId="{8DA27955-69C8-4499-BDDC-19C611A7DF19}" type="presParOf" srcId="{F571CB89-41AE-4D85-B1DF-B5CC983E09AD}" destId="{3C29AC64-12D7-4A58-AFC9-43240D279F03}" srcOrd="1" destOrd="0" presId="urn:microsoft.com/office/officeart/2005/8/layout/hList6"/>
    <dgm:cxn modelId="{1D4C1F27-7537-4640-846C-75F5A4E10CC7}" type="presParOf" srcId="{F571CB89-41AE-4D85-B1DF-B5CC983E09AD}" destId="{09E06B80-2427-4FA1-918C-0547E3E71F5C}" srcOrd="2" destOrd="0" presId="urn:microsoft.com/office/officeart/2005/8/layout/hList6"/>
    <dgm:cxn modelId="{3639D700-1E68-4406-839B-3C270A579C05}" type="presParOf" srcId="{F571CB89-41AE-4D85-B1DF-B5CC983E09AD}" destId="{D3221397-1FB1-4558-AACF-852C292D651E}" srcOrd="3" destOrd="0" presId="urn:microsoft.com/office/officeart/2005/8/layout/hList6"/>
    <dgm:cxn modelId="{9462E4A0-2500-487D-98F0-D2FA75A4B3C2}" type="presParOf" srcId="{F571CB89-41AE-4D85-B1DF-B5CC983E09AD}" destId="{9297947A-A25C-485D-91FF-8A383FBF3164}" srcOrd="4" destOrd="0" presId="urn:microsoft.com/office/officeart/2005/8/layout/hList6"/>
    <dgm:cxn modelId="{68F4CD34-C7D5-4969-80B6-77D534727D93}" type="presParOf" srcId="{F571CB89-41AE-4D85-B1DF-B5CC983E09AD}" destId="{3E1EB06A-B9FB-45CC-82F9-935EC64AB3A6}" srcOrd="5" destOrd="0" presId="urn:microsoft.com/office/officeart/2005/8/layout/hList6"/>
    <dgm:cxn modelId="{704563B7-5892-48B3-8190-067B5D94F175}" type="presParOf" srcId="{F571CB89-41AE-4D85-B1DF-B5CC983E09AD}" destId="{7B841908-B6D8-49C3-9307-410652A1120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93904-4DB0-4B8B-AC0B-284367110B3E}">
      <dsp:nvSpPr>
        <dsp:cNvPr id="0" name=""/>
        <dsp:cNvSpPr/>
      </dsp:nvSpPr>
      <dsp:spPr>
        <a:xfrm>
          <a:off x="-5225061" y="-800644"/>
          <a:ext cx="6224804" cy="6224804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8DED5-E314-40D1-981E-A55C5A2583E2}">
      <dsp:nvSpPr>
        <dsp:cNvPr id="0" name=""/>
        <dsp:cNvSpPr/>
      </dsp:nvSpPr>
      <dsp:spPr>
        <a:xfrm>
          <a:off x="324339" y="210184"/>
          <a:ext cx="10419311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Demand</a:t>
          </a:r>
          <a:endParaRPr lang="en-I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4339" y="210184"/>
        <a:ext cx="10419311" cy="420185"/>
      </dsp:txXfrm>
    </dsp:sp>
    <dsp:sp modelId="{62A56A2D-04D1-44C6-B9F0-F26ABE3C1340}">
      <dsp:nvSpPr>
        <dsp:cNvPr id="0" name=""/>
        <dsp:cNvSpPr/>
      </dsp:nvSpPr>
      <dsp:spPr>
        <a:xfrm>
          <a:off x="61723" y="157661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33F19A-8C3B-40AE-86E1-684582FE43A5}">
      <dsp:nvSpPr>
        <dsp:cNvPr id="0" name=""/>
        <dsp:cNvSpPr/>
      </dsp:nvSpPr>
      <dsp:spPr>
        <a:xfrm>
          <a:off x="704854" y="840832"/>
          <a:ext cx="10038796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Demand distribution</a:t>
          </a:r>
          <a:endParaRPr lang="en-I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4854" y="840832"/>
        <a:ext cx="10038796" cy="420185"/>
      </dsp:txXfrm>
    </dsp:sp>
    <dsp:sp modelId="{03ED4EFF-CECF-4833-8B22-4961F469E1F2}">
      <dsp:nvSpPr>
        <dsp:cNvPr id="0" name=""/>
        <dsp:cNvSpPr/>
      </dsp:nvSpPr>
      <dsp:spPr>
        <a:xfrm>
          <a:off x="442239" y="788309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11E8E3-D954-467C-870E-EC77C9F44E9D}">
      <dsp:nvSpPr>
        <dsp:cNvPr id="0" name=""/>
        <dsp:cNvSpPr/>
      </dsp:nvSpPr>
      <dsp:spPr>
        <a:xfrm>
          <a:off x="913375" y="1471017"/>
          <a:ext cx="9830275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Change in demand </a:t>
          </a:r>
          <a:r>
            <a:rPr lang="en-IN" sz="22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vs</a:t>
          </a: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change in Quantity demanded</a:t>
          </a:r>
          <a:endParaRPr lang="en-I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3375" y="1471017"/>
        <a:ext cx="9830275" cy="420185"/>
      </dsp:txXfrm>
    </dsp:sp>
    <dsp:sp modelId="{663E472F-6D6C-4696-8371-487320FCA566}">
      <dsp:nvSpPr>
        <dsp:cNvPr id="0" name=""/>
        <dsp:cNvSpPr/>
      </dsp:nvSpPr>
      <dsp:spPr>
        <a:xfrm>
          <a:off x="650759" y="1418494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E9A701-94E1-44B5-86CF-4D0858FB337F}">
      <dsp:nvSpPr>
        <dsp:cNvPr id="0" name=""/>
        <dsp:cNvSpPr/>
      </dsp:nvSpPr>
      <dsp:spPr>
        <a:xfrm>
          <a:off x="979954" y="2101664"/>
          <a:ext cx="9763697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Supply Curve</a:t>
          </a:r>
          <a:endParaRPr lang="en-I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9954" y="2101664"/>
        <a:ext cx="9763697" cy="420185"/>
      </dsp:txXfrm>
    </dsp:sp>
    <dsp:sp modelId="{B45F57D4-32CF-4A98-BC71-96B8726FA455}">
      <dsp:nvSpPr>
        <dsp:cNvPr id="0" name=""/>
        <dsp:cNvSpPr/>
      </dsp:nvSpPr>
      <dsp:spPr>
        <a:xfrm>
          <a:off x="717338" y="2049141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E2818F-C56B-40A1-84B8-78B7E8B439FF}">
      <dsp:nvSpPr>
        <dsp:cNvPr id="0" name=""/>
        <dsp:cNvSpPr/>
      </dsp:nvSpPr>
      <dsp:spPr>
        <a:xfrm>
          <a:off x="913375" y="2732312"/>
          <a:ext cx="9830275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Why there are no Frequent change in price?</a:t>
          </a:r>
          <a:endParaRPr lang="en-I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3375" y="2732312"/>
        <a:ext cx="9830275" cy="420185"/>
      </dsp:txXfrm>
    </dsp:sp>
    <dsp:sp modelId="{18DD1B59-FD18-4293-A7AA-0C1FA5B6238E}">
      <dsp:nvSpPr>
        <dsp:cNvPr id="0" name=""/>
        <dsp:cNvSpPr/>
      </dsp:nvSpPr>
      <dsp:spPr>
        <a:xfrm>
          <a:off x="650759" y="2679789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95DC2B-CC76-49A5-8E66-207944B4AC2D}">
      <dsp:nvSpPr>
        <dsp:cNvPr id="0" name=""/>
        <dsp:cNvSpPr/>
      </dsp:nvSpPr>
      <dsp:spPr>
        <a:xfrm>
          <a:off x="704854" y="3362497"/>
          <a:ext cx="10038796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Equilibrium</a:t>
          </a:r>
          <a:endParaRPr lang="en-I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4854" y="3362497"/>
        <a:ext cx="10038796" cy="420185"/>
      </dsp:txXfrm>
    </dsp:sp>
    <dsp:sp modelId="{2356ED87-5205-4F86-B6DE-242F0F05D8D5}">
      <dsp:nvSpPr>
        <dsp:cNvPr id="0" name=""/>
        <dsp:cNvSpPr/>
      </dsp:nvSpPr>
      <dsp:spPr>
        <a:xfrm>
          <a:off x="442239" y="3309974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38964A-F565-4368-8D31-35D4B4DB4699}">
      <dsp:nvSpPr>
        <dsp:cNvPr id="0" name=""/>
        <dsp:cNvSpPr/>
      </dsp:nvSpPr>
      <dsp:spPr>
        <a:xfrm>
          <a:off x="324339" y="3993144"/>
          <a:ext cx="10419311" cy="420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3522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Margin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4339" y="3993144"/>
        <a:ext cx="10419311" cy="420185"/>
      </dsp:txXfrm>
    </dsp:sp>
    <dsp:sp modelId="{E55A9766-820D-48A2-851F-7D4FB1EC5BD7}">
      <dsp:nvSpPr>
        <dsp:cNvPr id="0" name=""/>
        <dsp:cNvSpPr/>
      </dsp:nvSpPr>
      <dsp:spPr>
        <a:xfrm>
          <a:off x="61723" y="3940621"/>
          <a:ext cx="525231" cy="525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DAED-6B69-4FFE-81C6-182DA754CE33}">
      <dsp:nvSpPr>
        <dsp:cNvPr id="0" name=""/>
        <dsp:cNvSpPr/>
      </dsp:nvSpPr>
      <dsp:spPr>
        <a:xfrm>
          <a:off x="-4361118" y="-668952"/>
          <a:ext cx="5195770" cy="5195770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A9952-C968-4180-AAEC-33B377AAF8C9}">
      <dsp:nvSpPr>
        <dsp:cNvPr id="0" name=""/>
        <dsp:cNvSpPr/>
      </dsp:nvSpPr>
      <dsp:spPr>
        <a:xfrm>
          <a:off x="311865" y="203155"/>
          <a:ext cx="9568074" cy="406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386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Revenue Source</a:t>
          </a:r>
          <a:endParaRPr lang="en-IN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865" y="203155"/>
        <a:ext cx="9568074" cy="406156"/>
      </dsp:txXfrm>
    </dsp:sp>
    <dsp:sp modelId="{1C996D23-7D1A-40B6-8928-6E657709CD60}">
      <dsp:nvSpPr>
        <dsp:cNvPr id="0" name=""/>
        <dsp:cNvSpPr/>
      </dsp:nvSpPr>
      <dsp:spPr>
        <a:xfrm>
          <a:off x="58018" y="152385"/>
          <a:ext cx="507695" cy="50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714968-3457-4951-BAD0-F021644BA4B5}">
      <dsp:nvSpPr>
        <dsp:cNvPr id="0" name=""/>
        <dsp:cNvSpPr/>
      </dsp:nvSpPr>
      <dsp:spPr>
        <a:xfrm>
          <a:off x="645956" y="812312"/>
          <a:ext cx="9233983" cy="406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386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FC vs Vc</a:t>
          </a:r>
          <a:endParaRPr lang="en-IN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5956" y="812312"/>
        <a:ext cx="9233983" cy="406156"/>
      </dsp:txXfrm>
    </dsp:sp>
    <dsp:sp modelId="{B3F3EA22-B263-4261-B3E3-355903D407EA}">
      <dsp:nvSpPr>
        <dsp:cNvPr id="0" name=""/>
        <dsp:cNvSpPr/>
      </dsp:nvSpPr>
      <dsp:spPr>
        <a:xfrm>
          <a:off x="392109" y="761542"/>
          <a:ext cx="507695" cy="50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EBFC05-3B0A-4AD8-9CAD-06CFE2C5BCF8}">
      <dsp:nvSpPr>
        <dsp:cNvPr id="0" name=""/>
        <dsp:cNvSpPr/>
      </dsp:nvSpPr>
      <dsp:spPr>
        <a:xfrm>
          <a:off x="798728" y="1421468"/>
          <a:ext cx="9081211" cy="406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386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Cross Elasticity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8728" y="1421468"/>
        <a:ext cx="9081211" cy="406156"/>
      </dsp:txXfrm>
    </dsp:sp>
    <dsp:sp modelId="{AA13C6F2-645C-4632-AA73-E239BB82CD1C}">
      <dsp:nvSpPr>
        <dsp:cNvPr id="0" name=""/>
        <dsp:cNvSpPr/>
      </dsp:nvSpPr>
      <dsp:spPr>
        <a:xfrm>
          <a:off x="544880" y="1370699"/>
          <a:ext cx="507695" cy="50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0C553D-7CEF-47CC-8516-D657A31F0EF4}">
      <dsp:nvSpPr>
        <dsp:cNvPr id="0" name=""/>
        <dsp:cNvSpPr/>
      </dsp:nvSpPr>
      <dsp:spPr>
        <a:xfrm>
          <a:off x="798728" y="2030240"/>
          <a:ext cx="9081211" cy="406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386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Income Elasticity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8728" y="2030240"/>
        <a:ext cx="9081211" cy="406156"/>
      </dsp:txXfrm>
    </dsp:sp>
    <dsp:sp modelId="{A25DCBB1-B448-4133-B860-290B2E08AD17}">
      <dsp:nvSpPr>
        <dsp:cNvPr id="0" name=""/>
        <dsp:cNvSpPr/>
      </dsp:nvSpPr>
      <dsp:spPr>
        <a:xfrm>
          <a:off x="544880" y="1979470"/>
          <a:ext cx="507695" cy="50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5E657F-FE8D-42B8-A393-27521F7DD4E0}">
      <dsp:nvSpPr>
        <dsp:cNvPr id="0" name=""/>
        <dsp:cNvSpPr/>
      </dsp:nvSpPr>
      <dsp:spPr>
        <a:xfrm>
          <a:off x="645956" y="2639396"/>
          <a:ext cx="9233983" cy="406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386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  <a:endParaRPr lang="en-IN" sz="2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5956" y="2639396"/>
        <a:ext cx="9233983" cy="406156"/>
      </dsp:txXfrm>
    </dsp:sp>
    <dsp:sp modelId="{8DA20818-70D8-449A-80A5-9BED2A06C697}">
      <dsp:nvSpPr>
        <dsp:cNvPr id="0" name=""/>
        <dsp:cNvSpPr/>
      </dsp:nvSpPr>
      <dsp:spPr>
        <a:xfrm>
          <a:off x="392109" y="2588627"/>
          <a:ext cx="507695" cy="50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157C46-73F0-4EA7-896D-0B84568F5557}">
      <dsp:nvSpPr>
        <dsp:cNvPr id="0" name=""/>
        <dsp:cNvSpPr/>
      </dsp:nvSpPr>
      <dsp:spPr>
        <a:xfrm>
          <a:off x="311865" y="3248553"/>
          <a:ext cx="9568074" cy="406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386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S.W.O.T Analysis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865" y="3248553"/>
        <a:ext cx="9568074" cy="406156"/>
      </dsp:txXfrm>
    </dsp:sp>
    <dsp:sp modelId="{0C6B9943-4627-44DC-AB5B-31F96B496041}">
      <dsp:nvSpPr>
        <dsp:cNvPr id="0" name=""/>
        <dsp:cNvSpPr/>
      </dsp:nvSpPr>
      <dsp:spPr>
        <a:xfrm>
          <a:off x="58018" y="3197784"/>
          <a:ext cx="507695" cy="50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33F5-0C62-47FB-BB02-DF34EFA3D58F}">
      <dsp:nvSpPr>
        <dsp:cNvPr id="0" name=""/>
        <dsp:cNvSpPr/>
      </dsp:nvSpPr>
      <dsp:spPr>
        <a:xfrm>
          <a:off x="858134" y="844"/>
          <a:ext cx="1924341" cy="9621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Demand</a:t>
          </a:r>
          <a:endParaRPr lang="en-IN" sz="2400" b="1" kern="1200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sp:txBody>
      <dsp:txXfrm>
        <a:off x="886315" y="29025"/>
        <a:ext cx="1867979" cy="905808"/>
      </dsp:txXfrm>
    </dsp:sp>
    <dsp:sp modelId="{54AB0AC5-8929-435B-AF3E-E0283488A88C}">
      <dsp:nvSpPr>
        <dsp:cNvPr id="0" name=""/>
        <dsp:cNvSpPr/>
      </dsp:nvSpPr>
      <dsp:spPr>
        <a:xfrm>
          <a:off x="1050568" y="963015"/>
          <a:ext cx="192434" cy="72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628"/>
              </a:lnTo>
              <a:lnTo>
                <a:pt x="192434" y="721628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76523-D54F-42E5-AE2F-2CE02659D35F}">
      <dsp:nvSpPr>
        <dsp:cNvPr id="0" name=""/>
        <dsp:cNvSpPr/>
      </dsp:nvSpPr>
      <dsp:spPr>
        <a:xfrm>
          <a:off x="1243002" y="1203557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002060"/>
              </a:solidFill>
              <a:effectLst/>
            </a:rPr>
            <a:t>Variation in demand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1271183" y="1231738"/>
        <a:ext cx="1483111" cy="905808"/>
      </dsp:txXfrm>
    </dsp:sp>
    <dsp:sp modelId="{8B8BBA8F-4870-4613-B487-D50EF505A458}">
      <dsp:nvSpPr>
        <dsp:cNvPr id="0" name=""/>
        <dsp:cNvSpPr/>
      </dsp:nvSpPr>
      <dsp:spPr>
        <a:xfrm>
          <a:off x="1050568" y="963015"/>
          <a:ext cx="192434" cy="192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341"/>
              </a:lnTo>
              <a:lnTo>
                <a:pt x="192434" y="1924341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9C3CB-9C6A-4C80-94B1-13285FE330DA}">
      <dsp:nvSpPr>
        <dsp:cNvPr id="0" name=""/>
        <dsp:cNvSpPr/>
      </dsp:nvSpPr>
      <dsp:spPr>
        <a:xfrm>
          <a:off x="1243002" y="2406271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002060"/>
              </a:solidFill>
              <a:effectLst/>
            </a:rPr>
            <a:t>Reason for abnormal demand hike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1271183" y="2434452"/>
        <a:ext cx="1483111" cy="905808"/>
      </dsp:txXfrm>
    </dsp:sp>
    <dsp:sp modelId="{BB09B7F4-A503-4F8A-821B-DF2FF6859E21}">
      <dsp:nvSpPr>
        <dsp:cNvPr id="0" name=""/>
        <dsp:cNvSpPr/>
      </dsp:nvSpPr>
      <dsp:spPr>
        <a:xfrm>
          <a:off x="3263560" y="844"/>
          <a:ext cx="1924341" cy="96217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Supply</a:t>
          </a:r>
          <a:endParaRPr lang="en-IN" sz="2400" b="1" kern="1200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sp:txBody>
      <dsp:txXfrm>
        <a:off x="3291741" y="29025"/>
        <a:ext cx="1867979" cy="905808"/>
      </dsp:txXfrm>
    </dsp:sp>
    <dsp:sp modelId="{BE4E368E-3742-4743-B6F2-AFCEA4DFD205}">
      <dsp:nvSpPr>
        <dsp:cNvPr id="0" name=""/>
        <dsp:cNvSpPr/>
      </dsp:nvSpPr>
      <dsp:spPr>
        <a:xfrm>
          <a:off x="3455995" y="963015"/>
          <a:ext cx="192434" cy="72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628"/>
              </a:lnTo>
              <a:lnTo>
                <a:pt x="192434" y="721628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CCA5E-F88B-4A7D-8E92-4044E98A1194}">
      <dsp:nvSpPr>
        <dsp:cNvPr id="0" name=""/>
        <dsp:cNvSpPr/>
      </dsp:nvSpPr>
      <dsp:spPr>
        <a:xfrm>
          <a:off x="3648429" y="1203557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002060"/>
              </a:solidFill>
              <a:effectLst/>
            </a:rPr>
            <a:t>Number of employee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3676610" y="1231738"/>
        <a:ext cx="1483111" cy="905808"/>
      </dsp:txXfrm>
    </dsp:sp>
    <dsp:sp modelId="{C67F4460-E272-46B0-BA1B-4ED837990F19}">
      <dsp:nvSpPr>
        <dsp:cNvPr id="0" name=""/>
        <dsp:cNvSpPr/>
      </dsp:nvSpPr>
      <dsp:spPr>
        <a:xfrm>
          <a:off x="3455995" y="963015"/>
          <a:ext cx="192434" cy="192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341"/>
              </a:lnTo>
              <a:lnTo>
                <a:pt x="192434" y="1924341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A758-FA50-4BA7-B15F-C819681831CD}">
      <dsp:nvSpPr>
        <dsp:cNvPr id="0" name=""/>
        <dsp:cNvSpPr/>
      </dsp:nvSpPr>
      <dsp:spPr>
        <a:xfrm>
          <a:off x="3648429" y="2406271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002060"/>
              </a:solidFill>
              <a:effectLst/>
            </a:rPr>
            <a:t>Outlet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3676610" y="2434452"/>
        <a:ext cx="1483111" cy="905808"/>
      </dsp:txXfrm>
    </dsp:sp>
    <dsp:sp modelId="{C059CE87-BE18-4E84-A27E-8428580468E5}">
      <dsp:nvSpPr>
        <dsp:cNvPr id="0" name=""/>
        <dsp:cNvSpPr/>
      </dsp:nvSpPr>
      <dsp:spPr>
        <a:xfrm>
          <a:off x="3455995" y="963015"/>
          <a:ext cx="192434" cy="312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054"/>
              </a:lnTo>
              <a:lnTo>
                <a:pt x="192434" y="3127054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2A5D3-8419-4E2E-9552-C5DC2B33775B}">
      <dsp:nvSpPr>
        <dsp:cNvPr id="0" name=""/>
        <dsp:cNvSpPr/>
      </dsp:nvSpPr>
      <dsp:spPr>
        <a:xfrm>
          <a:off x="3648429" y="3608984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002060"/>
              </a:solidFill>
              <a:effectLst/>
            </a:rPr>
            <a:t>Year </a:t>
          </a:r>
          <a:r>
            <a:rPr lang="en-IN" sz="1800" b="1" kern="1200" dirty="0" err="1" smtClean="0">
              <a:solidFill>
                <a:srgbClr val="002060"/>
              </a:solidFill>
              <a:effectLst/>
            </a:rPr>
            <a:t>vs</a:t>
          </a:r>
          <a:r>
            <a:rPr lang="en-IN" sz="1800" b="1" kern="1200" dirty="0" smtClean="0">
              <a:solidFill>
                <a:srgbClr val="002060"/>
              </a:solidFill>
              <a:effectLst/>
            </a:rPr>
            <a:t> supply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3676610" y="3637165"/>
        <a:ext cx="1483111" cy="905808"/>
      </dsp:txXfrm>
    </dsp:sp>
    <dsp:sp modelId="{9A6E888B-9DF2-46A4-8E6B-7B50165864CC}">
      <dsp:nvSpPr>
        <dsp:cNvPr id="0" name=""/>
        <dsp:cNvSpPr/>
      </dsp:nvSpPr>
      <dsp:spPr>
        <a:xfrm>
          <a:off x="5668987" y="844"/>
          <a:ext cx="1924341" cy="96217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Price</a:t>
          </a:r>
          <a:endParaRPr lang="en-IN" sz="2400" b="1" kern="1200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sp:txBody>
      <dsp:txXfrm>
        <a:off x="5697168" y="29025"/>
        <a:ext cx="1867979" cy="905808"/>
      </dsp:txXfrm>
    </dsp:sp>
    <dsp:sp modelId="{74E0516D-2E06-444F-A7CC-13165AD75A25}">
      <dsp:nvSpPr>
        <dsp:cNvPr id="0" name=""/>
        <dsp:cNvSpPr/>
      </dsp:nvSpPr>
      <dsp:spPr>
        <a:xfrm>
          <a:off x="5861421" y="963015"/>
          <a:ext cx="192434" cy="72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628"/>
              </a:lnTo>
              <a:lnTo>
                <a:pt x="192434" y="721628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2D0BA-6CBF-45F4-8F38-C6F754C44A9D}">
      <dsp:nvSpPr>
        <dsp:cNvPr id="0" name=""/>
        <dsp:cNvSpPr/>
      </dsp:nvSpPr>
      <dsp:spPr>
        <a:xfrm>
          <a:off x="6053855" y="1203557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  <a:effectLst/>
            </a:rPr>
            <a:t>Price </a:t>
          </a:r>
          <a:r>
            <a:rPr lang="en-US" sz="1800" b="1" kern="1200" dirty="0" err="1" smtClean="0">
              <a:solidFill>
                <a:srgbClr val="002060"/>
              </a:solidFill>
              <a:effectLst/>
            </a:rPr>
            <a:t>vs</a:t>
          </a:r>
          <a:r>
            <a:rPr lang="en-US" sz="1800" b="1" kern="1200" dirty="0" smtClean="0">
              <a:solidFill>
                <a:srgbClr val="002060"/>
              </a:solidFill>
              <a:effectLst/>
            </a:rPr>
            <a:t> Year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6082036" y="1231738"/>
        <a:ext cx="1483111" cy="905808"/>
      </dsp:txXfrm>
    </dsp:sp>
    <dsp:sp modelId="{41702A8B-53BB-4576-8384-9E65B672FC0C}">
      <dsp:nvSpPr>
        <dsp:cNvPr id="0" name=""/>
        <dsp:cNvSpPr/>
      </dsp:nvSpPr>
      <dsp:spPr>
        <a:xfrm>
          <a:off x="5861421" y="963015"/>
          <a:ext cx="192434" cy="192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341"/>
              </a:lnTo>
              <a:lnTo>
                <a:pt x="192434" y="1924341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0DC0D-BC5A-4E3A-8C0C-B21B1CD90C4B}">
      <dsp:nvSpPr>
        <dsp:cNvPr id="0" name=""/>
        <dsp:cNvSpPr/>
      </dsp:nvSpPr>
      <dsp:spPr>
        <a:xfrm>
          <a:off x="6053855" y="2406271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  <a:effectLst/>
            </a:rPr>
            <a:t>Revenue Distribution</a:t>
          </a:r>
          <a:endParaRPr lang="en-IN" sz="1800" b="1" kern="1200" dirty="0">
            <a:solidFill>
              <a:srgbClr val="002060"/>
            </a:solidFill>
            <a:effectLst/>
          </a:endParaRPr>
        </a:p>
      </dsp:txBody>
      <dsp:txXfrm>
        <a:off x="6082036" y="2434452"/>
        <a:ext cx="1483111" cy="905808"/>
      </dsp:txXfrm>
    </dsp:sp>
    <dsp:sp modelId="{FB048818-A322-4298-B3F3-4464E8D24982}">
      <dsp:nvSpPr>
        <dsp:cNvPr id="0" name=""/>
        <dsp:cNvSpPr/>
      </dsp:nvSpPr>
      <dsp:spPr>
        <a:xfrm>
          <a:off x="8074414" y="844"/>
          <a:ext cx="1924341" cy="96217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Others </a:t>
          </a:r>
          <a:endParaRPr lang="en-IN" sz="2400" b="1" kern="1200" dirty="0">
            <a:solidFill>
              <a:schemeClr val="bg1">
                <a:lumMod val="95000"/>
                <a:lumOff val="5000"/>
              </a:schemeClr>
            </a:solidFill>
            <a:effectLst/>
          </a:endParaRPr>
        </a:p>
      </dsp:txBody>
      <dsp:txXfrm>
        <a:off x="8102595" y="29025"/>
        <a:ext cx="1867979" cy="905808"/>
      </dsp:txXfrm>
    </dsp:sp>
    <dsp:sp modelId="{C0A10FE3-0BC1-433E-906E-53999EEC937F}">
      <dsp:nvSpPr>
        <dsp:cNvPr id="0" name=""/>
        <dsp:cNvSpPr/>
      </dsp:nvSpPr>
      <dsp:spPr>
        <a:xfrm>
          <a:off x="8266848" y="963015"/>
          <a:ext cx="192434" cy="72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628"/>
              </a:lnTo>
              <a:lnTo>
                <a:pt x="192434" y="721628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DB609-F688-4B3F-8AC4-E8A3BA1B0A74}">
      <dsp:nvSpPr>
        <dsp:cNvPr id="0" name=""/>
        <dsp:cNvSpPr/>
      </dsp:nvSpPr>
      <dsp:spPr>
        <a:xfrm>
          <a:off x="8459282" y="1203557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  <a:effectLst/>
            </a:rPr>
            <a:t>Income Elasticity</a:t>
          </a:r>
          <a:endParaRPr lang="en-IN" sz="1800" b="1" kern="1200" dirty="0">
            <a:solidFill>
              <a:schemeClr val="bg2"/>
            </a:solidFill>
            <a:effectLst/>
          </a:endParaRPr>
        </a:p>
      </dsp:txBody>
      <dsp:txXfrm>
        <a:off x="8487463" y="1231738"/>
        <a:ext cx="1483111" cy="905808"/>
      </dsp:txXfrm>
    </dsp:sp>
    <dsp:sp modelId="{BC39AD5A-1FD4-4C6E-A7EB-104173A6E422}">
      <dsp:nvSpPr>
        <dsp:cNvPr id="0" name=""/>
        <dsp:cNvSpPr/>
      </dsp:nvSpPr>
      <dsp:spPr>
        <a:xfrm>
          <a:off x="8266848" y="963015"/>
          <a:ext cx="192434" cy="192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341"/>
              </a:lnTo>
              <a:lnTo>
                <a:pt x="192434" y="1924341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F3525-9060-42D8-92A7-716FF44FA2CD}">
      <dsp:nvSpPr>
        <dsp:cNvPr id="0" name=""/>
        <dsp:cNvSpPr/>
      </dsp:nvSpPr>
      <dsp:spPr>
        <a:xfrm>
          <a:off x="8459282" y="2406271"/>
          <a:ext cx="1539473" cy="962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  <a:effectLst/>
            </a:rPr>
            <a:t>Jay </a:t>
          </a:r>
          <a:r>
            <a:rPr lang="en-US" sz="1800" b="1" kern="1200" dirty="0" err="1" smtClean="0">
              <a:solidFill>
                <a:srgbClr val="002060"/>
              </a:solidFill>
              <a:effectLst/>
            </a:rPr>
            <a:t>Bhavani</a:t>
          </a:r>
          <a:r>
            <a:rPr lang="en-US" sz="1800" b="1" kern="1200" dirty="0" smtClean="0">
              <a:solidFill>
                <a:srgbClr val="002060"/>
              </a:solidFill>
              <a:effectLst/>
            </a:rPr>
            <a:t> Franchises</a:t>
          </a:r>
          <a:endParaRPr lang="en-IN" sz="1800" b="1" kern="1200" dirty="0">
            <a:solidFill>
              <a:schemeClr val="bg2"/>
            </a:solidFill>
            <a:effectLst/>
          </a:endParaRPr>
        </a:p>
      </dsp:txBody>
      <dsp:txXfrm>
        <a:off x="8487463" y="2434452"/>
        <a:ext cx="1483111" cy="905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7B911-B083-4318-AF36-7C0B8BB75DE1}">
      <dsp:nvSpPr>
        <dsp:cNvPr id="0" name=""/>
        <dsp:cNvSpPr/>
      </dsp:nvSpPr>
      <dsp:spPr>
        <a:xfrm rot="16200000">
          <a:off x="-783674" y="786108"/>
          <a:ext cx="3960896" cy="238867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accent6">
                  <a:lumMod val="75000"/>
                </a:schemeClr>
              </a:solidFill>
            </a:rPr>
            <a:t>Strength:- </a:t>
          </a:r>
          <a:endParaRPr lang="en-IN" sz="2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Quality and taste of </a:t>
          </a:r>
          <a:r>
            <a:rPr lang="en-IN" sz="1700" kern="1200" dirty="0" err="1" smtClean="0"/>
            <a:t>vadapav</a:t>
          </a:r>
          <a:endParaRPr lang="en-I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Brand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Services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Variety of products available</a:t>
          </a:r>
          <a:endParaRPr lang="en-IN" sz="1700" kern="1200"/>
        </a:p>
      </dsp:txBody>
      <dsp:txXfrm rot="5400000">
        <a:off x="2435" y="792178"/>
        <a:ext cx="2388678" cy="2376538"/>
      </dsp:txXfrm>
    </dsp:sp>
    <dsp:sp modelId="{09E06B80-2427-4FA1-918C-0547E3E71F5C}">
      <dsp:nvSpPr>
        <dsp:cNvPr id="0" name=""/>
        <dsp:cNvSpPr/>
      </dsp:nvSpPr>
      <dsp:spPr>
        <a:xfrm rot="16200000">
          <a:off x="1784155" y="786108"/>
          <a:ext cx="3960896" cy="238867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accent6">
                  <a:lumMod val="75000"/>
                </a:schemeClr>
              </a:solidFill>
            </a:rPr>
            <a:t>Weakness :-</a:t>
          </a:r>
          <a:endParaRPr lang="en-IN" sz="2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Higher prices</a:t>
          </a:r>
          <a:endParaRPr lang="en-I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Less Advertising</a:t>
          </a:r>
          <a:endParaRPr lang="en-IN" sz="1800" kern="1200" dirty="0"/>
        </a:p>
      </dsp:txBody>
      <dsp:txXfrm rot="5400000">
        <a:off x="2570264" y="792178"/>
        <a:ext cx="2388678" cy="2376538"/>
      </dsp:txXfrm>
    </dsp:sp>
    <dsp:sp modelId="{9297947A-A25C-485D-91FF-8A383FBF3164}">
      <dsp:nvSpPr>
        <dsp:cNvPr id="0" name=""/>
        <dsp:cNvSpPr/>
      </dsp:nvSpPr>
      <dsp:spPr>
        <a:xfrm rot="16200000">
          <a:off x="4351985" y="786108"/>
          <a:ext cx="3960896" cy="238867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accent6">
                  <a:lumMod val="75000"/>
                </a:schemeClr>
              </a:solidFill>
            </a:rPr>
            <a:t>Opportunity:-</a:t>
          </a:r>
          <a:endParaRPr lang="en-IN" sz="24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Faithful consumers</a:t>
          </a:r>
          <a:endParaRPr lang="en-I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Wide spread branches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Franchised market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Growing demand</a:t>
          </a:r>
          <a:endParaRPr lang="en-IN" sz="1700" kern="1200"/>
        </a:p>
      </dsp:txBody>
      <dsp:txXfrm rot="5400000">
        <a:off x="5138094" y="792178"/>
        <a:ext cx="2388678" cy="2376538"/>
      </dsp:txXfrm>
    </dsp:sp>
    <dsp:sp modelId="{7B841908-B6D8-49C3-9307-410652A11204}">
      <dsp:nvSpPr>
        <dsp:cNvPr id="0" name=""/>
        <dsp:cNvSpPr/>
      </dsp:nvSpPr>
      <dsp:spPr>
        <a:xfrm rot="16200000">
          <a:off x="6919815" y="786108"/>
          <a:ext cx="3960896" cy="238867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accent6">
                  <a:lumMod val="75000"/>
                </a:schemeClr>
              </a:solidFill>
            </a:rPr>
            <a:t>Threats:- </a:t>
          </a:r>
          <a:endParaRPr lang="en-IN" sz="28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Market Competition</a:t>
          </a:r>
          <a:endParaRPr lang="en-I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Reaching out to market Demand </a:t>
          </a:r>
          <a:endParaRPr lang="en-IN" sz="2000" kern="1200" dirty="0"/>
        </a:p>
      </dsp:txBody>
      <dsp:txXfrm rot="5400000">
        <a:off x="7705924" y="792178"/>
        <a:ext cx="2388678" cy="2376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6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1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72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9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5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7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68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1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8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B548-A7D5-40B3-9D85-EF49088F67CF}" type="datetimeFigureOut">
              <a:rPr lang="en-IN" smtClean="0"/>
              <a:t>22-03-2016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DD30-C950-4B57-90F8-78F760F4B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0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 : JAY BHAVANI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03" y="342441"/>
            <a:ext cx="4131778" cy="191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352" t="31915" r="43818" b="14422"/>
          <a:stretch/>
        </p:blipFill>
        <p:spPr>
          <a:xfrm>
            <a:off x="495760" y="4354955"/>
            <a:ext cx="3514380" cy="2313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50811" y="2773004"/>
            <a:ext cx="30489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Group-4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abnormal demand hike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2469"/>
            <a:ext cx="9613861" cy="3599316"/>
          </a:xfrm>
        </p:spPr>
        <p:txBody>
          <a:bodyPr/>
          <a:lstStyle/>
          <a:p>
            <a:r>
              <a:rPr lang="en-US" sz="1800" dirty="0"/>
              <a:t>Irrational behavior of consumer - People’s will to eat </a:t>
            </a:r>
            <a:r>
              <a:rPr lang="en-US" sz="1800" dirty="0" err="1"/>
              <a:t>vadapav</a:t>
            </a:r>
            <a:r>
              <a:rPr lang="en-US" sz="1800" dirty="0"/>
              <a:t> has risen irrespective of rise in cost of </a:t>
            </a:r>
            <a:r>
              <a:rPr lang="en-US" sz="1800" dirty="0" err="1"/>
              <a:t>vadapav</a:t>
            </a:r>
            <a:r>
              <a:rPr lang="en-US" sz="1800" dirty="0"/>
              <a:t>. Reason being taste, brand name, status symbol etc.</a:t>
            </a:r>
          </a:p>
          <a:p>
            <a:r>
              <a:rPr lang="en-US" sz="1800" dirty="0"/>
              <a:t>“Jay </a:t>
            </a:r>
            <a:r>
              <a:rPr lang="en-US" sz="1800" dirty="0" err="1"/>
              <a:t>bhavani</a:t>
            </a:r>
            <a:r>
              <a:rPr lang="en-US" sz="1800" dirty="0"/>
              <a:t>” has tried to maintain its taste and quality of </a:t>
            </a:r>
            <a:r>
              <a:rPr lang="en-US" sz="1800" dirty="0" err="1"/>
              <a:t>vadapav</a:t>
            </a:r>
            <a:r>
              <a:rPr lang="en-US" sz="1800" dirty="0"/>
              <a:t> since it started</a:t>
            </a:r>
          </a:p>
          <a:p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66228455"/>
              </p:ext>
            </p:extLst>
          </p:nvPr>
        </p:nvGraphicFramePr>
        <p:xfrm>
          <a:off x="680321" y="3095739"/>
          <a:ext cx="10512816" cy="387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1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Change in Demand </a:t>
            </a:r>
            <a:r>
              <a:rPr lang="en-US" sz="3200" dirty="0" err="1" smtClean="0"/>
              <a:t>vs</a:t>
            </a:r>
            <a:r>
              <a:rPr lang="en-US" sz="3200" dirty="0" smtClean="0"/>
              <a:t> Change in Quantity Demanded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90203" cy="4398778"/>
          </a:xfrm>
        </p:spPr>
        <p:txBody>
          <a:bodyPr>
            <a:normAutofit fontScale="92500"/>
          </a:bodyPr>
          <a:lstStyle/>
          <a:p>
            <a:r>
              <a:rPr lang="en-I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in </a:t>
            </a:r>
            <a:r>
              <a:rPr lang="en-IN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 </a:t>
            </a:r>
            <a:r>
              <a:rPr lang="en-I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dirty="0"/>
              <a:t>A change in demand of </a:t>
            </a:r>
            <a:r>
              <a:rPr lang="en-IN" dirty="0" smtClean="0"/>
              <a:t>a product </a:t>
            </a:r>
            <a:r>
              <a:rPr lang="en-IN" dirty="0"/>
              <a:t>means a change of the whole purchase plan. It is caused by factors other than the change in the price of the </a:t>
            </a:r>
            <a:r>
              <a:rPr lang="en-IN" dirty="0" smtClean="0"/>
              <a:t>product</a:t>
            </a:r>
            <a:r>
              <a:rPr lang="en-IN" dirty="0" smtClean="0"/>
              <a:t>.</a:t>
            </a:r>
            <a:endParaRPr lang="en-IN" u="sng" dirty="0" smtClean="0"/>
          </a:p>
          <a:p>
            <a:r>
              <a:rPr lang="en-US" dirty="0" smtClean="0"/>
              <a:t>Change in demand has been observed when a new product is introduced. However for </a:t>
            </a:r>
            <a:r>
              <a:rPr lang="en-US" dirty="0" err="1" smtClean="0"/>
              <a:t>Vadapav</a:t>
            </a:r>
            <a:r>
              <a:rPr lang="en-US" dirty="0" smtClean="0"/>
              <a:t> particularly for a particular price , demand has always increased.</a:t>
            </a:r>
            <a:endParaRPr lang="en-IN" dirty="0" smtClean="0"/>
          </a:p>
          <a:p>
            <a:r>
              <a:rPr lang="en-IN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</a:t>
            </a:r>
            <a:r>
              <a:rPr lang="en-I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quantity </a:t>
            </a:r>
            <a:r>
              <a:rPr lang="en-IN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demanded </a:t>
            </a:r>
            <a:r>
              <a:rPr lang="en-I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dirty="0"/>
              <a:t>A change in quantity demanded of a </a:t>
            </a:r>
            <a:r>
              <a:rPr lang="en-IN" dirty="0" smtClean="0"/>
              <a:t>product</a:t>
            </a:r>
            <a:r>
              <a:rPr lang="en-IN" dirty="0" smtClean="0"/>
              <a:t> </a:t>
            </a:r>
            <a:r>
              <a:rPr lang="en-IN" dirty="0"/>
              <a:t>refers to a change of quantity demanded as a result of price change of the </a:t>
            </a:r>
            <a:r>
              <a:rPr lang="en-IN" dirty="0" smtClean="0"/>
              <a:t>product</a:t>
            </a:r>
            <a:r>
              <a:rPr lang="en-IN" dirty="0" smtClean="0"/>
              <a:t>.</a:t>
            </a:r>
          </a:p>
          <a:p>
            <a:r>
              <a:rPr lang="en-US" dirty="0" smtClean="0"/>
              <a:t>As observed , inverse relation between price and demand does not exist for Jay </a:t>
            </a:r>
            <a:r>
              <a:rPr lang="en-US" dirty="0" err="1" smtClean="0"/>
              <a:t>Bhavani</a:t>
            </a:r>
            <a:r>
              <a:rPr lang="en-US" dirty="0" smtClean="0"/>
              <a:t>. </a:t>
            </a:r>
            <a:endParaRPr lang="en-IN" dirty="0" smtClean="0"/>
          </a:p>
          <a:p>
            <a:r>
              <a:rPr lang="en-US" dirty="0"/>
              <a:t>Due to local competition change in </a:t>
            </a:r>
            <a:r>
              <a:rPr lang="en-US" dirty="0" smtClean="0"/>
              <a:t>quantity demand </a:t>
            </a:r>
            <a:r>
              <a:rPr lang="en-US" dirty="0"/>
              <a:t>was around 15%.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5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curve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Outlet is setup when firm expects 30% increase in total revenue.</a:t>
            </a:r>
            <a:endParaRPr lang="en-IN" dirty="0"/>
          </a:p>
          <a:p>
            <a:pPr lvl="0"/>
            <a:r>
              <a:rPr lang="en-US" dirty="0"/>
              <a:t>Only one outlet is established in 3km area supplying to the demand from consumer.</a:t>
            </a:r>
            <a:endParaRPr lang="en-IN" dirty="0"/>
          </a:p>
          <a:p>
            <a:pPr lvl="0"/>
            <a:r>
              <a:rPr lang="en-US" dirty="0"/>
              <a:t>There are in total two factories catering demand of this outlets.</a:t>
            </a:r>
            <a:endParaRPr lang="en-IN" dirty="0"/>
          </a:p>
          <a:p>
            <a:pPr lvl="0"/>
            <a:r>
              <a:rPr lang="en-US" dirty="0"/>
              <a:t>First </a:t>
            </a:r>
            <a:r>
              <a:rPr lang="en-US" dirty="0" smtClean="0"/>
              <a:t>factory (producing </a:t>
            </a:r>
            <a:r>
              <a:rPr lang="en-US" dirty="0"/>
              <a:t>buns and required </a:t>
            </a:r>
            <a:r>
              <a:rPr lang="en-US" dirty="0" smtClean="0"/>
              <a:t>material) </a:t>
            </a:r>
            <a:r>
              <a:rPr lang="en-US" dirty="0"/>
              <a:t>established around 2004 while another factory was recently inaugurated in 2015  keeping in mind production for 54 branches.</a:t>
            </a:r>
            <a:endParaRPr lang="en-IN" dirty="0"/>
          </a:p>
          <a:p>
            <a:pPr lvl="0"/>
            <a:r>
              <a:rPr lang="en-US" dirty="0"/>
              <a:t>Total staff of 450 in their 23 outlets.</a:t>
            </a:r>
            <a:endParaRPr lang="en-IN" dirty="0"/>
          </a:p>
          <a:p>
            <a:pPr lvl="0"/>
            <a:r>
              <a:rPr lang="en-US" dirty="0"/>
              <a:t>Graph </a:t>
            </a:r>
            <a:r>
              <a:rPr lang="en-US" dirty="0" smtClean="0"/>
              <a:t>for staff is as follow: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593927"/>
              </p:ext>
            </p:extLst>
          </p:nvPr>
        </p:nvGraphicFramePr>
        <p:xfrm>
          <a:off x="152228" y="2138172"/>
          <a:ext cx="5697729" cy="391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3184232"/>
              </p:ext>
            </p:extLst>
          </p:nvPr>
        </p:nvGraphicFramePr>
        <p:xfrm>
          <a:off x="6004194" y="2336475"/>
          <a:ext cx="5824250" cy="370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3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</a:t>
            </a:r>
            <a:r>
              <a:rPr lang="en-US" dirty="0" err="1" smtClean="0"/>
              <a:t>vs</a:t>
            </a:r>
            <a:r>
              <a:rPr lang="en-US" dirty="0" smtClean="0"/>
              <a:t> supply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696761"/>
              </p:ext>
            </p:extLst>
          </p:nvPr>
        </p:nvGraphicFramePr>
        <p:xfrm>
          <a:off x="1825128" y="2305279"/>
          <a:ext cx="7924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</a:t>
            </a:r>
            <a:r>
              <a:rPr lang="en-US" dirty="0" err="1" smtClean="0"/>
              <a:t>vs</a:t>
            </a:r>
            <a:r>
              <a:rPr lang="en-US" dirty="0" smtClean="0"/>
              <a:t> Year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466907"/>
              </p:ext>
            </p:extLst>
          </p:nvPr>
        </p:nvGraphicFramePr>
        <p:xfrm>
          <a:off x="1663548" y="2291509"/>
          <a:ext cx="7766892" cy="423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no frequent changes in </a:t>
            </a:r>
            <a:r>
              <a:rPr lang="en-US" dirty="0" smtClean="0"/>
              <a:t>price?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Abnormal consumer behavior has been observed </a:t>
            </a:r>
            <a:endParaRPr lang="en-IN" dirty="0"/>
          </a:p>
          <a:p>
            <a:pPr lvl="0"/>
            <a:r>
              <a:rPr lang="en-US" dirty="0"/>
              <a:t>On increasing price from time to time demand is constantly increasing .</a:t>
            </a:r>
            <a:endParaRPr lang="en-IN" dirty="0"/>
          </a:p>
          <a:p>
            <a:r>
              <a:rPr lang="en-US" dirty="0"/>
              <a:t>This is a different case of market where it is neither  elastic or non-elastic in regular sense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9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Market equilibrium is achieved when consumer is ready to purchase at price where producer want to sell.</a:t>
            </a:r>
            <a:endParaRPr lang="en-IN" dirty="0"/>
          </a:p>
          <a:p>
            <a:pPr lvl="0"/>
            <a:r>
              <a:rPr lang="en-US" dirty="0"/>
              <a:t>JB has not increased prices since last 3 years and is constant at Rs.22 this has given sustainability and equilibrium has achieved where both producer and consumer are satisfied on a particular price.</a:t>
            </a:r>
            <a:endParaRPr lang="en-IN" dirty="0"/>
          </a:p>
          <a:p>
            <a:pPr lvl="0"/>
            <a:r>
              <a:rPr lang="en-US" dirty="0"/>
              <a:t>Though complete equilibrium is not achieved due competition.</a:t>
            </a:r>
            <a:endParaRPr lang="en-IN" dirty="0"/>
          </a:p>
          <a:p>
            <a:pPr lvl="0"/>
            <a:r>
              <a:rPr lang="en-US" dirty="0"/>
              <a:t>Competition affects sales of </a:t>
            </a:r>
            <a:r>
              <a:rPr lang="en-US" dirty="0" err="1"/>
              <a:t>vadapav</a:t>
            </a:r>
            <a:r>
              <a:rPr lang="en-US" dirty="0"/>
              <a:t> by 10-15% due to offers given by other brands.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7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Margin </a:t>
            </a:r>
            <a:r>
              <a:rPr lang="en-US" dirty="0"/>
              <a:t>decides profit</a:t>
            </a:r>
            <a:endParaRPr lang="en-IN" dirty="0"/>
          </a:p>
          <a:p>
            <a:pPr lvl="0"/>
            <a:r>
              <a:rPr lang="en-US" dirty="0"/>
              <a:t>Formula : </a:t>
            </a:r>
            <a:r>
              <a:rPr lang="en-US" dirty="0" smtClean="0"/>
              <a:t>price-cost</a:t>
            </a:r>
            <a:r>
              <a:rPr lang="en-US" dirty="0"/>
              <a:t>= Profit</a:t>
            </a:r>
            <a:endParaRPr lang="en-IN" dirty="0"/>
          </a:p>
          <a:p>
            <a:pPr lvl="0"/>
            <a:r>
              <a:rPr lang="en-US" dirty="0"/>
              <a:t>It has fluctuating value , earlier margin was more but customers were less. Now, as consumers have increased at higher rate so it </a:t>
            </a:r>
            <a:r>
              <a:rPr lang="en-US" dirty="0"/>
              <a:t>compensates more </a:t>
            </a:r>
            <a:r>
              <a:rPr lang="en-US" dirty="0"/>
              <a:t>than </a:t>
            </a:r>
            <a:r>
              <a:rPr lang="en-US" dirty="0" smtClean="0"/>
              <a:t>the </a:t>
            </a:r>
            <a:r>
              <a:rPr lang="en-US" dirty="0"/>
              <a:t>profit earned earlier.</a:t>
            </a:r>
            <a:endParaRPr lang="en-IN" dirty="0"/>
          </a:p>
          <a:p>
            <a:pPr lvl="0"/>
            <a:r>
              <a:rPr lang="en-US" dirty="0" smtClean="0"/>
              <a:t>E.g. </a:t>
            </a:r>
            <a:r>
              <a:rPr lang="en-US" dirty="0"/>
              <a:t>:- </a:t>
            </a:r>
            <a:r>
              <a:rPr lang="en-US" dirty="0" smtClean="0"/>
              <a:t>Margin </a:t>
            </a:r>
            <a:r>
              <a:rPr lang="en-US" dirty="0"/>
              <a:t>3rs * 500 customers = 1500rs. Profit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smtClean="0"/>
              <a:t>   Margin </a:t>
            </a:r>
            <a:r>
              <a:rPr lang="en-US" dirty="0"/>
              <a:t>2.5rs* 1000 customers = 2500 </a:t>
            </a:r>
            <a:r>
              <a:rPr lang="en-US" dirty="0" err="1"/>
              <a:t>rs.profit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Revenue is the income a firm retains from selling its products once it has paid indirect tax.</a:t>
            </a:r>
          </a:p>
          <a:p>
            <a:r>
              <a:rPr lang="en-US" sz="2000" dirty="0"/>
              <a:t>Maximum revenue which jay </a:t>
            </a:r>
            <a:r>
              <a:rPr lang="en-US" sz="2000" dirty="0" err="1"/>
              <a:t>Bhavani</a:t>
            </a:r>
            <a:r>
              <a:rPr lang="en-US" sz="2000" dirty="0"/>
              <a:t> gets is through its 23 branches across Ahmedabad.</a:t>
            </a:r>
          </a:p>
          <a:p>
            <a:r>
              <a:rPr lang="en-US" sz="2000" dirty="0"/>
              <a:t>Along with this it also earns revenue through other sources like </a:t>
            </a:r>
          </a:p>
          <a:p>
            <a:pPr lvl="2"/>
            <a:r>
              <a:rPr lang="en-US" sz="2000" dirty="0"/>
              <a:t>31 Franchises </a:t>
            </a:r>
          </a:p>
          <a:p>
            <a:pPr lvl="2"/>
            <a:r>
              <a:rPr lang="en-US" sz="2000" dirty="0"/>
              <a:t>College festival</a:t>
            </a:r>
          </a:p>
          <a:p>
            <a:pPr lvl="2"/>
            <a:r>
              <a:rPr lang="en-US" sz="2000" dirty="0"/>
              <a:t>Marriage and other Function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“Economics is the science of wealth”	   -Adam Smith (Father of political Economy)</a:t>
            </a:r>
          </a:p>
          <a:p>
            <a:r>
              <a:rPr lang="en-US" sz="3600" dirty="0"/>
              <a:t>“In market , both supplier and consumer want to win”.</a:t>
            </a:r>
          </a:p>
          <a:p>
            <a:pPr marL="0" indent="0">
              <a:buNone/>
            </a:pPr>
            <a:r>
              <a:rPr lang="en-US" sz="3600" dirty="0"/>
              <a:t>    - </a:t>
            </a:r>
            <a:r>
              <a:rPr lang="en-US" sz="3600" dirty="0" err="1"/>
              <a:t>Rajubhai</a:t>
            </a:r>
            <a:r>
              <a:rPr lang="en-US" sz="3600" dirty="0"/>
              <a:t> ( Managing head, Jay </a:t>
            </a:r>
            <a:r>
              <a:rPr lang="en-US" sz="3600" dirty="0" err="1"/>
              <a:t>Bhavani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9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601311"/>
              </p:ext>
            </p:extLst>
          </p:nvPr>
        </p:nvGraphicFramePr>
        <p:xfrm>
          <a:off x="330506" y="2049137"/>
          <a:ext cx="11071952" cy="471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4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 </a:t>
            </a:r>
            <a:r>
              <a:rPr lang="en-US" dirty="0" err="1" smtClean="0"/>
              <a:t>vs</a:t>
            </a:r>
            <a:r>
              <a:rPr lang="en-US" dirty="0" smtClean="0"/>
              <a:t> 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Fixed Cost</a:t>
            </a: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Fixed cost - </a:t>
            </a:r>
            <a:r>
              <a:rPr lang="en-IN" dirty="0"/>
              <a:t>costs that are independent of output.</a:t>
            </a:r>
          </a:p>
          <a:p>
            <a:r>
              <a:rPr lang="en-US" dirty="0"/>
              <a:t>Rent, Machinery, various bills etc. are some of fixed cost.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Cost</a:t>
            </a: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Variable cost - </a:t>
            </a:r>
            <a:r>
              <a:rPr lang="en-IN" dirty="0"/>
              <a:t>costs that vary with output</a:t>
            </a:r>
            <a:r>
              <a:rPr lang="en-US" dirty="0"/>
              <a:t>.</a:t>
            </a:r>
          </a:p>
          <a:p>
            <a:r>
              <a:rPr lang="en-IN" dirty="0" smtClean="0"/>
              <a:t>Ingredients , </a:t>
            </a:r>
            <a:r>
              <a:rPr lang="en-IN" dirty="0"/>
              <a:t>paper napkin, </a:t>
            </a:r>
            <a:r>
              <a:rPr lang="en-IN" dirty="0" smtClean="0"/>
              <a:t>plate, transportation, tax </a:t>
            </a:r>
            <a:r>
              <a:rPr lang="en-IN" dirty="0"/>
              <a:t>etc. are some of the example of fixed cost.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Elasticity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95872" cy="421847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Cross Elasticity measures </a:t>
            </a:r>
            <a:r>
              <a:rPr lang="en-IN" dirty="0"/>
              <a:t>the responsiveness of demand for good X following a change in the price of a </a:t>
            </a:r>
            <a:r>
              <a:rPr lang="en-IN" b="1" dirty="0"/>
              <a:t>related good Y</a:t>
            </a:r>
            <a:r>
              <a:rPr lang="en-IN" dirty="0" smtClean="0"/>
              <a:t>.</a:t>
            </a:r>
          </a:p>
          <a:p>
            <a:pPr lvl="0"/>
            <a:r>
              <a:rPr lang="en-US" dirty="0"/>
              <a:t>Substitutes like </a:t>
            </a:r>
            <a:r>
              <a:rPr lang="en-US" dirty="0" err="1"/>
              <a:t>maskabun</a:t>
            </a:r>
            <a:r>
              <a:rPr lang="en-US" dirty="0"/>
              <a:t> , </a:t>
            </a:r>
            <a:r>
              <a:rPr lang="en-US" dirty="0" err="1"/>
              <a:t>dabeli</a:t>
            </a:r>
            <a:r>
              <a:rPr lang="en-US" dirty="0"/>
              <a:t> were introduced from time to time.</a:t>
            </a:r>
            <a:endParaRPr lang="en-IN" dirty="0"/>
          </a:p>
          <a:p>
            <a:r>
              <a:rPr lang="en-US" dirty="0"/>
              <a:t> There more than 35 products sold at Jay </a:t>
            </a:r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/>
              <a:t>However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instead of affecting the main product , it helped in attracting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customers.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smtClean="0"/>
              <a:t>Most products are of nearly similar price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Thus, No negative effect of cross elasticity is observed.</a:t>
            </a:r>
            <a:endParaRPr lang="en-US" dirty="0" smtClean="0"/>
          </a:p>
          <a:p>
            <a:pPr lvl="0"/>
            <a:r>
              <a:rPr lang="en-US" dirty="0" smtClean="0"/>
              <a:t>On introducing </a:t>
            </a:r>
            <a:r>
              <a:rPr lang="en-US" dirty="0" err="1" smtClean="0"/>
              <a:t>maskabun</a:t>
            </a:r>
            <a:r>
              <a:rPr lang="en-US" dirty="0" smtClean="0"/>
              <a:t> as a second product of JB gave rise to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15% sale</a:t>
            </a:r>
            <a:r>
              <a:rPr lang="en-US" dirty="0" smtClean="0"/>
              <a:t> of </a:t>
            </a:r>
            <a:r>
              <a:rPr lang="en-US" dirty="0" err="1" smtClean="0"/>
              <a:t>vadapav</a:t>
            </a:r>
            <a:r>
              <a:rPr lang="en-US" dirty="0" smtClean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Elasticity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138570"/>
            <a:ext cx="10722137" cy="4350366"/>
          </a:xfrm>
        </p:spPr>
        <p:txBody>
          <a:bodyPr/>
          <a:lstStyle/>
          <a:p>
            <a:r>
              <a:rPr lang="en-US" sz="1800" dirty="0" smtClean="0"/>
              <a:t>Income elasticity = % change in demand / % change in income</a:t>
            </a:r>
          </a:p>
          <a:p>
            <a:r>
              <a:rPr lang="en-US" sz="1800" dirty="0" smtClean="0"/>
              <a:t>Monthly income of an individual from 1999-00 was 1572 rupees.</a:t>
            </a:r>
          </a:p>
          <a:p>
            <a:r>
              <a:rPr lang="en-US" sz="1800" dirty="0" smtClean="0"/>
              <a:t>Monthly income of an individual from 2012-13 was 8081 rupees.</a:t>
            </a:r>
          </a:p>
          <a:p>
            <a:r>
              <a:rPr lang="en-US" sz="1800" dirty="0" smtClean="0"/>
              <a:t>Monthly sale of </a:t>
            </a:r>
            <a:r>
              <a:rPr lang="en-US" sz="1800" dirty="0" err="1" smtClean="0"/>
              <a:t>vadapav</a:t>
            </a:r>
            <a:r>
              <a:rPr lang="en-US" sz="1800" dirty="0" smtClean="0"/>
              <a:t> in year 1999-00 was around 11000.</a:t>
            </a:r>
          </a:p>
          <a:p>
            <a:r>
              <a:rPr lang="en-US" sz="1800" dirty="0" smtClean="0"/>
              <a:t>Monthly sale of </a:t>
            </a:r>
            <a:r>
              <a:rPr lang="en-US" sz="1800" dirty="0" err="1" smtClean="0"/>
              <a:t>vadapav</a:t>
            </a:r>
            <a:r>
              <a:rPr lang="en-US" sz="1800" dirty="0" smtClean="0"/>
              <a:t> in year 2012-13 was around 60000.</a:t>
            </a:r>
          </a:p>
          <a:p>
            <a:r>
              <a:rPr lang="en-US" sz="1800" dirty="0" smtClean="0"/>
              <a:t>Income elasticity = 514 / 545.45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= 0.9423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10563"/>
              </p:ext>
            </p:extLst>
          </p:nvPr>
        </p:nvGraphicFramePr>
        <p:xfrm>
          <a:off x="1558275" y="481795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78"/>
                <a:gridCol w="3272010"/>
                <a:gridCol w="35058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Monthly Income of Individual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Monthly sale of </a:t>
                      </a:r>
                      <a:r>
                        <a:rPr lang="en-US" sz="1600" dirty="0" err="1" smtClean="0"/>
                        <a:t>vadapav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1572 Rupees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2004-05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r>
                        <a:rPr lang="en-US" baseline="0" dirty="0" smtClean="0"/>
                        <a:t> Rupees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2007-08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3786 Rupees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2012-13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8081</a:t>
                      </a:r>
                      <a:r>
                        <a:rPr lang="en-US" baseline="0" dirty="0" smtClean="0"/>
                        <a:t> Rupees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Elasticity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2912"/>
              </p:ext>
            </p:extLst>
          </p:nvPr>
        </p:nvGraphicFramePr>
        <p:xfrm>
          <a:off x="412125" y="1970468"/>
          <a:ext cx="11384924" cy="453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0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Market type  : monopolistic </a:t>
            </a:r>
            <a:endParaRPr lang="en-IN" dirty="0"/>
          </a:p>
          <a:p>
            <a:pPr lvl="0"/>
            <a:r>
              <a:rPr lang="en-US" dirty="0"/>
              <a:t>With competitors like </a:t>
            </a:r>
            <a:r>
              <a:rPr lang="en-US" dirty="0" err="1"/>
              <a:t>Shreeji</a:t>
            </a:r>
            <a:r>
              <a:rPr lang="en-US" dirty="0"/>
              <a:t> , </a:t>
            </a:r>
            <a:r>
              <a:rPr lang="en-US" dirty="0" err="1"/>
              <a:t>karnavati</a:t>
            </a:r>
            <a:r>
              <a:rPr lang="en-US" dirty="0"/>
              <a:t> ,Bombay </a:t>
            </a:r>
            <a:r>
              <a:rPr lang="en-US" dirty="0" err="1"/>
              <a:t>vadapav</a:t>
            </a:r>
            <a:r>
              <a:rPr lang="en-US" dirty="0"/>
              <a:t> ,</a:t>
            </a:r>
            <a:r>
              <a:rPr lang="en-US" dirty="0" err="1"/>
              <a:t>etc</a:t>
            </a:r>
            <a:endParaRPr lang="en-IN" dirty="0"/>
          </a:p>
          <a:p>
            <a:pPr lvl="0"/>
            <a:r>
              <a:rPr lang="en-US" dirty="0"/>
              <a:t>Changing culture and mindset of people about food habits.</a:t>
            </a:r>
            <a:endParaRPr lang="en-IN" dirty="0"/>
          </a:p>
          <a:p>
            <a:pPr lvl="0"/>
            <a:r>
              <a:rPr lang="en-US" dirty="0"/>
              <a:t>Increasing income</a:t>
            </a:r>
            <a:endParaRPr lang="en-IN" dirty="0"/>
          </a:p>
          <a:p>
            <a:pPr lvl="0"/>
            <a:r>
              <a:rPr lang="en-US" dirty="0"/>
              <a:t>Supply fulfilling the consumer demand</a:t>
            </a:r>
            <a:endParaRPr lang="en-IN" dirty="0"/>
          </a:p>
          <a:p>
            <a:pPr lvl="0"/>
            <a:r>
              <a:rPr lang="en-US" dirty="0"/>
              <a:t>Attracting consumers by introducing other products.</a:t>
            </a:r>
            <a:endParaRPr lang="en-IN" dirty="0"/>
          </a:p>
          <a:p>
            <a:pPr lvl="0"/>
            <a:r>
              <a:rPr lang="en-US" dirty="0"/>
              <a:t>Free home delivery has boosted market sales twice in four months.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S.W.O.T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11375"/>
              </p:ext>
            </p:extLst>
          </p:nvPr>
        </p:nvGraphicFramePr>
        <p:xfrm>
          <a:off x="566670" y="2336873"/>
          <a:ext cx="10097037" cy="39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4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Jay </a:t>
            </a:r>
            <a:r>
              <a:rPr lang="en-US" dirty="0" err="1" smtClean="0"/>
              <a:t>Bhavani</a:t>
            </a:r>
            <a:r>
              <a:rPr lang="en-US" dirty="0" smtClean="0"/>
              <a:t> franchise </a:t>
            </a:r>
            <a:endParaRPr lang="en-IN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059752"/>
              </p:ext>
            </p:extLst>
          </p:nvPr>
        </p:nvGraphicFramePr>
        <p:xfrm>
          <a:off x="1681910" y="2018840"/>
          <a:ext cx="8612272" cy="4403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17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631" t="16493" r="29889" b="33616"/>
          <a:stretch/>
        </p:blipFill>
        <p:spPr>
          <a:xfrm>
            <a:off x="5883007" y="2336873"/>
            <a:ext cx="5508434" cy="3725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81" y="2415914"/>
            <a:ext cx="3745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Jay A Joshi (1401005)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Nirav Akbari (1401008)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Amee Bhuva (1401009)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Subhashi</a:t>
            </a:r>
            <a:r>
              <a:rPr lang="en-US" sz="2000" dirty="0" smtClean="0"/>
              <a:t> </a:t>
            </a:r>
            <a:r>
              <a:rPr lang="en-US" sz="2000" dirty="0" err="1" smtClean="0"/>
              <a:t>Dobariya</a:t>
            </a:r>
            <a:r>
              <a:rPr lang="en-US" sz="2000" dirty="0" smtClean="0"/>
              <a:t> (1401012)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Krima</a:t>
            </a:r>
            <a:r>
              <a:rPr lang="en-US" sz="2000" dirty="0" smtClean="0"/>
              <a:t> </a:t>
            </a:r>
            <a:r>
              <a:rPr lang="en-US" sz="2000" dirty="0" err="1" smtClean="0"/>
              <a:t>Doshi</a:t>
            </a:r>
            <a:r>
              <a:rPr lang="en-US" sz="2000" dirty="0" smtClean="0"/>
              <a:t> (1401035)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Rahul </a:t>
            </a:r>
            <a:r>
              <a:rPr lang="en-US" sz="2000" dirty="0" err="1" smtClean="0"/>
              <a:t>Rachh</a:t>
            </a:r>
            <a:r>
              <a:rPr lang="en-US" sz="2000" dirty="0" smtClean="0"/>
              <a:t> (1401057)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Jainil</a:t>
            </a:r>
            <a:r>
              <a:rPr lang="en-US" sz="2000" dirty="0" smtClean="0"/>
              <a:t> </a:t>
            </a:r>
            <a:r>
              <a:rPr lang="en-US" sz="2000" dirty="0" err="1" smtClean="0"/>
              <a:t>Vachhani</a:t>
            </a:r>
            <a:r>
              <a:rPr lang="en-US" sz="2000" dirty="0" smtClean="0"/>
              <a:t> (1401116)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Yash</a:t>
            </a:r>
            <a:r>
              <a:rPr lang="en-US" sz="2000" dirty="0" smtClean="0"/>
              <a:t> </a:t>
            </a:r>
            <a:r>
              <a:rPr lang="en-US" sz="2000" dirty="0" err="1" smtClean="0"/>
              <a:t>Turakhia</a:t>
            </a:r>
            <a:r>
              <a:rPr lang="en-US" sz="2000" dirty="0" smtClean="0"/>
              <a:t> (1401118)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46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Peep into the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wheeler stall ‘</a:t>
            </a:r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Maa</a:t>
            </a:r>
            <a:r>
              <a:rPr lang="en-US" dirty="0"/>
              <a:t>’ at Municipal market with initial capital investment of  only 5 thousand rupees , have now grown more than a thousand times with 23 outlets in Ahmedabad is itself a brand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N</a:t>
            </a:r>
            <a:r>
              <a:rPr lang="en-US" dirty="0" smtClean="0"/>
              <a:t>ow JB has </a:t>
            </a:r>
            <a:r>
              <a:rPr lang="en-US" dirty="0"/>
              <a:t>about 54 outlets all around Gujarat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They were much of initial investors in field of providing a quality </a:t>
            </a:r>
            <a:r>
              <a:rPr lang="en-US" dirty="0" err="1"/>
              <a:t>Vadapav</a:t>
            </a:r>
            <a:r>
              <a:rPr lang="en-US" dirty="0"/>
              <a:t> and having a vision of making it a big business.</a:t>
            </a:r>
          </a:p>
          <a:p>
            <a:r>
              <a:rPr lang="en-US" dirty="0"/>
              <a:t>Jay </a:t>
            </a:r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smtClean="0"/>
              <a:t>brand </a:t>
            </a:r>
            <a:r>
              <a:rPr lang="en-US" dirty="0"/>
              <a:t>has gone through lots of transition and transformations since 1997 till today.</a:t>
            </a:r>
          </a:p>
          <a:p>
            <a:r>
              <a:rPr lang="en-US" dirty="0"/>
              <a:t>MOTO : Convenience, Quality, Cleanliness, Service, and Value and of course the best food.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98780"/>
              </p:ext>
            </p:extLst>
          </p:nvPr>
        </p:nvGraphicFramePr>
        <p:xfrm>
          <a:off x="515154" y="2112135"/>
          <a:ext cx="10805375" cy="462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3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921402"/>
              </p:ext>
            </p:extLst>
          </p:nvPr>
        </p:nvGraphicFramePr>
        <p:xfrm>
          <a:off x="680321" y="2336872"/>
          <a:ext cx="9931871" cy="385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1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Included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160486"/>
              </p:ext>
            </p:extLst>
          </p:nvPr>
        </p:nvGraphicFramePr>
        <p:xfrm>
          <a:off x="180304" y="2125015"/>
          <a:ext cx="1085689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7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= Desire + Ability to pay + will to spend</a:t>
            </a:r>
          </a:p>
          <a:p>
            <a:r>
              <a:rPr lang="en-US" dirty="0"/>
              <a:t>It has been observed that demand of </a:t>
            </a:r>
            <a:r>
              <a:rPr lang="en-US" dirty="0" smtClean="0"/>
              <a:t>“Jay </a:t>
            </a:r>
            <a:r>
              <a:rPr lang="en-US" dirty="0" err="1" smtClean="0"/>
              <a:t>Bhavani’s</a:t>
            </a:r>
            <a:r>
              <a:rPr lang="en-US" dirty="0" smtClean="0"/>
              <a:t> </a:t>
            </a:r>
            <a:r>
              <a:rPr lang="en-US" dirty="0" err="1"/>
              <a:t>vadapav</a:t>
            </a:r>
            <a:r>
              <a:rPr lang="en-US" dirty="0"/>
              <a:t>” has increased exponentially.</a:t>
            </a:r>
          </a:p>
          <a:p>
            <a:r>
              <a:rPr lang="en-US" dirty="0"/>
              <a:t>Comparing cost of </a:t>
            </a:r>
            <a:r>
              <a:rPr lang="en-US" dirty="0" err="1"/>
              <a:t>vadapav</a:t>
            </a:r>
            <a:r>
              <a:rPr lang="en-US" dirty="0"/>
              <a:t> it has ben seen through survey that price of </a:t>
            </a:r>
            <a:r>
              <a:rPr lang="en-US" dirty="0" smtClean="0"/>
              <a:t>Jay </a:t>
            </a:r>
            <a:r>
              <a:rPr lang="en-US" dirty="0" err="1" smtClean="0"/>
              <a:t>Bhavani’s</a:t>
            </a:r>
            <a:r>
              <a:rPr lang="en-US" dirty="0" smtClean="0"/>
              <a:t> </a:t>
            </a:r>
            <a:r>
              <a:rPr lang="en-US" dirty="0" err="1" smtClean="0"/>
              <a:t>vadapav</a:t>
            </a:r>
            <a:r>
              <a:rPr lang="en-US" dirty="0" smtClean="0"/>
              <a:t> </a:t>
            </a:r>
            <a:r>
              <a:rPr lang="en-US" dirty="0"/>
              <a:t>was always higher then other sources but the </a:t>
            </a:r>
            <a:r>
              <a:rPr lang="en-US" dirty="0" smtClean="0"/>
              <a:t>demand </a:t>
            </a:r>
            <a:r>
              <a:rPr lang="en-US" dirty="0"/>
              <a:t>remained same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still prices has not affected demand much.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4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</a:t>
            </a:r>
            <a:r>
              <a:rPr lang="en-US" dirty="0" smtClean="0"/>
              <a:t>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426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It almost two decades and demands are growing exponentially.</a:t>
            </a:r>
            <a:endParaRPr lang="en-IN" dirty="0"/>
          </a:p>
          <a:p>
            <a:pPr lvl="0"/>
            <a:r>
              <a:rPr lang="en-US" dirty="0"/>
              <a:t>Demand has always surpassed the supply for JB especially.</a:t>
            </a:r>
            <a:endParaRPr lang="en-IN" dirty="0"/>
          </a:p>
          <a:p>
            <a:pPr lvl="0"/>
            <a:r>
              <a:rPr lang="en-US" dirty="0"/>
              <a:t>Market has always demanded for more and more outlets in different area for quality </a:t>
            </a:r>
            <a:r>
              <a:rPr lang="en-US" dirty="0" err="1"/>
              <a:t>vadapav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Franchised outlets doubles the supply of Jay </a:t>
            </a:r>
            <a:r>
              <a:rPr lang="en-US" dirty="0" err="1"/>
              <a:t>Bhavani</a:t>
            </a:r>
            <a:r>
              <a:rPr lang="en-US" dirty="0"/>
              <a:t> and adds to source of revenue generation.</a:t>
            </a:r>
            <a:endParaRPr lang="en-IN" dirty="0"/>
          </a:p>
          <a:p>
            <a:pPr lvl="0"/>
            <a:r>
              <a:rPr lang="en-US" dirty="0"/>
              <a:t>Demand to open up franchise at different districts of Gujarat has arisen. Even there are proposals to set up an outlet in other states as well as in America.</a:t>
            </a:r>
            <a:endParaRPr lang="en-IN" dirty="0"/>
          </a:p>
          <a:p>
            <a:pPr lvl="0"/>
            <a:r>
              <a:rPr lang="en-US" dirty="0"/>
              <a:t>Wedding seasons, functions, stalls give hike of 1.5 times the selling in each outlet.</a:t>
            </a:r>
            <a:endParaRPr lang="en-IN" dirty="0"/>
          </a:p>
          <a:p>
            <a:pPr lvl="0"/>
            <a:r>
              <a:rPr lang="en-US" dirty="0"/>
              <a:t>Weekends give rise 40% in sales. i.e. if sales on regular day for all branches is 10,000 on a regular days, on weekends around 14,000 </a:t>
            </a:r>
            <a:r>
              <a:rPr lang="en-US" dirty="0" err="1"/>
              <a:t>vadapav’s</a:t>
            </a:r>
            <a:r>
              <a:rPr lang="en-US" dirty="0"/>
              <a:t> are sold. </a:t>
            </a:r>
            <a:endParaRPr lang="en-IN" dirty="0"/>
          </a:p>
          <a:p>
            <a:pPr lvl="0"/>
            <a:r>
              <a:rPr lang="en-US" dirty="0"/>
              <a:t>Graph of </a:t>
            </a:r>
            <a:r>
              <a:rPr lang="en-US" dirty="0" smtClean="0"/>
              <a:t>sales and variation in demand is as follow 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demand </a:t>
            </a:r>
            <a:endParaRPr lang="en-IN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50355"/>
              </p:ext>
            </p:extLst>
          </p:nvPr>
        </p:nvGraphicFramePr>
        <p:xfrm>
          <a:off x="921392" y="2371807"/>
          <a:ext cx="9613900" cy="424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97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629</TotalTime>
  <Words>1281</Words>
  <Application>Microsoft Office PowerPoint</Application>
  <PresentationFormat>Custom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Berlin</vt:lpstr>
      <vt:lpstr>Economics</vt:lpstr>
      <vt:lpstr>PowerPoint Presentation</vt:lpstr>
      <vt:lpstr>Let’s Peep into the history </vt:lpstr>
      <vt:lpstr>Topics Covered</vt:lpstr>
      <vt:lpstr>PowerPoint Presentation</vt:lpstr>
      <vt:lpstr>Graphs Included</vt:lpstr>
      <vt:lpstr>Demand</vt:lpstr>
      <vt:lpstr>Demand distribution</vt:lpstr>
      <vt:lpstr>Variation in demand </vt:lpstr>
      <vt:lpstr>Reason for abnormal demand hike</vt:lpstr>
      <vt:lpstr>Change in Demand vs Change in Quantity Demanded </vt:lpstr>
      <vt:lpstr>Supply curve </vt:lpstr>
      <vt:lpstr>PowerPoint Presentation</vt:lpstr>
      <vt:lpstr>Year vs supply </vt:lpstr>
      <vt:lpstr>Price vs Year</vt:lpstr>
      <vt:lpstr>Why there are no frequent changes in price?</vt:lpstr>
      <vt:lpstr>Equilibrium</vt:lpstr>
      <vt:lpstr>Margin</vt:lpstr>
      <vt:lpstr>Revenue sources</vt:lpstr>
      <vt:lpstr>PowerPoint Presentation</vt:lpstr>
      <vt:lpstr>FC vs VC</vt:lpstr>
      <vt:lpstr>Cross Elasticity </vt:lpstr>
      <vt:lpstr>Income Elasticity </vt:lpstr>
      <vt:lpstr>Income Elasticity</vt:lpstr>
      <vt:lpstr>Conclusion </vt:lpstr>
      <vt:lpstr>S.W.O.T Analysis</vt:lpstr>
      <vt:lpstr>Jay Bhavani franchise </vt:lpstr>
      <vt:lpstr>Credentials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Grade sheets in form of PDF from excel files</dc:title>
  <dc:creator>Radhe Krishna</dc:creator>
  <cp:lastModifiedBy>Admin</cp:lastModifiedBy>
  <cp:revision>120</cp:revision>
  <dcterms:created xsi:type="dcterms:W3CDTF">2015-10-06T04:43:37Z</dcterms:created>
  <dcterms:modified xsi:type="dcterms:W3CDTF">2016-03-22T04:04:19Z</dcterms:modified>
</cp:coreProperties>
</file>