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0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94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9202B1-6143-4899-A86B-6285223A0E91}" type="datetimeFigureOut">
              <a:rPr lang="en-US" smtClean="0"/>
              <a:pPr/>
              <a:t>11/5/2015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6CFEDE-2033-4EF2-8191-EC88D5D4371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6CFEDE-2033-4EF2-8191-EC88D5D43717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2E719A-CDEB-4BD1-BE70-47162C208BD0}" type="datetimeFigureOut">
              <a:rPr lang="en-US" smtClean="0"/>
              <a:pPr/>
              <a:t>11/5/2015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5323B49-DA50-41B1-B21F-509B0B294FA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2E719A-CDEB-4BD1-BE70-47162C208BD0}" type="datetimeFigureOut">
              <a:rPr lang="en-US" smtClean="0"/>
              <a:pPr/>
              <a:t>11/5/2015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5323B49-DA50-41B1-B21F-509B0B294F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2E719A-CDEB-4BD1-BE70-47162C208BD0}" type="datetimeFigureOut">
              <a:rPr lang="en-US" smtClean="0"/>
              <a:pPr/>
              <a:t>11/5/2015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5323B49-DA50-41B1-B21F-509B0B294F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2E719A-CDEB-4BD1-BE70-47162C208BD0}" type="datetimeFigureOut">
              <a:rPr lang="en-US" smtClean="0"/>
              <a:pPr/>
              <a:t>11/5/2015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5323B49-DA50-41B1-B21F-509B0B294F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2E719A-CDEB-4BD1-BE70-47162C208BD0}" type="datetimeFigureOut">
              <a:rPr lang="en-US" smtClean="0"/>
              <a:pPr/>
              <a:t>11/5/2015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5323B49-DA50-41B1-B21F-509B0B294FA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2E719A-CDEB-4BD1-BE70-47162C208BD0}" type="datetimeFigureOut">
              <a:rPr lang="en-US" smtClean="0"/>
              <a:pPr/>
              <a:t>11/5/2015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5323B49-DA50-41B1-B21F-509B0B294F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2E719A-CDEB-4BD1-BE70-47162C208BD0}" type="datetimeFigureOut">
              <a:rPr lang="en-US" smtClean="0"/>
              <a:pPr/>
              <a:t>11/5/2015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5323B49-DA50-41B1-B21F-509B0B294FA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2E719A-CDEB-4BD1-BE70-47162C208BD0}" type="datetimeFigureOut">
              <a:rPr lang="en-US" smtClean="0"/>
              <a:pPr/>
              <a:t>11/5/2015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5323B49-DA50-41B1-B21F-509B0B294F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2E719A-CDEB-4BD1-BE70-47162C208BD0}" type="datetimeFigureOut">
              <a:rPr lang="en-US" smtClean="0"/>
              <a:pPr/>
              <a:t>11/5/2015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5323B49-DA50-41B1-B21F-509B0B294F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2E719A-CDEB-4BD1-BE70-47162C208BD0}" type="datetimeFigureOut">
              <a:rPr lang="en-US" smtClean="0"/>
              <a:pPr/>
              <a:t>11/5/2015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5323B49-DA50-41B1-B21F-509B0B294F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492E719A-CDEB-4BD1-BE70-47162C208BD0}" type="datetimeFigureOut">
              <a:rPr lang="en-US" smtClean="0"/>
              <a:pPr/>
              <a:t>11/5/2015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35323B49-DA50-41B1-B21F-509B0B294F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492E719A-CDEB-4BD1-BE70-47162C208BD0}" type="datetimeFigureOut">
              <a:rPr lang="en-US" smtClean="0"/>
              <a:pPr/>
              <a:t>11/5/2015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35323B49-DA50-41B1-B21F-509B0B294FA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ocial_relation" TargetMode="External"/><Relationship Id="rId2" Type="http://schemas.openxmlformats.org/officeDocument/2006/relationships/hyperlink" Target="https://en.wikipedia.org/wiki/Social_network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52400"/>
            <a:ext cx="7772400" cy="1470025"/>
          </a:xfrm>
        </p:spPr>
        <p:txBody>
          <a:bodyPr/>
          <a:lstStyle/>
          <a:p>
            <a:r>
              <a:rPr lang="en-US" dirty="0" smtClean="0"/>
              <a:t>Group 30	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800600" y="2743200"/>
            <a:ext cx="434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Professor : Prof. Naveen Kumar</a:t>
            </a:r>
          </a:p>
          <a:p>
            <a:r>
              <a:rPr lang="en-US" dirty="0" smtClean="0"/>
              <a:t>Mentor : Pooja Bavishi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9600" y="5943600"/>
            <a:ext cx="403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Ayam Ajmera (1401096)</a:t>
            </a:r>
          </a:p>
          <a:p>
            <a:r>
              <a:rPr lang="en-US" dirty="0" smtClean="0"/>
              <a:t>Charvik Patel (1401079)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33400" y="5638800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Project Team Member: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8600"/>
            <a:ext cx="7772400" cy="177393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Why we Interested in Making Project such as Social Networking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86000"/>
            <a:ext cx="7772400" cy="414576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</a:t>
            </a:r>
            <a:r>
              <a:rPr lang="en-US" dirty="0" smtClean="0"/>
              <a:t>o build a </a:t>
            </a:r>
            <a:r>
              <a:rPr lang="en-US" dirty="0" smtClean="0">
                <a:hlinkClick r:id="rId2" tooltip="Social network"/>
              </a:rPr>
              <a:t>social </a:t>
            </a:r>
            <a:r>
              <a:rPr lang="en-US" dirty="0">
                <a:hlinkClick r:id="rId2" tooltip="Social network"/>
              </a:rPr>
              <a:t>networks</a:t>
            </a:r>
            <a:r>
              <a:rPr lang="en-US" dirty="0"/>
              <a:t> or </a:t>
            </a:r>
            <a:r>
              <a:rPr lang="en-US" dirty="0">
                <a:hlinkClick r:id="rId3" tooltip="Social relation"/>
              </a:rPr>
              <a:t>social relations</a:t>
            </a:r>
            <a:r>
              <a:rPr lang="en-US" dirty="0"/>
              <a:t> among people who share similar interests, activities, </a:t>
            </a:r>
            <a:r>
              <a:rPr lang="en-US" dirty="0" smtClean="0"/>
              <a:t>backgrounds </a:t>
            </a:r>
            <a:r>
              <a:rPr lang="en-US" dirty="0"/>
              <a:t>or real-life </a:t>
            </a:r>
            <a:r>
              <a:rPr lang="en-US" dirty="0" smtClean="0"/>
              <a:t>connections.</a:t>
            </a:r>
          </a:p>
          <a:p>
            <a:r>
              <a:rPr lang="en-US" dirty="0"/>
              <a:t>Social network </a:t>
            </a:r>
            <a:r>
              <a:rPr lang="en-US" dirty="0" smtClean="0"/>
              <a:t>sites/app </a:t>
            </a:r>
            <a:r>
              <a:rPr lang="en-US" dirty="0"/>
              <a:t>are </a:t>
            </a:r>
            <a:r>
              <a:rPr lang="en-US" dirty="0" smtClean="0"/>
              <a:t>web/network-based </a:t>
            </a:r>
            <a:r>
              <a:rPr lang="en-US" dirty="0"/>
              <a:t>services that allow individuals to create a public profile, create a list of users with whom to share connections, and view and cross the connections within the </a:t>
            </a:r>
            <a:r>
              <a:rPr lang="en-US" dirty="0" smtClean="0"/>
              <a:t>system.</a:t>
            </a:r>
          </a:p>
          <a:p>
            <a:r>
              <a:rPr lang="en-US" dirty="0" smtClean="0"/>
              <a:t>According to the survey they found </a:t>
            </a:r>
            <a:r>
              <a:rPr lang="en-US" dirty="0"/>
              <a:t>that 73% of online teenagers use </a:t>
            </a:r>
            <a:r>
              <a:rPr lang="en-US" dirty="0" smtClean="0"/>
              <a:t>SNS*, </a:t>
            </a:r>
            <a:r>
              <a:rPr lang="en-US" dirty="0"/>
              <a:t>which is an increase from 65% in 2008, 55% in </a:t>
            </a:r>
            <a:r>
              <a:rPr lang="en-US" dirty="0" smtClean="0"/>
              <a:t>2006,thus there are plenty of user available and to develop an business model.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Chart</a:t>
            </a:r>
            <a:endParaRPr lang="en-US" dirty="0"/>
          </a:p>
        </p:txBody>
      </p:sp>
      <p:pic>
        <p:nvPicPr>
          <p:cNvPr id="4" name="Content Placeholder 3" descr="Flow Chart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219200"/>
            <a:ext cx="7848600" cy="4906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Features of Our Social networking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Create Profile</a:t>
            </a:r>
          </a:p>
          <a:p>
            <a:r>
              <a:rPr lang="en-US" dirty="0" smtClean="0"/>
              <a:t>Search Profile</a:t>
            </a:r>
          </a:p>
          <a:p>
            <a:r>
              <a:rPr lang="en-US" dirty="0" smtClean="0"/>
              <a:t>Send Friend Request</a:t>
            </a:r>
          </a:p>
          <a:p>
            <a:r>
              <a:rPr lang="en-US" dirty="0" smtClean="0"/>
              <a:t>Add Friend Request By Suggesting From Friend</a:t>
            </a:r>
          </a:p>
          <a:p>
            <a:r>
              <a:rPr lang="en-US" dirty="0" smtClean="0"/>
              <a:t>Create Page</a:t>
            </a:r>
          </a:p>
          <a:p>
            <a:r>
              <a:rPr lang="en-US" dirty="0" smtClean="0"/>
              <a:t>Edit Profile</a:t>
            </a:r>
          </a:p>
          <a:p>
            <a:r>
              <a:rPr lang="en-US" dirty="0" smtClean="0"/>
              <a:t>Change Password</a:t>
            </a:r>
          </a:p>
          <a:p>
            <a:r>
              <a:rPr lang="en-US" dirty="0" smtClean="0"/>
              <a:t>Delete Account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Propositions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Chat Over Network using socket programming</a:t>
            </a:r>
          </a:p>
          <a:p>
            <a:r>
              <a:rPr lang="en-US" dirty="0" smtClean="0"/>
              <a:t>Posting an Image by browsing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Prof. Naveen Kumar , IET-AU</a:t>
            </a:r>
          </a:p>
          <a:p>
            <a:r>
              <a:rPr lang="en-US" dirty="0" smtClean="0"/>
              <a:t>Pooja Bavishi, M.Tech , IET-AU</a:t>
            </a:r>
          </a:p>
          <a:p>
            <a:r>
              <a:rPr lang="en-US" dirty="0" smtClean="0"/>
              <a:t>Janvi Shah , M.Tech , IET-AU</a:t>
            </a:r>
          </a:p>
          <a:p>
            <a:r>
              <a:rPr lang="en-US" dirty="0" smtClean="0"/>
              <a:t>Kavita Anjaria,T.A, IET-AU</a:t>
            </a:r>
          </a:p>
          <a:p>
            <a:r>
              <a:rPr lang="en-US" dirty="0" smtClean="0"/>
              <a:t>Riddhi Patel , M.Tech , IET-AU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Website</a:t>
            </a:r>
            <a:r>
              <a:rPr lang="en-US" dirty="0" smtClean="0"/>
              <a:t>: </a:t>
            </a:r>
            <a:endParaRPr lang="en-US" dirty="0" smtClean="0"/>
          </a:p>
          <a:p>
            <a:pPr>
              <a:buNone/>
            </a:pPr>
            <a:r>
              <a:rPr lang="en-US" smtClean="0"/>
              <a:t>	</a:t>
            </a:r>
            <a:r>
              <a:rPr lang="en-US" smtClean="0"/>
              <a:t>https://en.wikipedia.org/wiki/Social_networking_service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SNS=Social networking site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72</TotalTime>
  <Words>121</Words>
  <Application>Microsoft Office PowerPoint</Application>
  <PresentationFormat>On-screen Show (4:3)</PresentationFormat>
  <Paragraphs>35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Metro</vt:lpstr>
      <vt:lpstr>Group 30 </vt:lpstr>
      <vt:lpstr>Why we Interested in Making Project such as Social Networking ?</vt:lpstr>
      <vt:lpstr>Flow Chart</vt:lpstr>
      <vt:lpstr>Features of Our Social networking</vt:lpstr>
      <vt:lpstr>Future Propositions</vt:lpstr>
      <vt:lpstr>Acknowledgement</vt:lpstr>
      <vt:lpstr>References</vt:lpstr>
      <vt:lpstr>Appendix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30</dc:title>
  <dc:creator>Microsoft</dc:creator>
  <cp:lastModifiedBy>Microsoft</cp:lastModifiedBy>
  <cp:revision>13</cp:revision>
  <dcterms:created xsi:type="dcterms:W3CDTF">2015-11-05T05:45:39Z</dcterms:created>
  <dcterms:modified xsi:type="dcterms:W3CDTF">2015-11-05T06:59:22Z</dcterms:modified>
</cp:coreProperties>
</file>