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9" r:id="rId18"/>
    <p:sldId id="277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0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2" autoAdjust="0"/>
    <p:restoredTop sz="94660"/>
  </p:normalViewPr>
  <p:slideViewPr>
    <p:cSldViewPr>
      <p:cViewPr>
        <p:scale>
          <a:sx n="80" d="100"/>
          <a:sy n="80" d="100"/>
        </p:scale>
        <p:origin x="-980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9750C-786B-4F7A-92B1-C0C85A24D892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7C2B2-B191-4A0A-91F9-9069DD1DB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4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7C2B2-B191-4A0A-91F9-9069DD1DB9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9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五子棋实验报告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Made by </a:t>
            </a:r>
            <a:r>
              <a:rPr lang="en-US" altLang="zh-CN" dirty="0" err="1" smtClean="0"/>
              <a:t>Chenxy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7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" y="25200"/>
            <a:ext cx="90792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4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65000"/>
            <a:ext cx="1914624" cy="60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99592" y="710945"/>
            <a:ext cx="7315200" cy="86557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战绩导出：</a:t>
            </a:r>
            <a:endParaRPr lang="zh-CN" altLang="en-US" sz="3200" dirty="0"/>
          </a:p>
        </p:txBody>
      </p:sp>
      <p:pic>
        <p:nvPicPr>
          <p:cNvPr id="1024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41" y="1995686"/>
            <a:ext cx="461168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2225"/>
            <a:ext cx="9080500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2225"/>
            <a:ext cx="9080500" cy="5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4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175"/>
            <a:ext cx="9118600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4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99592" y="699542"/>
            <a:ext cx="7315200" cy="86557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新</a:t>
            </a:r>
            <a:r>
              <a:rPr lang="zh-CN" altLang="en-US" sz="3200" dirty="0" smtClean="0"/>
              <a:t>战绩更新：</a:t>
            </a:r>
            <a:endParaRPr lang="zh-CN" alt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23678"/>
            <a:ext cx="4610100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3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程序实现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8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 smtClean="0"/>
              <a:t>要干嘛？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画棋盘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实现移动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实现落子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判断结果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附加功能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辅助函数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987574"/>
            <a:ext cx="3600400" cy="365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8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14400" y="195486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画棋盘</a:t>
            </a:r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203598"/>
            <a:ext cx="540385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0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实现移动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203598"/>
            <a:ext cx="69151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1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成品展示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实现移动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5" y="1275606"/>
            <a:ext cx="70548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0298"/>
            <a:ext cx="2863057" cy="147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2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39502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实现落子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19" y="1635646"/>
            <a:ext cx="63436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4" y="3435846"/>
            <a:ext cx="78740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890" y="339502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判断结果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491630"/>
            <a:ext cx="916305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58205"/>
            <a:ext cx="14668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2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9502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附加功能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自定义颜色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67" y="267494"/>
            <a:ext cx="7125066" cy="472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739814"/>
            <a:ext cx="839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7" y="2355726"/>
            <a:ext cx="7309226" cy="2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9502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附加功能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战绩导出与导入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73" y="1488295"/>
            <a:ext cx="68453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03598"/>
            <a:ext cx="6229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73" y="1246995"/>
            <a:ext cx="8699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427734"/>
            <a:ext cx="44640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7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9502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辅助函数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563638"/>
            <a:ext cx="73025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8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7494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辅助函数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51670"/>
            <a:ext cx="48387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08770"/>
            <a:ext cx="6629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46" y="423467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46" y="423467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76" y="1107258"/>
            <a:ext cx="69342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46" y="423467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99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315200" cy="865573"/>
          </a:xfrm>
        </p:spPr>
        <p:txBody>
          <a:bodyPr/>
          <a:lstStyle/>
          <a:p>
            <a:r>
              <a:rPr lang="en-US" altLang="zh-CN" dirty="0" smtClean="0"/>
              <a:t>-1.</a:t>
            </a:r>
            <a:r>
              <a:rPr lang="zh-CN" altLang="en-US" dirty="0" smtClean="0"/>
              <a:t>框架总结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203598"/>
            <a:ext cx="56515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9473"/>
            <a:ext cx="560705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4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制作周期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10.12# 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1609"/>
            <a:ext cx="4610336" cy="160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5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00" y="25200"/>
            <a:ext cx="9080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8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10.14# </a:t>
            </a:r>
            <a:r>
              <a:rPr lang="zh-CN" altLang="en-US" dirty="0" smtClean="0"/>
              <a:t>雏形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8880" y="1275606"/>
            <a:ext cx="3024336" cy="35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5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#10.17 </a:t>
            </a:r>
            <a:r>
              <a:rPr lang="zh-CN" altLang="en-US" dirty="0" smtClean="0"/>
              <a:t>初版</a:t>
            </a:r>
            <a:endParaRPr lang="zh-CN" altLang="en-US" dirty="0"/>
          </a:p>
        </p:txBody>
      </p:sp>
      <p:sp>
        <p:nvSpPr>
          <p:cNvPr id="9" name="竖排文字占位符 8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7" y="1059582"/>
            <a:ext cx="5403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7" y="1059582"/>
            <a:ext cx="5403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6" y="1462684"/>
            <a:ext cx="5347582" cy="328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6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月初</a:t>
            </a:r>
            <a:r>
              <a:rPr lang="en-US" altLang="zh-CN" dirty="0" smtClean="0"/>
              <a:t># 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81194"/>
            <a:ext cx="428132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36" y="367619"/>
            <a:ext cx="4300904" cy="465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68" y="681763"/>
            <a:ext cx="42762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11.03# </a:t>
            </a:r>
            <a:r>
              <a:rPr lang="zh-CN" altLang="en-US" dirty="0" smtClean="0"/>
              <a:t>雏形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054" y="1370032"/>
            <a:ext cx="5241476" cy="3363341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4" y="1408640"/>
            <a:ext cx="4986338" cy="3286125"/>
          </a:xfrm>
          <a:prstGeom prst="rect">
            <a:avLst/>
          </a:prstGeom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4" y="1555901"/>
            <a:ext cx="4986338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8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smtClean="0"/>
              <a:t>11.14# </a:t>
            </a:r>
            <a:r>
              <a:rPr lang="zh-CN" altLang="en-US" dirty="0" smtClean="0"/>
              <a:t>导出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4" y="411510"/>
            <a:ext cx="4245471" cy="4604243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4" y="1557599"/>
            <a:ext cx="4248000" cy="231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4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关于倒计时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2" y="1395518"/>
            <a:ext cx="408374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6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特别感谢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9742"/>
            <a:ext cx="1802818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249974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9974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1200" dirty="0" smtClean="0"/>
              <a:t>有请下一位大佬</a:t>
            </a:r>
            <a:r>
              <a:rPr lang="en-US" altLang="zh-CN" sz="1200" dirty="0" smtClean="0"/>
              <a:t>————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16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5200"/>
            <a:ext cx="90805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5400"/>
            <a:ext cx="9080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5400"/>
            <a:ext cx="9080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5400"/>
            <a:ext cx="9080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" y="32400"/>
            <a:ext cx="9080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2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5400"/>
            <a:ext cx="90805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自定义 1">
      <a:majorFont>
        <a:latin typeface="Consolas"/>
        <a:ea typeface="等线"/>
        <a:cs typeface=""/>
      </a:majorFont>
      <a:minorFont>
        <a:latin typeface="Consolas"/>
        <a:ea typeface="等线 Light"/>
        <a:cs typeface="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365</TotalTime>
  <Words>123</Words>
  <Application>Microsoft Office PowerPoint</Application>
  <PresentationFormat>全屏显示(16:9)</PresentationFormat>
  <Paragraphs>36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透视</vt:lpstr>
      <vt:lpstr>五子棋实验报告</vt:lpstr>
      <vt:lpstr>成品展示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战绩导出：</vt:lpstr>
      <vt:lpstr>PowerPoint 演示文稿</vt:lpstr>
      <vt:lpstr>PowerPoint 演示文稿</vt:lpstr>
      <vt:lpstr>PowerPoint 演示文稿</vt:lpstr>
      <vt:lpstr>新战绩更新：</vt:lpstr>
      <vt:lpstr>程序实现</vt:lpstr>
      <vt:lpstr>0.要干嘛？</vt:lpstr>
      <vt:lpstr>1.画棋盘</vt:lpstr>
      <vt:lpstr>2.实现移动</vt:lpstr>
      <vt:lpstr>2.实现移动</vt:lpstr>
      <vt:lpstr>3.实现落子</vt:lpstr>
      <vt:lpstr>4.判断结果</vt:lpstr>
      <vt:lpstr>5.附加功能:自定义颜色</vt:lpstr>
      <vt:lpstr>5.附加功能:战绩导出与导入</vt:lpstr>
      <vt:lpstr>6.辅助函数</vt:lpstr>
      <vt:lpstr>6.辅助函数</vt:lpstr>
      <vt:lpstr>-1.框架总结</vt:lpstr>
      <vt:lpstr>制作周期</vt:lpstr>
      <vt:lpstr>10.12# 开始</vt:lpstr>
      <vt:lpstr>10.14# 雏形</vt:lpstr>
      <vt:lpstr>#10.17 初版</vt:lpstr>
      <vt:lpstr>11月初# 过程</vt:lpstr>
      <vt:lpstr>11.03# 雏形2</vt:lpstr>
      <vt:lpstr>11.14# 导出</vt:lpstr>
      <vt:lpstr>关于倒计时</vt:lpstr>
      <vt:lpstr>特别感谢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五子棋实验</dc:title>
  <dc:creator>Administrator</dc:creator>
  <cp:lastModifiedBy>微软用户</cp:lastModifiedBy>
  <cp:revision>71</cp:revision>
  <dcterms:created xsi:type="dcterms:W3CDTF">2019-11-30T16:12:16Z</dcterms:created>
  <dcterms:modified xsi:type="dcterms:W3CDTF">2019-12-01T19:02:44Z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