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D62F-1FBA-46AC-9961-8A70B0584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D34F5-6852-4470-B12A-113D48E5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9CCB-14FE-426A-BADB-E64646A9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D7A7-5D2A-42D1-9F7B-0F7B72AA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E40F-2925-4FFD-8C0C-44074F1E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4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9A7D-3527-45DD-999F-3331573B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64B00-DA20-40B5-83B4-26958B405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E49A-E2CD-48F7-BEF8-43DAA0FC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D6DF-D3CD-43D0-B13C-A3D7FF8E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A4F5-4F90-48A4-9A71-477519AE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F48DC-65BE-49BC-B9F5-EAD3FC8D6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487FF-7B85-4DFD-AC05-04812582A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2ED5-21BA-4B3A-9613-4C4F53A6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462B0-A8C7-430F-BA7F-C7F89560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5D9D6-DB2F-410F-9E68-9E34106E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B045-8271-4502-B0F1-A9D98E79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70C0-49EC-4724-9F88-1FAA7D647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AF120-839E-4801-A166-6820525F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CE85-1C0C-46E2-A666-D9D756D5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44138-1B91-45C6-927C-75A464B9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E8B2-37BA-443C-ACB4-620F0157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83074-A84B-477B-9734-9DEED59AB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28D45-8542-44B0-8330-4DF68B2F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34AD-8B1D-44C4-AA28-35FE2E24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2BE4-5F39-4128-B9EA-DE37604F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5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CB8B-6CC6-4EBA-BC89-CECE032B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D0CC-4E9B-4721-B9CA-5195489A5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C9478-7377-436B-8130-AF0AF1D1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9B1D6-FBE4-493B-B632-0FB0F5B7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1CCC9-C41F-4755-B173-5D356731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BBE03-2B5E-4957-BE69-7B3A9D35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B82F-87F8-4D4E-9D5A-88B15371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ACADB-0E40-44F6-A809-628716A1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88B58-9EB5-40C9-80AC-D5C4690DD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D696D-C663-44A0-A1C4-95F3B15DB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C517C-D061-4F57-A5CF-9BDF70F71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7D9F0-D00F-4E1F-93DB-829B1B89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CBCF1-DEEC-4669-82C7-4389A7D9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236AF-A9DF-4609-ADCC-3C30F2D9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9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66FE-7A6A-410A-B4C2-A3C59A39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710B4-CFE4-440B-8CFB-886660A5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38730-E03C-4DBB-ABEF-1B90B549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B5BBD-682F-4E9E-AFC9-30A7D111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CFD5B-D104-4C01-94E7-55A2C326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06439-1FF3-4F39-B1E7-F1DBC706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EC397-6760-4072-8648-490F571C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D6F0-E423-47F9-9A94-A4A4942C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88AA-B47E-4496-B418-8451EA2E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C981F-CB0D-44C6-8EDA-679F18DBA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B3309-5E15-427A-A6E6-F418A3A4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AD60E-F439-48E5-AAA8-1A9A4336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09DEA-699F-4EE3-B034-5567A399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F145-5347-42A8-A32A-6B0BD314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946E7-B96B-42DB-81CC-8E90DB554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EB552-D260-4B7A-AD97-E920DA918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76709-AED1-455C-A0F4-558832ED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A439-74CF-4E78-B212-513B151281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AA3F0-D768-4874-BD04-95EF1136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02E6F-2C95-4745-A74A-A31ACA60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9C770-F209-40D3-A6A6-91B5B20E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2BE2-EE1C-49CE-9026-F2FCC2F08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F6A1-7985-424A-BA2E-89DE59D08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A439-74CF-4E78-B212-513B1512812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F3CF-D872-4A15-9184-010436602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96E1-AB54-4C4E-ABEE-51E603D6C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44F1A-1D6C-4974-A93E-0B176061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1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DBB9-B6C4-467C-99D0-72CD377B0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31D33-17FE-4A87-AA06-EFBFFC430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Nick W, Mike M, </a:t>
            </a:r>
            <a:r>
              <a:rPr lang="en-US" dirty="0" err="1"/>
              <a:t>Deryk</a:t>
            </a:r>
            <a:r>
              <a:rPr lang="en-US" dirty="0"/>
              <a:t> H, Chase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2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1198-5CB7-4AEA-990D-7FB4BD0F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6581-D776-432E-9713-444C38D0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First call resolution rate –50 % on the phone</a:t>
            </a:r>
          </a:p>
          <a:p>
            <a:r>
              <a:rPr lang="en-US" dirty="0"/>
              <a:t> Average resolution time –24hrs of first contact</a:t>
            </a:r>
          </a:p>
          <a:p>
            <a:r>
              <a:rPr lang="en-US" dirty="0"/>
              <a:t>SLA compliance percentage – 100% </a:t>
            </a:r>
          </a:p>
          <a:p>
            <a:r>
              <a:rPr lang="en-US" dirty="0"/>
              <a:t>End-user satisfaction rates – 90% customer satisfaction</a:t>
            </a:r>
            <a:br>
              <a:rPr lang="en-US" dirty="0"/>
            </a:br>
            <a:r>
              <a:rPr lang="en-US" dirty="0"/>
              <a:t>Personnel utilization –50%</a:t>
            </a:r>
          </a:p>
          <a:p>
            <a:r>
              <a:rPr lang="en-US" dirty="0"/>
              <a:t> Cost per service desk ticket –</a:t>
            </a:r>
          </a:p>
          <a:p>
            <a:r>
              <a:rPr lang="en-US" dirty="0"/>
              <a:t>To make goals clear and reachable we will use the term SMART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6F51-9EF0-4967-9167-54EBFE7E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0B134-1302-49E0-90D4-C8A16042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our Agreement </a:t>
            </a:r>
          </a:p>
          <a:p>
            <a:r>
              <a:rPr lang="en-US" dirty="0"/>
              <a:t>4 parts to our agreement</a:t>
            </a:r>
          </a:p>
          <a:p>
            <a:r>
              <a:rPr lang="en-US" dirty="0"/>
              <a:t>4 levels of priority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E9AB61A-7462-4AA7-A2E2-932BABB34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545" y="1770726"/>
            <a:ext cx="39584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5479-CACA-489A-9240-7576912A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Survey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1679-1CB6-4DE8-837D-32F5F74B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5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A068-8A61-4425-9D84-46F4EB79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9331A-4BAA-4925-91F3-F5478F1D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6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Chapter 6 Group Project</vt:lpstr>
      <vt:lpstr>Goals and KPIs</vt:lpstr>
      <vt:lpstr>Service level Agreement</vt:lpstr>
      <vt:lpstr>Satisfaction Survey </vt:lpstr>
      <vt:lpstr>Monitoring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Group Project</dc:title>
  <dc:creator>nick warneke</dc:creator>
  <cp:lastModifiedBy>nick warneke</cp:lastModifiedBy>
  <cp:revision>3</cp:revision>
  <dcterms:created xsi:type="dcterms:W3CDTF">2017-11-14T05:48:20Z</dcterms:created>
  <dcterms:modified xsi:type="dcterms:W3CDTF">2017-11-14T05:57:46Z</dcterms:modified>
</cp:coreProperties>
</file>