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81" r:id="rId6"/>
    <p:sldId id="366" r:id="rId7"/>
    <p:sldId id="388" r:id="rId8"/>
    <p:sldId id="389" r:id="rId9"/>
    <p:sldId id="390" r:id="rId10"/>
    <p:sldId id="391" r:id="rId11"/>
    <p:sldId id="392" r:id="rId12"/>
    <p:sldId id="395" r:id="rId13"/>
    <p:sldId id="393" r:id="rId14"/>
    <p:sldId id="394" r:id="rId15"/>
    <p:sldId id="3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8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6/25/2014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Carpool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emanuel.smith\Desktop\going green project\App GUI Images\7_App GUI Creat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36" y="876300"/>
            <a:ext cx="30638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manuel.smith\Desktop\going green project\App GUI Images\8-1_App GUI Carpool Calcu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85" y="876300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Summary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951965"/>
            <a:ext cx="86487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97" y="758821"/>
            <a:ext cx="3063506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emanuel.smith\Desktop\going green project\App GUI Images\2_App GUI New Account 1 of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97" y="868363"/>
            <a:ext cx="3063875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manuel.smith\Desktop\going green project\App GUI Images\3_App GUI New Account 2 of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31" y="868363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manuel.smith\Desktop\going green project\App GUI Images\8_App GUI Home Page Arrival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3" y="953212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Carpool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emanuel.smith\Desktop\going green project\App GUI Images\5_App GUI Find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02" y="876300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manuel.smith\Desktop\going green project\App GUI Images\6_App GUI Group info_Request_Inv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06" y="868362"/>
            <a:ext cx="5891213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Carpool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Carpool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emanuel.smith\Desktop\going green project\App GUI Images\9-1_App GUI Group info messag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4" y="871538"/>
            <a:ext cx="3055937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manuel.smith\Desktop\going green project\App GUI Images\9_App GUI Group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5" y="868363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manuel.smith\Desktop\going green project\App GUI Images\9-1_App GUI Group info messag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09" y="868363"/>
            <a:ext cx="3055937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emanuel.smith\Desktop\going green project\App GUI Images\10_App GUI Member 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51" y="876300"/>
            <a:ext cx="3148013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emanuel.smith\Desktop\going green project\App GUI Images\9-2_App GUI Group info Sch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5" y="876300"/>
            <a:ext cx="30638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d95a5b16-1b8d-4c7c-9ebf-89c0983b6970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3865</TotalTime>
  <Words>32</Words>
  <Application>Microsoft Office PowerPoint</Application>
  <PresentationFormat>On-screen Show (4:3)</PresentationFormat>
  <Paragraphs>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CGI Pumpkin</vt:lpstr>
      <vt:lpstr>App Design</vt:lpstr>
      <vt:lpstr>Login </vt:lpstr>
      <vt:lpstr>My Profile</vt:lpstr>
      <vt:lpstr>Home Page</vt:lpstr>
      <vt:lpstr>Find Carpool</vt:lpstr>
      <vt:lpstr>Carpool Information</vt:lpstr>
      <vt:lpstr>Carpool Information</vt:lpstr>
      <vt:lpstr>Member Information</vt:lpstr>
      <vt:lpstr>Driving Schedule</vt:lpstr>
      <vt:lpstr>Create Carpool</vt:lpstr>
      <vt:lpstr>GUI Summary 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50</cp:revision>
  <dcterms:created xsi:type="dcterms:W3CDTF">2012-12-22T14:32:35Z</dcterms:created>
  <dcterms:modified xsi:type="dcterms:W3CDTF">2014-06-26T02:36:30Z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