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notesMasterIdLst>
    <p:notesMasterId r:id="rId32"/>
  </p:notesMasterIdLst>
  <p:handoutMasterIdLst>
    <p:handoutMasterId r:id="rId33"/>
  </p:handoutMasterIdLst>
  <p:sldIdLst>
    <p:sldId id="315" r:id="rId6"/>
    <p:sldId id="388" r:id="rId7"/>
    <p:sldId id="365" r:id="rId8"/>
    <p:sldId id="354" r:id="rId9"/>
    <p:sldId id="378" r:id="rId10"/>
    <p:sldId id="379" r:id="rId11"/>
    <p:sldId id="380" r:id="rId12"/>
    <p:sldId id="383" r:id="rId13"/>
    <p:sldId id="381" r:id="rId14"/>
    <p:sldId id="389" r:id="rId15"/>
    <p:sldId id="374" r:id="rId16"/>
    <p:sldId id="390" r:id="rId17"/>
    <p:sldId id="391" r:id="rId18"/>
    <p:sldId id="392" r:id="rId19"/>
    <p:sldId id="375" r:id="rId20"/>
    <p:sldId id="394" r:id="rId21"/>
    <p:sldId id="395" r:id="rId22"/>
    <p:sldId id="396" r:id="rId23"/>
    <p:sldId id="376" r:id="rId24"/>
    <p:sldId id="397" r:id="rId25"/>
    <p:sldId id="382" r:id="rId26"/>
    <p:sldId id="384" r:id="rId27"/>
    <p:sldId id="385" r:id="rId28"/>
    <p:sldId id="386" r:id="rId29"/>
    <p:sldId id="387" r:id="rId30"/>
    <p:sldId id="364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BE7"/>
    <a:srgbClr val="FFFFE7"/>
    <a:srgbClr val="FFFFFF"/>
    <a:srgbClr val="FFD9B2"/>
    <a:srgbClr val="FFAA99"/>
    <a:srgbClr val="E67386"/>
    <a:srgbClr val="666666"/>
    <a:srgbClr val="000000"/>
    <a:srgbClr val="6EC628"/>
    <a:srgbClr val="A297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830" autoAdjust="0"/>
    <p:restoredTop sz="77045" autoAdjust="0"/>
  </p:normalViewPr>
  <p:slideViewPr>
    <p:cSldViewPr snapToGrid="0">
      <p:cViewPr varScale="1">
        <p:scale>
          <a:sx n="89" d="100"/>
          <a:sy n="89" d="100"/>
        </p:scale>
        <p:origin x="-1114" y="-67"/>
      </p:cViewPr>
      <p:guideLst>
        <p:guide orient="horz" pos="835"/>
        <p:guide orient="horz" pos="798"/>
        <p:guide orient="horz" pos="117"/>
        <p:guide orient="horz" pos="4196"/>
        <p:guide orient="horz" pos="3874"/>
        <p:guide orient="horz" pos="2083"/>
        <p:guide orient="horz" pos="697"/>
        <p:guide pos="2775"/>
        <p:guide pos="3000"/>
        <p:guide pos="282"/>
        <p:guide pos="2880"/>
        <p:guide pos="54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1" d="100"/>
        <a:sy n="51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-2520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A2E8FD-2AFE-4B1E-9D19-015693014FEA}" type="datetimeFigureOut">
              <a:rPr lang="en-US" smtClean="0">
                <a:latin typeface="Arial" pitchFamily="34" charset="0"/>
              </a:rPr>
              <a:pPr/>
              <a:t>6/25/2014</a:t>
            </a:fld>
            <a:endParaRPr lang="en-US" dirty="0">
              <a:latin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3D0142-0A92-499C-9E53-36958F98D275}" type="slidenum">
              <a:rPr lang="en-US" smtClean="0">
                <a:latin typeface="Arial" pitchFamily="34" charset="0"/>
              </a:rPr>
              <a:pPr/>
              <a:t>‹#›</a:t>
            </a:fld>
            <a:endParaRPr lang="en-US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29120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B5D7A87D-1CDA-443F-BAE3-82C9C05446C3}" type="datetimeFigureOut">
              <a:rPr lang="en-US" smtClean="0"/>
              <a:pPr/>
              <a:t>6/25/2014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20B9C825-F38E-45BB-92C1-043DE61C918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413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US" smtClean="0"/>
              <a:pPr/>
              <a:t>26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Picture 72" descr="OrangeBeetStrip.png &lt;IGNORE&gt;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4069022"/>
            <a:ext cx="9144000" cy="1512527"/>
          </a:xfrm>
          <a:prstGeom prst="rect">
            <a:avLst/>
          </a:prstGeom>
        </p:spPr>
      </p:pic>
      <p:pic>
        <p:nvPicPr>
          <p:cNvPr id="46" name="Image 22" descr="cover-Honey.jpg &lt;IGNORE&gt;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" y="0"/>
            <a:ext cx="9143998" cy="4071937"/>
          </a:xfrm>
          <a:prstGeom prst="rect">
            <a:avLst/>
          </a:prstGeom>
        </p:spPr>
      </p:pic>
      <p:pic>
        <p:nvPicPr>
          <p:cNvPr id="48" name="Picture 8" descr="cover_bg_honey_part1.jp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44" y="3906044"/>
            <a:ext cx="9143910" cy="178592"/>
          </a:xfrm>
          <a:prstGeom prst="rect">
            <a:avLst/>
          </a:prstGeom>
        </p:spPr>
      </p:pic>
      <p:grpSp>
        <p:nvGrpSpPr>
          <p:cNvPr id="11" name="Group 10"/>
          <p:cNvGrpSpPr/>
          <p:nvPr userDrawn="1"/>
        </p:nvGrpSpPr>
        <p:grpSpPr bwMode="gray">
          <a:xfrm>
            <a:off x="6901056" y="5829386"/>
            <a:ext cx="1894407" cy="855073"/>
            <a:chOff x="1028700" y="1828800"/>
            <a:chExt cx="7083426" cy="3197226"/>
          </a:xfrm>
        </p:grpSpPr>
        <p:sp>
          <p:nvSpPr>
            <p:cNvPr id="12" name="Freeform 5"/>
            <p:cNvSpPr>
              <a:spLocks/>
            </p:cNvSpPr>
            <p:nvPr/>
          </p:nvSpPr>
          <p:spPr bwMode="gray">
            <a:xfrm>
              <a:off x="3371850" y="1828800"/>
              <a:ext cx="1697038" cy="2027238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3" name="Freeform 6"/>
            <p:cNvSpPr>
              <a:spLocks/>
            </p:cNvSpPr>
            <p:nvPr/>
          </p:nvSpPr>
          <p:spPr bwMode="gray">
            <a:xfrm>
              <a:off x="5222875" y="1828800"/>
              <a:ext cx="1758950" cy="2027238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8" name="Rectangle 7"/>
            <p:cNvSpPr>
              <a:spLocks noChangeArrowheads="1"/>
            </p:cNvSpPr>
            <p:nvPr/>
          </p:nvSpPr>
          <p:spPr bwMode="gray">
            <a:xfrm>
              <a:off x="7304088" y="1870075"/>
              <a:ext cx="417513" cy="1944688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9" name="Freeform 8"/>
            <p:cNvSpPr>
              <a:spLocks/>
            </p:cNvSpPr>
            <p:nvPr/>
          </p:nvSpPr>
          <p:spPr bwMode="gray">
            <a:xfrm>
              <a:off x="1028700" y="4525963"/>
              <a:ext cx="269875" cy="390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8" y="0"/>
                </a:cxn>
                <a:cxn ang="0">
                  <a:pos x="168" y="26"/>
                </a:cxn>
                <a:cxn ang="0">
                  <a:pos x="31" y="26"/>
                </a:cxn>
                <a:cxn ang="0">
                  <a:pos x="31" y="107"/>
                </a:cxn>
                <a:cxn ang="0">
                  <a:pos x="159" y="107"/>
                </a:cxn>
                <a:cxn ang="0">
                  <a:pos x="159" y="133"/>
                </a:cxn>
                <a:cxn ang="0">
                  <a:pos x="31" y="133"/>
                </a:cxn>
                <a:cxn ang="0">
                  <a:pos x="31" y="218"/>
                </a:cxn>
                <a:cxn ang="0">
                  <a:pos x="170" y="218"/>
                </a:cxn>
                <a:cxn ang="0">
                  <a:pos x="170" y="246"/>
                </a:cxn>
                <a:cxn ang="0">
                  <a:pos x="0" y="246"/>
                </a:cxn>
                <a:cxn ang="0">
                  <a:pos x="0" y="0"/>
                </a:cxn>
              </a:cxnLst>
              <a:rect l="0" t="0" r="r" b="b"/>
              <a:pathLst>
                <a:path w="170" h="246">
                  <a:moveTo>
                    <a:pt x="0" y="0"/>
                  </a:moveTo>
                  <a:lnTo>
                    <a:pt x="168" y="0"/>
                  </a:lnTo>
                  <a:lnTo>
                    <a:pt x="168" y="26"/>
                  </a:lnTo>
                  <a:lnTo>
                    <a:pt x="31" y="26"/>
                  </a:lnTo>
                  <a:lnTo>
                    <a:pt x="31" y="107"/>
                  </a:lnTo>
                  <a:lnTo>
                    <a:pt x="159" y="107"/>
                  </a:lnTo>
                  <a:lnTo>
                    <a:pt x="159" y="133"/>
                  </a:lnTo>
                  <a:lnTo>
                    <a:pt x="31" y="133"/>
                  </a:lnTo>
                  <a:lnTo>
                    <a:pt x="31" y="218"/>
                  </a:lnTo>
                  <a:lnTo>
                    <a:pt x="170" y="218"/>
                  </a:lnTo>
                  <a:lnTo>
                    <a:pt x="170" y="246"/>
                  </a:lnTo>
                  <a:lnTo>
                    <a:pt x="0" y="2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1" name="Freeform 9"/>
            <p:cNvSpPr>
              <a:spLocks/>
            </p:cNvSpPr>
            <p:nvPr/>
          </p:nvSpPr>
          <p:spPr bwMode="gray">
            <a:xfrm>
              <a:off x="1322388" y="4635500"/>
              <a:ext cx="269875" cy="280988"/>
            </a:xfrm>
            <a:custGeom>
              <a:avLst/>
              <a:gdLst/>
              <a:ahLst/>
              <a:cxnLst>
                <a:cxn ang="0">
                  <a:pos x="66" y="83"/>
                </a:cxn>
                <a:cxn ang="0">
                  <a:pos x="4" y="0"/>
                </a:cxn>
                <a:cxn ang="0">
                  <a:pos x="42" y="0"/>
                </a:cxn>
                <a:cxn ang="0">
                  <a:pos x="85" y="61"/>
                </a:cxn>
                <a:cxn ang="0">
                  <a:pos x="127" y="0"/>
                </a:cxn>
                <a:cxn ang="0">
                  <a:pos x="163" y="0"/>
                </a:cxn>
                <a:cxn ang="0">
                  <a:pos x="101" y="80"/>
                </a:cxn>
                <a:cxn ang="0">
                  <a:pos x="170" y="177"/>
                </a:cxn>
                <a:cxn ang="0">
                  <a:pos x="134" y="177"/>
                </a:cxn>
                <a:cxn ang="0">
                  <a:pos x="85" y="104"/>
                </a:cxn>
                <a:cxn ang="0">
                  <a:pos x="35" y="177"/>
                </a:cxn>
                <a:cxn ang="0">
                  <a:pos x="0" y="177"/>
                </a:cxn>
                <a:cxn ang="0">
                  <a:pos x="66" y="83"/>
                </a:cxn>
              </a:cxnLst>
              <a:rect l="0" t="0" r="r" b="b"/>
              <a:pathLst>
                <a:path w="170" h="177">
                  <a:moveTo>
                    <a:pt x="66" y="83"/>
                  </a:moveTo>
                  <a:lnTo>
                    <a:pt x="4" y="0"/>
                  </a:lnTo>
                  <a:lnTo>
                    <a:pt x="42" y="0"/>
                  </a:lnTo>
                  <a:lnTo>
                    <a:pt x="85" y="61"/>
                  </a:lnTo>
                  <a:lnTo>
                    <a:pt x="127" y="0"/>
                  </a:lnTo>
                  <a:lnTo>
                    <a:pt x="163" y="0"/>
                  </a:lnTo>
                  <a:lnTo>
                    <a:pt x="101" y="80"/>
                  </a:lnTo>
                  <a:lnTo>
                    <a:pt x="170" y="177"/>
                  </a:lnTo>
                  <a:lnTo>
                    <a:pt x="134" y="177"/>
                  </a:lnTo>
                  <a:lnTo>
                    <a:pt x="85" y="104"/>
                  </a:lnTo>
                  <a:lnTo>
                    <a:pt x="35" y="177"/>
                  </a:lnTo>
                  <a:lnTo>
                    <a:pt x="0" y="177"/>
                  </a:lnTo>
                  <a:lnTo>
                    <a:pt x="66" y="8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3" name="Freeform 10"/>
            <p:cNvSpPr>
              <a:spLocks noEditPoints="1"/>
            </p:cNvSpPr>
            <p:nvPr/>
          </p:nvSpPr>
          <p:spPr bwMode="gray">
            <a:xfrm>
              <a:off x="1633538" y="4627563"/>
              <a:ext cx="266700" cy="398463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2"/>
                </a:cxn>
                <a:cxn ang="0">
                  <a:pos x="13" y="12"/>
                </a:cxn>
                <a:cxn ang="0">
                  <a:pos x="22" y="3"/>
                </a:cxn>
                <a:cxn ang="0">
                  <a:pos x="36" y="0"/>
                </a:cxn>
                <a:cxn ang="0">
                  <a:pos x="52" y="3"/>
                </a:cxn>
                <a:cxn ang="0">
                  <a:pos x="62" y="12"/>
                </a:cxn>
                <a:cxn ang="0">
                  <a:pos x="69" y="24"/>
                </a:cxn>
                <a:cxn ang="0">
                  <a:pos x="71" y="39"/>
                </a:cxn>
                <a:cxn ang="0">
                  <a:pos x="69" y="55"/>
                </a:cxn>
                <a:cxn ang="0">
                  <a:pos x="63" y="67"/>
                </a:cxn>
                <a:cxn ang="0">
                  <a:pos x="52" y="75"/>
                </a:cxn>
                <a:cxn ang="0">
                  <a:pos x="37" y="78"/>
                </a:cxn>
                <a:cxn ang="0">
                  <a:pos x="31" y="78"/>
                </a:cxn>
                <a:cxn ang="0">
                  <a:pos x="24" y="76"/>
                </a:cxn>
                <a:cxn ang="0">
                  <a:pos x="18" y="72"/>
                </a:cxn>
                <a:cxn ang="0">
                  <a:pos x="13" y="67"/>
                </a:cxn>
                <a:cxn ang="0">
                  <a:pos x="12" y="67"/>
                </a:cxn>
                <a:cxn ang="0">
                  <a:pos x="12" y="106"/>
                </a:cxn>
                <a:cxn ang="0">
                  <a:pos x="0" y="106"/>
                </a:cxn>
                <a:cxn ang="0">
                  <a:pos x="0" y="2"/>
                </a:cxn>
                <a:cxn ang="0">
                  <a:pos x="57" y="28"/>
                </a:cxn>
                <a:cxn ang="0">
                  <a:pos x="52" y="19"/>
                </a:cxn>
                <a:cxn ang="0">
                  <a:pos x="45" y="13"/>
                </a:cxn>
                <a:cxn ang="0">
                  <a:pos x="35" y="11"/>
                </a:cxn>
                <a:cxn ang="0">
                  <a:pos x="24" y="13"/>
                </a:cxn>
                <a:cxn ang="0">
                  <a:pos x="17" y="20"/>
                </a:cxn>
                <a:cxn ang="0">
                  <a:pos x="13" y="29"/>
                </a:cxn>
                <a:cxn ang="0">
                  <a:pos x="12" y="39"/>
                </a:cxn>
                <a:cxn ang="0">
                  <a:pos x="13" y="50"/>
                </a:cxn>
                <a:cxn ang="0">
                  <a:pos x="17" y="59"/>
                </a:cxn>
                <a:cxn ang="0">
                  <a:pos x="25" y="65"/>
                </a:cxn>
                <a:cxn ang="0">
                  <a:pos x="35" y="68"/>
                </a:cxn>
                <a:cxn ang="0">
                  <a:pos x="46" y="65"/>
                </a:cxn>
                <a:cxn ang="0">
                  <a:pos x="53" y="59"/>
                </a:cxn>
                <a:cxn ang="0">
                  <a:pos x="57" y="49"/>
                </a:cxn>
                <a:cxn ang="0">
                  <a:pos x="58" y="39"/>
                </a:cxn>
                <a:cxn ang="0">
                  <a:pos x="57" y="28"/>
                </a:cxn>
              </a:cxnLst>
              <a:rect l="0" t="0" r="r" b="b"/>
              <a:pathLst>
                <a:path w="71" h="106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5" y="8"/>
                    <a:pt x="18" y="5"/>
                    <a:pt x="22" y="3"/>
                  </a:cubicBezTo>
                  <a:cubicBezTo>
                    <a:pt x="26" y="1"/>
                    <a:pt x="31" y="0"/>
                    <a:pt x="36" y="0"/>
                  </a:cubicBezTo>
                  <a:cubicBezTo>
                    <a:pt x="42" y="0"/>
                    <a:pt x="47" y="1"/>
                    <a:pt x="52" y="3"/>
                  </a:cubicBezTo>
                  <a:cubicBezTo>
                    <a:pt x="56" y="5"/>
                    <a:pt x="60" y="8"/>
                    <a:pt x="62" y="12"/>
                  </a:cubicBezTo>
                  <a:cubicBezTo>
                    <a:pt x="65" y="15"/>
                    <a:pt x="67" y="20"/>
                    <a:pt x="69" y="24"/>
                  </a:cubicBezTo>
                  <a:cubicBezTo>
                    <a:pt x="70" y="29"/>
                    <a:pt x="71" y="34"/>
                    <a:pt x="71" y="39"/>
                  </a:cubicBezTo>
                  <a:cubicBezTo>
                    <a:pt x="71" y="45"/>
                    <a:pt x="70" y="50"/>
                    <a:pt x="69" y="55"/>
                  </a:cubicBezTo>
                  <a:cubicBezTo>
                    <a:pt x="68" y="59"/>
                    <a:pt x="65" y="63"/>
                    <a:pt x="63" y="67"/>
                  </a:cubicBezTo>
                  <a:cubicBezTo>
                    <a:pt x="60" y="70"/>
                    <a:pt x="56" y="73"/>
                    <a:pt x="52" y="75"/>
                  </a:cubicBezTo>
                  <a:cubicBezTo>
                    <a:pt x="48" y="77"/>
                    <a:pt x="42" y="78"/>
                    <a:pt x="37" y="78"/>
                  </a:cubicBezTo>
                  <a:cubicBezTo>
                    <a:pt x="35" y="78"/>
                    <a:pt x="33" y="78"/>
                    <a:pt x="31" y="78"/>
                  </a:cubicBezTo>
                  <a:cubicBezTo>
                    <a:pt x="28" y="78"/>
                    <a:pt x="26" y="77"/>
                    <a:pt x="24" y="76"/>
                  </a:cubicBezTo>
                  <a:cubicBezTo>
                    <a:pt x="22" y="75"/>
                    <a:pt x="20" y="74"/>
                    <a:pt x="18" y="72"/>
                  </a:cubicBezTo>
                  <a:cubicBezTo>
                    <a:pt x="16" y="71"/>
                    <a:pt x="14" y="69"/>
                    <a:pt x="13" y="67"/>
                  </a:cubicBezTo>
                  <a:cubicBezTo>
                    <a:pt x="12" y="67"/>
                    <a:pt x="12" y="67"/>
                    <a:pt x="12" y="67"/>
                  </a:cubicBezTo>
                  <a:cubicBezTo>
                    <a:pt x="12" y="106"/>
                    <a:pt x="12" y="106"/>
                    <a:pt x="12" y="106"/>
                  </a:cubicBezTo>
                  <a:cubicBezTo>
                    <a:pt x="0" y="106"/>
                    <a:pt x="0" y="106"/>
                    <a:pt x="0" y="106"/>
                  </a:cubicBezTo>
                  <a:lnTo>
                    <a:pt x="0" y="2"/>
                  </a:lnTo>
                  <a:close/>
                  <a:moveTo>
                    <a:pt x="57" y="28"/>
                  </a:moveTo>
                  <a:cubicBezTo>
                    <a:pt x="56" y="25"/>
                    <a:pt x="54" y="22"/>
                    <a:pt x="52" y="19"/>
                  </a:cubicBezTo>
                  <a:cubicBezTo>
                    <a:pt x="51" y="17"/>
                    <a:pt x="48" y="15"/>
                    <a:pt x="45" y="13"/>
                  </a:cubicBezTo>
                  <a:cubicBezTo>
                    <a:pt x="42" y="12"/>
                    <a:pt x="39" y="11"/>
                    <a:pt x="35" y="11"/>
                  </a:cubicBezTo>
                  <a:cubicBezTo>
                    <a:pt x="31" y="11"/>
                    <a:pt x="27" y="12"/>
                    <a:pt x="24" y="13"/>
                  </a:cubicBezTo>
                  <a:cubicBezTo>
                    <a:pt x="21" y="15"/>
                    <a:pt x="19" y="17"/>
                    <a:pt x="17" y="20"/>
                  </a:cubicBezTo>
                  <a:cubicBezTo>
                    <a:pt x="15" y="22"/>
                    <a:pt x="14" y="25"/>
                    <a:pt x="13" y="29"/>
                  </a:cubicBezTo>
                  <a:cubicBezTo>
                    <a:pt x="12" y="32"/>
                    <a:pt x="12" y="36"/>
                    <a:pt x="12" y="39"/>
                  </a:cubicBezTo>
                  <a:cubicBezTo>
                    <a:pt x="12" y="43"/>
                    <a:pt x="12" y="46"/>
                    <a:pt x="13" y="50"/>
                  </a:cubicBezTo>
                  <a:cubicBezTo>
                    <a:pt x="14" y="53"/>
                    <a:pt x="15" y="56"/>
                    <a:pt x="17" y="59"/>
                  </a:cubicBezTo>
                  <a:cubicBezTo>
                    <a:pt x="19" y="61"/>
                    <a:pt x="22" y="64"/>
                    <a:pt x="25" y="65"/>
                  </a:cubicBezTo>
                  <a:cubicBezTo>
                    <a:pt x="28" y="67"/>
                    <a:pt x="31" y="68"/>
                    <a:pt x="35" y="68"/>
                  </a:cubicBezTo>
                  <a:cubicBezTo>
                    <a:pt x="40" y="68"/>
                    <a:pt x="43" y="67"/>
                    <a:pt x="46" y="65"/>
                  </a:cubicBezTo>
                  <a:cubicBezTo>
                    <a:pt x="49" y="63"/>
                    <a:pt x="51" y="61"/>
                    <a:pt x="53" y="59"/>
                  </a:cubicBezTo>
                  <a:cubicBezTo>
                    <a:pt x="55" y="56"/>
                    <a:pt x="56" y="53"/>
                    <a:pt x="57" y="49"/>
                  </a:cubicBezTo>
                  <a:cubicBezTo>
                    <a:pt x="58" y="46"/>
                    <a:pt x="58" y="42"/>
                    <a:pt x="58" y="39"/>
                  </a:cubicBezTo>
                  <a:cubicBezTo>
                    <a:pt x="58" y="35"/>
                    <a:pt x="58" y="32"/>
                    <a:pt x="57" y="28"/>
                  </a:cubicBez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4" name="Freeform 11"/>
            <p:cNvSpPr>
              <a:spLocks noEditPoints="1"/>
            </p:cNvSpPr>
            <p:nvPr/>
          </p:nvSpPr>
          <p:spPr bwMode="gray">
            <a:xfrm>
              <a:off x="1938338" y="4627563"/>
              <a:ext cx="258763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2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3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5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8" y="11"/>
                    <a:pt x="35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6" name="Freeform 12"/>
            <p:cNvSpPr>
              <a:spLocks/>
            </p:cNvSpPr>
            <p:nvPr/>
          </p:nvSpPr>
          <p:spPr bwMode="gray">
            <a:xfrm>
              <a:off x="2241550" y="4627563"/>
              <a:ext cx="150813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7"/>
                </a:cxn>
                <a:cxn ang="0">
                  <a:pos x="12" y="17"/>
                </a:cxn>
                <a:cxn ang="0">
                  <a:pos x="23" y="4"/>
                </a:cxn>
                <a:cxn ang="0">
                  <a:pos x="40" y="0"/>
                </a:cxn>
                <a:cxn ang="0">
                  <a:pos x="40" y="13"/>
                </a:cxn>
                <a:cxn ang="0">
                  <a:pos x="27" y="15"/>
                </a:cxn>
                <a:cxn ang="0">
                  <a:pos x="18" y="21"/>
                </a:cxn>
                <a:cxn ang="0">
                  <a:pos x="14" y="31"/>
                </a:cxn>
                <a:cxn ang="0">
                  <a:pos x="12" y="43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40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5" y="11"/>
                    <a:pt x="19" y="7"/>
                    <a:pt x="23" y="4"/>
                  </a:cubicBezTo>
                  <a:cubicBezTo>
                    <a:pt x="27" y="1"/>
                    <a:pt x="33" y="0"/>
                    <a:pt x="40" y="0"/>
                  </a:cubicBezTo>
                  <a:cubicBezTo>
                    <a:pt x="40" y="13"/>
                    <a:pt x="40" y="13"/>
                    <a:pt x="40" y="13"/>
                  </a:cubicBezTo>
                  <a:cubicBezTo>
                    <a:pt x="35" y="13"/>
                    <a:pt x="30" y="14"/>
                    <a:pt x="27" y="15"/>
                  </a:cubicBezTo>
                  <a:cubicBezTo>
                    <a:pt x="23" y="16"/>
                    <a:pt x="21" y="18"/>
                    <a:pt x="18" y="21"/>
                  </a:cubicBezTo>
                  <a:cubicBezTo>
                    <a:pt x="16" y="24"/>
                    <a:pt x="15" y="27"/>
                    <a:pt x="14" y="31"/>
                  </a:cubicBezTo>
                  <a:cubicBezTo>
                    <a:pt x="13" y="34"/>
                    <a:pt x="12" y="39"/>
                    <a:pt x="12" y="43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7" name="Freeform 13"/>
            <p:cNvSpPr>
              <a:spLocks noEditPoints="1"/>
            </p:cNvSpPr>
            <p:nvPr/>
          </p:nvSpPr>
          <p:spPr bwMode="gray">
            <a:xfrm>
              <a:off x="2425700" y="4525963"/>
              <a:ext cx="44450" cy="390525"/>
            </a:xfrm>
            <a:custGeom>
              <a:avLst/>
              <a:gdLst/>
              <a:ahLst/>
              <a:cxnLst>
                <a:cxn ang="0">
                  <a:pos x="28" y="35"/>
                </a:cxn>
                <a:cxn ang="0">
                  <a:pos x="0" y="35"/>
                </a:cxn>
                <a:cxn ang="0">
                  <a:pos x="0" y="0"/>
                </a:cxn>
                <a:cxn ang="0">
                  <a:pos x="28" y="0"/>
                </a:cxn>
                <a:cxn ang="0">
                  <a:pos x="28" y="35"/>
                </a:cxn>
                <a:cxn ang="0">
                  <a:pos x="0" y="69"/>
                </a:cxn>
                <a:cxn ang="0">
                  <a:pos x="28" y="69"/>
                </a:cxn>
                <a:cxn ang="0">
                  <a:pos x="28" y="246"/>
                </a:cxn>
                <a:cxn ang="0">
                  <a:pos x="0" y="246"/>
                </a:cxn>
                <a:cxn ang="0">
                  <a:pos x="0" y="69"/>
                </a:cxn>
              </a:cxnLst>
              <a:rect l="0" t="0" r="r" b="b"/>
              <a:pathLst>
                <a:path w="28" h="246">
                  <a:moveTo>
                    <a:pt x="28" y="35"/>
                  </a:moveTo>
                  <a:lnTo>
                    <a:pt x="0" y="35"/>
                  </a:lnTo>
                  <a:lnTo>
                    <a:pt x="0" y="0"/>
                  </a:lnTo>
                  <a:lnTo>
                    <a:pt x="28" y="0"/>
                  </a:lnTo>
                  <a:lnTo>
                    <a:pt x="28" y="35"/>
                  </a:lnTo>
                  <a:close/>
                  <a:moveTo>
                    <a:pt x="0" y="69"/>
                  </a:moveTo>
                  <a:lnTo>
                    <a:pt x="28" y="69"/>
                  </a:lnTo>
                  <a:lnTo>
                    <a:pt x="28" y="246"/>
                  </a:lnTo>
                  <a:lnTo>
                    <a:pt x="0" y="246"/>
                  </a:lnTo>
                  <a:lnTo>
                    <a:pt x="0" y="69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8" name="Freeform 14"/>
            <p:cNvSpPr>
              <a:spLocks noEditPoints="1"/>
            </p:cNvSpPr>
            <p:nvPr/>
          </p:nvSpPr>
          <p:spPr bwMode="gray">
            <a:xfrm>
              <a:off x="2527300" y="4627563"/>
              <a:ext cx="258763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2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2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4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2" y="76"/>
                    <a:pt x="44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2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1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7" y="11"/>
                    <a:pt x="34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9" name="Freeform 15"/>
            <p:cNvSpPr>
              <a:spLocks/>
            </p:cNvSpPr>
            <p:nvPr/>
          </p:nvSpPr>
          <p:spPr bwMode="gray">
            <a:xfrm>
              <a:off x="2832100" y="4627563"/>
              <a:ext cx="236538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4"/>
                </a:cxn>
                <a:cxn ang="0">
                  <a:pos x="12" y="14"/>
                </a:cxn>
                <a:cxn ang="0">
                  <a:pos x="22" y="3"/>
                </a:cxn>
                <a:cxn ang="0">
                  <a:pos x="37" y="0"/>
                </a:cxn>
                <a:cxn ang="0">
                  <a:pos x="49" y="2"/>
                </a:cxn>
                <a:cxn ang="0">
                  <a:pos x="57" y="8"/>
                </a:cxn>
                <a:cxn ang="0">
                  <a:pos x="61" y="16"/>
                </a:cxn>
                <a:cxn ang="0">
                  <a:pos x="63" y="27"/>
                </a:cxn>
                <a:cxn ang="0">
                  <a:pos x="63" y="77"/>
                </a:cxn>
                <a:cxn ang="0">
                  <a:pos x="50" y="77"/>
                </a:cxn>
                <a:cxn ang="0">
                  <a:pos x="50" y="26"/>
                </a:cxn>
                <a:cxn ang="0">
                  <a:pos x="46" y="15"/>
                </a:cxn>
                <a:cxn ang="0">
                  <a:pos x="35" y="11"/>
                </a:cxn>
                <a:cxn ang="0">
                  <a:pos x="25" y="13"/>
                </a:cxn>
                <a:cxn ang="0">
                  <a:pos x="18" y="17"/>
                </a:cxn>
                <a:cxn ang="0">
                  <a:pos x="14" y="25"/>
                </a:cxn>
                <a:cxn ang="0">
                  <a:pos x="13" y="34"/>
                </a:cxn>
                <a:cxn ang="0">
                  <a:pos x="13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63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5" y="9"/>
                    <a:pt x="18" y="5"/>
                    <a:pt x="22" y="3"/>
                  </a:cubicBezTo>
                  <a:cubicBezTo>
                    <a:pt x="27" y="1"/>
                    <a:pt x="31" y="0"/>
                    <a:pt x="37" y="0"/>
                  </a:cubicBezTo>
                  <a:cubicBezTo>
                    <a:pt x="42" y="0"/>
                    <a:pt x="46" y="1"/>
                    <a:pt x="49" y="2"/>
                  </a:cubicBezTo>
                  <a:cubicBezTo>
                    <a:pt x="52" y="3"/>
                    <a:pt x="55" y="5"/>
                    <a:pt x="57" y="8"/>
                  </a:cubicBezTo>
                  <a:cubicBezTo>
                    <a:pt x="59" y="10"/>
                    <a:pt x="61" y="13"/>
                    <a:pt x="61" y="16"/>
                  </a:cubicBezTo>
                  <a:cubicBezTo>
                    <a:pt x="62" y="20"/>
                    <a:pt x="63" y="23"/>
                    <a:pt x="63" y="27"/>
                  </a:cubicBezTo>
                  <a:cubicBezTo>
                    <a:pt x="63" y="77"/>
                    <a:pt x="63" y="77"/>
                    <a:pt x="63" y="77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50" y="26"/>
                    <a:pt x="50" y="26"/>
                    <a:pt x="50" y="26"/>
                  </a:cubicBezTo>
                  <a:cubicBezTo>
                    <a:pt x="50" y="21"/>
                    <a:pt x="49" y="18"/>
                    <a:pt x="46" y="15"/>
                  </a:cubicBezTo>
                  <a:cubicBezTo>
                    <a:pt x="43" y="12"/>
                    <a:pt x="40" y="11"/>
                    <a:pt x="35" y="11"/>
                  </a:cubicBezTo>
                  <a:cubicBezTo>
                    <a:pt x="31" y="11"/>
                    <a:pt x="28" y="11"/>
                    <a:pt x="25" y="13"/>
                  </a:cubicBezTo>
                  <a:cubicBezTo>
                    <a:pt x="22" y="14"/>
                    <a:pt x="20" y="15"/>
                    <a:pt x="18" y="17"/>
                  </a:cubicBezTo>
                  <a:cubicBezTo>
                    <a:pt x="16" y="20"/>
                    <a:pt x="15" y="22"/>
                    <a:pt x="14" y="25"/>
                  </a:cubicBezTo>
                  <a:cubicBezTo>
                    <a:pt x="13" y="28"/>
                    <a:pt x="13" y="31"/>
                    <a:pt x="13" y="34"/>
                  </a:cubicBezTo>
                  <a:cubicBezTo>
                    <a:pt x="13" y="77"/>
                    <a:pt x="13" y="77"/>
                    <a:pt x="13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0" name="Freeform 16"/>
            <p:cNvSpPr>
              <a:spLocks/>
            </p:cNvSpPr>
            <p:nvPr/>
          </p:nvSpPr>
          <p:spPr bwMode="gray">
            <a:xfrm>
              <a:off x="3121025" y="4627563"/>
              <a:ext cx="255588" cy="293688"/>
            </a:xfrm>
            <a:custGeom>
              <a:avLst/>
              <a:gdLst/>
              <a:ahLst/>
              <a:cxnLst>
                <a:cxn ang="0">
                  <a:pos x="55" y="26"/>
                </a:cxn>
                <a:cxn ang="0">
                  <a:pos x="48" y="15"/>
                </a:cxn>
                <a:cxn ang="0">
                  <a:pos x="36" y="11"/>
                </a:cxn>
                <a:cxn ang="0">
                  <a:pos x="25" y="13"/>
                </a:cxn>
                <a:cxn ang="0">
                  <a:pos x="18" y="20"/>
                </a:cxn>
                <a:cxn ang="0">
                  <a:pos x="14" y="29"/>
                </a:cxn>
                <a:cxn ang="0">
                  <a:pos x="13" y="40"/>
                </a:cxn>
                <a:cxn ang="0">
                  <a:pos x="14" y="50"/>
                </a:cxn>
                <a:cxn ang="0">
                  <a:pos x="18" y="59"/>
                </a:cxn>
                <a:cxn ang="0">
                  <a:pos x="24" y="65"/>
                </a:cxn>
                <a:cxn ang="0">
                  <a:pos x="35" y="68"/>
                </a:cxn>
                <a:cxn ang="0">
                  <a:pos x="49" y="63"/>
                </a:cxn>
                <a:cxn ang="0">
                  <a:pos x="55" y="49"/>
                </a:cxn>
                <a:cxn ang="0">
                  <a:pos x="68" y="49"/>
                </a:cxn>
                <a:cxn ang="0">
                  <a:pos x="57" y="71"/>
                </a:cxn>
                <a:cxn ang="0">
                  <a:pos x="35" y="78"/>
                </a:cxn>
                <a:cxn ang="0">
                  <a:pos x="20" y="76"/>
                </a:cxn>
                <a:cxn ang="0">
                  <a:pos x="8" y="68"/>
                </a:cxn>
                <a:cxn ang="0">
                  <a:pos x="2" y="56"/>
                </a:cxn>
                <a:cxn ang="0">
                  <a:pos x="0" y="40"/>
                </a:cxn>
                <a:cxn ang="0">
                  <a:pos x="2" y="24"/>
                </a:cxn>
                <a:cxn ang="0">
                  <a:pos x="8" y="12"/>
                </a:cxn>
                <a:cxn ang="0">
                  <a:pos x="19" y="3"/>
                </a:cxn>
                <a:cxn ang="0">
                  <a:pos x="35" y="0"/>
                </a:cxn>
                <a:cxn ang="0">
                  <a:pos x="47" y="1"/>
                </a:cxn>
                <a:cxn ang="0">
                  <a:pos x="57" y="6"/>
                </a:cxn>
                <a:cxn ang="0">
                  <a:pos x="64" y="14"/>
                </a:cxn>
                <a:cxn ang="0">
                  <a:pos x="68" y="26"/>
                </a:cxn>
                <a:cxn ang="0">
                  <a:pos x="55" y="26"/>
                </a:cxn>
              </a:cxnLst>
              <a:rect l="0" t="0" r="r" b="b"/>
              <a:pathLst>
                <a:path w="68" h="78">
                  <a:moveTo>
                    <a:pt x="55" y="26"/>
                  </a:moveTo>
                  <a:cubicBezTo>
                    <a:pt x="54" y="21"/>
                    <a:pt x="52" y="17"/>
                    <a:pt x="48" y="15"/>
                  </a:cubicBezTo>
                  <a:cubicBezTo>
                    <a:pt x="45" y="12"/>
                    <a:pt x="41" y="11"/>
                    <a:pt x="36" y="11"/>
                  </a:cubicBezTo>
                  <a:cubicBezTo>
                    <a:pt x="32" y="11"/>
                    <a:pt x="28" y="12"/>
                    <a:pt x="25" y="13"/>
                  </a:cubicBezTo>
                  <a:cubicBezTo>
                    <a:pt x="22" y="15"/>
                    <a:pt x="19" y="17"/>
                    <a:pt x="18" y="20"/>
                  </a:cubicBezTo>
                  <a:cubicBezTo>
                    <a:pt x="16" y="22"/>
                    <a:pt x="15" y="26"/>
                    <a:pt x="14" y="29"/>
                  </a:cubicBezTo>
                  <a:cubicBezTo>
                    <a:pt x="13" y="33"/>
                    <a:pt x="13" y="36"/>
                    <a:pt x="13" y="40"/>
                  </a:cubicBezTo>
                  <a:cubicBezTo>
                    <a:pt x="13" y="44"/>
                    <a:pt x="13" y="47"/>
                    <a:pt x="14" y="50"/>
                  </a:cubicBezTo>
                  <a:cubicBezTo>
                    <a:pt x="15" y="54"/>
                    <a:pt x="16" y="57"/>
                    <a:pt x="18" y="59"/>
                  </a:cubicBezTo>
                  <a:cubicBezTo>
                    <a:pt x="19" y="62"/>
                    <a:pt x="22" y="64"/>
                    <a:pt x="24" y="65"/>
                  </a:cubicBezTo>
                  <a:cubicBezTo>
                    <a:pt x="27" y="67"/>
                    <a:pt x="31" y="68"/>
                    <a:pt x="35" y="68"/>
                  </a:cubicBezTo>
                  <a:cubicBezTo>
                    <a:pt x="41" y="68"/>
                    <a:pt x="45" y="66"/>
                    <a:pt x="49" y="63"/>
                  </a:cubicBezTo>
                  <a:cubicBezTo>
                    <a:pt x="52" y="59"/>
                    <a:pt x="54" y="55"/>
                    <a:pt x="55" y="49"/>
                  </a:cubicBezTo>
                  <a:cubicBezTo>
                    <a:pt x="68" y="49"/>
                    <a:pt x="68" y="49"/>
                    <a:pt x="68" y="49"/>
                  </a:cubicBezTo>
                  <a:cubicBezTo>
                    <a:pt x="66" y="58"/>
                    <a:pt x="63" y="66"/>
                    <a:pt x="57" y="71"/>
                  </a:cubicBezTo>
                  <a:cubicBezTo>
                    <a:pt x="52" y="76"/>
                    <a:pt x="44" y="78"/>
                    <a:pt x="35" y="78"/>
                  </a:cubicBezTo>
                  <a:cubicBezTo>
                    <a:pt x="29" y="78"/>
                    <a:pt x="24" y="78"/>
                    <a:pt x="20" y="76"/>
                  </a:cubicBezTo>
                  <a:cubicBezTo>
                    <a:pt x="15" y="74"/>
                    <a:pt x="11" y="71"/>
                    <a:pt x="8" y="68"/>
                  </a:cubicBezTo>
                  <a:cubicBezTo>
                    <a:pt x="6" y="64"/>
                    <a:pt x="3" y="60"/>
                    <a:pt x="2" y="56"/>
                  </a:cubicBezTo>
                  <a:cubicBezTo>
                    <a:pt x="0" y="51"/>
                    <a:pt x="0" y="46"/>
                    <a:pt x="0" y="40"/>
                  </a:cubicBezTo>
                  <a:cubicBezTo>
                    <a:pt x="0" y="35"/>
                    <a:pt x="0" y="29"/>
                    <a:pt x="2" y="24"/>
                  </a:cubicBezTo>
                  <a:cubicBezTo>
                    <a:pt x="3" y="19"/>
                    <a:pt x="5" y="15"/>
                    <a:pt x="8" y="12"/>
                  </a:cubicBezTo>
                  <a:cubicBezTo>
                    <a:pt x="11" y="8"/>
                    <a:pt x="15" y="5"/>
                    <a:pt x="19" y="3"/>
                  </a:cubicBezTo>
                  <a:cubicBezTo>
                    <a:pt x="24" y="1"/>
                    <a:pt x="29" y="0"/>
                    <a:pt x="35" y="0"/>
                  </a:cubicBezTo>
                  <a:cubicBezTo>
                    <a:pt x="39" y="0"/>
                    <a:pt x="43" y="0"/>
                    <a:pt x="47" y="1"/>
                  </a:cubicBezTo>
                  <a:cubicBezTo>
                    <a:pt x="51" y="2"/>
                    <a:pt x="54" y="4"/>
                    <a:pt x="57" y="6"/>
                  </a:cubicBezTo>
                  <a:cubicBezTo>
                    <a:pt x="60" y="8"/>
                    <a:pt x="62" y="11"/>
                    <a:pt x="64" y="14"/>
                  </a:cubicBezTo>
                  <a:cubicBezTo>
                    <a:pt x="66" y="17"/>
                    <a:pt x="67" y="21"/>
                    <a:pt x="68" y="26"/>
                  </a:cubicBezTo>
                  <a:lnTo>
                    <a:pt x="55" y="26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1" name="Freeform 17"/>
            <p:cNvSpPr>
              <a:spLocks noEditPoints="1"/>
            </p:cNvSpPr>
            <p:nvPr/>
          </p:nvSpPr>
          <p:spPr bwMode="gray">
            <a:xfrm>
              <a:off x="3409950" y="4627563"/>
              <a:ext cx="261938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3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3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5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70" h="78">
                  <a:moveTo>
                    <a:pt x="68" y="53"/>
                  </a:moveTo>
                  <a:cubicBezTo>
                    <a:pt x="67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8" y="1"/>
                    <a:pt x="52" y="4"/>
                  </a:cubicBezTo>
                  <a:cubicBezTo>
                    <a:pt x="56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70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7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8" y="11"/>
                    <a:pt x="35" y="11"/>
                  </a:cubicBezTo>
                  <a:cubicBezTo>
                    <a:pt x="31" y="11"/>
                    <a:pt x="29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2" name="Freeform 18"/>
            <p:cNvSpPr>
              <a:spLocks/>
            </p:cNvSpPr>
            <p:nvPr/>
          </p:nvSpPr>
          <p:spPr bwMode="gray">
            <a:xfrm>
              <a:off x="3833813" y="4548188"/>
              <a:ext cx="150813" cy="368300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40" y="23"/>
                </a:cxn>
                <a:cxn ang="0">
                  <a:pos x="40" y="34"/>
                </a:cxn>
                <a:cxn ang="0">
                  <a:pos x="25" y="34"/>
                </a:cxn>
                <a:cxn ang="0">
                  <a:pos x="25" y="80"/>
                </a:cxn>
                <a:cxn ang="0">
                  <a:pos x="26" y="84"/>
                </a:cxn>
                <a:cxn ang="0">
                  <a:pos x="27" y="86"/>
                </a:cxn>
                <a:cxn ang="0">
                  <a:pos x="30" y="87"/>
                </a:cxn>
                <a:cxn ang="0">
                  <a:pos x="35" y="87"/>
                </a:cxn>
                <a:cxn ang="0">
                  <a:pos x="40" y="87"/>
                </a:cxn>
                <a:cxn ang="0">
                  <a:pos x="40" y="98"/>
                </a:cxn>
                <a:cxn ang="0">
                  <a:pos x="31" y="98"/>
                </a:cxn>
                <a:cxn ang="0">
                  <a:pos x="23" y="97"/>
                </a:cxn>
                <a:cxn ang="0">
                  <a:pos x="17" y="95"/>
                </a:cxn>
                <a:cxn ang="0">
                  <a:pos x="14" y="90"/>
                </a:cxn>
                <a:cxn ang="0">
                  <a:pos x="13" y="81"/>
                </a:cxn>
                <a:cxn ang="0">
                  <a:pos x="13" y="34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13" y="23"/>
                </a:cxn>
                <a:cxn ang="0">
                  <a:pos x="13" y="0"/>
                </a:cxn>
                <a:cxn ang="0">
                  <a:pos x="25" y="0"/>
                </a:cxn>
                <a:cxn ang="0">
                  <a:pos x="25" y="23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6" y="83"/>
                    <a:pt x="26" y="84"/>
                  </a:cubicBezTo>
                  <a:cubicBezTo>
                    <a:pt x="26" y="85"/>
                    <a:pt x="27" y="85"/>
                    <a:pt x="27" y="86"/>
                  </a:cubicBezTo>
                  <a:cubicBezTo>
                    <a:pt x="28" y="86"/>
                    <a:pt x="29" y="86"/>
                    <a:pt x="30" y="87"/>
                  </a:cubicBezTo>
                  <a:cubicBezTo>
                    <a:pt x="31" y="87"/>
                    <a:pt x="33" y="87"/>
                    <a:pt x="35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1" y="98"/>
                    <a:pt x="31" y="98"/>
                    <a:pt x="31" y="98"/>
                  </a:cubicBezTo>
                  <a:cubicBezTo>
                    <a:pt x="28" y="98"/>
                    <a:pt x="25" y="98"/>
                    <a:pt x="23" y="97"/>
                  </a:cubicBezTo>
                  <a:cubicBezTo>
                    <a:pt x="21" y="97"/>
                    <a:pt x="19" y="96"/>
                    <a:pt x="17" y="95"/>
                  </a:cubicBezTo>
                  <a:cubicBezTo>
                    <a:pt x="16" y="94"/>
                    <a:pt x="15" y="92"/>
                    <a:pt x="14" y="90"/>
                  </a:cubicBezTo>
                  <a:cubicBezTo>
                    <a:pt x="13" y="88"/>
                    <a:pt x="13" y="85"/>
                    <a:pt x="13" y="81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3" name="Freeform 19"/>
            <p:cNvSpPr>
              <a:spLocks/>
            </p:cNvSpPr>
            <p:nvPr/>
          </p:nvSpPr>
          <p:spPr bwMode="gray">
            <a:xfrm>
              <a:off x="4037013" y="4525963"/>
              <a:ext cx="233363" cy="390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" y="0"/>
                </a:cxn>
                <a:cxn ang="0">
                  <a:pos x="12" y="40"/>
                </a:cxn>
                <a:cxn ang="0">
                  <a:pos x="12" y="40"/>
                </a:cxn>
                <a:cxn ang="0">
                  <a:pos x="16" y="34"/>
                </a:cxn>
                <a:cxn ang="0">
                  <a:pos x="22" y="30"/>
                </a:cxn>
                <a:cxn ang="0">
                  <a:pos x="29" y="28"/>
                </a:cxn>
                <a:cxn ang="0">
                  <a:pos x="36" y="27"/>
                </a:cxn>
                <a:cxn ang="0">
                  <a:pos x="48" y="29"/>
                </a:cxn>
                <a:cxn ang="0">
                  <a:pos x="56" y="35"/>
                </a:cxn>
                <a:cxn ang="0">
                  <a:pos x="60" y="43"/>
                </a:cxn>
                <a:cxn ang="0">
                  <a:pos x="62" y="54"/>
                </a:cxn>
                <a:cxn ang="0">
                  <a:pos x="62" y="104"/>
                </a:cxn>
                <a:cxn ang="0">
                  <a:pos x="49" y="104"/>
                </a:cxn>
                <a:cxn ang="0">
                  <a:pos x="49" y="53"/>
                </a:cxn>
                <a:cxn ang="0">
                  <a:pos x="45" y="42"/>
                </a:cxn>
                <a:cxn ang="0">
                  <a:pos x="34" y="38"/>
                </a:cxn>
                <a:cxn ang="0">
                  <a:pos x="24" y="40"/>
                </a:cxn>
                <a:cxn ang="0">
                  <a:pos x="17" y="44"/>
                </a:cxn>
                <a:cxn ang="0">
                  <a:pos x="13" y="52"/>
                </a:cxn>
                <a:cxn ang="0">
                  <a:pos x="12" y="61"/>
                </a:cxn>
                <a:cxn ang="0">
                  <a:pos x="12" y="104"/>
                </a:cxn>
                <a:cxn ang="0">
                  <a:pos x="0" y="104"/>
                </a:cxn>
                <a:cxn ang="0">
                  <a:pos x="0" y="0"/>
                </a:cxn>
              </a:cxnLst>
              <a:rect l="0" t="0" r="r" b="b"/>
              <a:pathLst>
                <a:path w="62" h="104">
                  <a:moveTo>
                    <a:pt x="0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3" y="37"/>
                    <a:pt x="15" y="35"/>
                    <a:pt x="16" y="34"/>
                  </a:cubicBezTo>
                  <a:cubicBezTo>
                    <a:pt x="18" y="32"/>
                    <a:pt x="20" y="31"/>
                    <a:pt x="22" y="30"/>
                  </a:cubicBezTo>
                  <a:cubicBezTo>
                    <a:pt x="24" y="29"/>
                    <a:pt x="27" y="28"/>
                    <a:pt x="29" y="28"/>
                  </a:cubicBezTo>
                  <a:cubicBezTo>
                    <a:pt x="31" y="27"/>
                    <a:pt x="34" y="27"/>
                    <a:pt x="36" y="27"/>
                  </a:cubicBezTo>
                  <a:cubicBezTo>
                    <a:pt x="41" y="27"/>
                    <a:pt x="45" y="28"/>
                    <a:pt x="48" y="29"/>
                  </a:cubicBezTo>
                  <a:cubicBezTo>
                    <a:pt x="52" y="30"/>
                    <a:pt x="54" y="32"/>
                    <a:pt x="56" y="35"/>
                  </a:cubicBezTo>
                  <a:cubicBezTo>
                    <a:pt x="58" y="37"/>
                    <a:pt x="60" y="40"/>
                    <a:pt x="60" y="43"/>
                  </a:cubicBezTo>
                  <a:cubicBezTo>
                    <a:pt x="61" y="47"/>
                    <a:pt x="62" y="50"/>
                    <a:pt x="62" y="54"/>
                  </a:cubicBezTo>
                  <a:cubicBezTo>
                    <a:pt x="62" y="104"/>
                    <a:pt x="62" y="104"/>
                    <a:pt x="62" y="104"/>
                  </a:cubicBezTo>
                  <a:cubicBezTo>
                    <a:pt x="49" y="104"/>
                    <a:pt x="49" y="104"/>
                    <a:pt x="49" y="104"/>
                  </a:cubicBezTo>
                  <a:cubicBezTo>
                    <a:pt x="49" y="53"/>
                    <a:pt x="49" y="53"/>
                    <a:pt x="49" y="53"/>
                  </a:cubicBezTo>
                  <a:cubicBezTo>
                    <a:pt x="49" y="48"/>
                    <a:pt x="48" y="45"/>
                    <a:pt x="45" y="42"/>
                  </a:cubicBezTo>
                  <a:cubicBezTo>
                    <a:pt x="43" y="39"/>
                    <a:pt x="39" y="38"/>
                    <a:pt x="34" y="38"/>
                  </a:cubicBezTo>
                  <a:cubicBezTo>
                    <a:pt x="30" y="38"/>
                    <a:pt x="27" y="38"/>
                    <a:pt x="24" y="40"/>
                  </a:cubicBezTo>
                  <a:cubicBezTo>
                    <a:pt x="22" y="41"/>
                    <a:pt x="19" y="42"/>
                    <a:pt x="17" y="44"/>
                  </a:cubicBezTo>
                  <a:cubicBezTo>
                    <a:pt x="16" y="47"/>
                    <a:pt x="14" y="49"/>
                    <a:pt x="13" y="52"/>
                  </a:cubicBezTo>
                  <a:cubicBezTo>
                    <a:pt x="12" y="55"/>
                    <a:pt x="12" y="58"/>
                    <a:pt x="12" y="61"/>
                  </a:cubicBezTo>
                  <a:cubicBezTo>
                    <a:pt x="12" y="104"/>
                    <a:pt x="12" y="104"/>
                    <a:pt x="12" y="104"/>
                  </a:cubicBezTo>
                  <a:cubicBezTo>
                    <a:pt x="0" y="104"/>
                    <a:pt x="0" y="104"/>
                    <a:pt x="0" y="10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4" name="Freeform 20"/>
            <p:cNvSpPr>
              <a:spLocks noEditPoints="1"/>
            </p:cNvSpPr>
            <p:nvPr/>
          </p:nvSpPr>
          <p:spPr bwMode="gray">
            <a:xfrm>
              <a:off x="4322763" y="4627563"/>
              <a:ext cx="258763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2" y="55"/>
                </a:cxn>
                <a:cxn ang="0">
                  <a:pos x="0" y="39"/>
                </a:cxn>
                <a:cxn ang="0">
                  <a:pos x="2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2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49" y="17"/>
                </a:cxn>
                <a:cxn ang="0">
                  <a:pos x="43" y="12"/>
                </a:cxn>
                <a:cxn ang="0">
                  <a:pos x="34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1" y="76"/>
                    <a:pt x="44" y="78"/>
                    <a:pt x="36" y="78"/>
                  </a:cubicBezTo>
                  <a:cubicBezTo>
                    <a:pt x="30" y="78"/>
                    <a:pt x="24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2" y="23"/>
                  </a:cubicBezTo>
                  <a:cubicBezTo>
                    <a:pt x="4" y="19"/>
                    <a:pt x="6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2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1" y="68"/>
                    <a:pt x="46" y="66"/>
                    <a:pt x="49" y="64"/>
                  </a:cubicBezTo>
                  <a:cubicBezTo>
                    <a:pt x="52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1" y="19"/>
                    <a:pt x="49" y="17"/>
                  </a:cubicBezTo>
                  <a:cubicBezTo>
                    <a:pt x="48" y="15"/>
                    <a:pt x="45" y="14"/>
                    <a:pt x="43" y="12"/>
                  </a:cubicBezTo>
                  <a:cubicBezTo>
                    <a:pt x="40" y="11"/>
                    <a:pt x="37" y="11"/>
                    <a:pt x="34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5" name="Freeform 21"/>
            <p:cNvSpPr>
              <a:spLocks/>
            </p:cNvSpPr>
            <p:nvPr/>
          </p:nvSpPr>
          <p:spPr bwMode="gray">
            <a:xfrm>
              <a:off x="4762500" y="4627563"/>
              <a:ext cx="254000" cy="293688"/>
            </a:xfrm>
            <a:custGeom>
              <a:avLst/>
              <a:gdLst/>
              <a:ahLst/>
              <a:cxnLst>
                <a:cxn ang="0">
                  <a:pos x="55" y="26"/>
                </a:cxn>
                <a:cxn ang="0">
                  <a:pos x="49" y="15"/>
                </a:cxn>
                <a:cxn ang="0">
                  <a:pos x="36" y="11"/>
                </a:cxn>
                <a:cxn ang="0">
                  <a:pos x="25" y="13"/>
                </a:cxn>
                <a:cxn ang="0">
                  <a:pos x="18" y="20"/>
                </a:cxn>
                <a:cxn ang="0">
                  <a:pos x="14" y="29"/>
                </a:cxn>
                <a:cxn ang="0">
                  <a:pos x="13" y="40"/>
                </a:cxn>
                <a:cxn ang="0">
                  <a:pos x="14" y="50"/>
                </a:cxn>
                <a:cxn ang="0">
                  <a:pos x="18" y="59"/>
                </a:cxn>
                <a:cxn ang="0">
                  <a:pos x="25" y="65"/>
                </a:cxn>
                <a:cxn ang="0">
                  <a:pos x="35" y="68"/>
                </a:cxn>
                <a:cxn ang="0">
                  <a:pos x="49" y="63"/>
                </a:cxn>
                <a:cxn ang="0">
                  <a:pos x="56" y="49"/>
                </a:cxn>
                <a:cxn ang="0">
                  <a:pos x="68" y="49"/>
                </a:cxn>
                <a:cxn ang="0">
                  <a:pos x="58" y="71"/>
                </a:cxn>
                <a:cxn ang="0">
                  <a:pos x="35" y="78"/>
                </a:cxn>
                <a:cxn ang="0">
                  <a:pos x="20" y="76"/>
                </a:cxn>
                <a:cxn ang="0">
                  <a:pos x="9" y="68"/>
                </a:cxn>
                <a:cxn ang="0">
                  <a:pos x="2" y="56"/>
                </a:cxn>
                <a:cxn ang="0">
                  <a:pos x="0" y="40"/>
                </a:cxn>
                <a:cxn ang="0">
                  <a:pos x="2" y="24"/>
                </a:cxn>
                <a:cxn ang="0">
                  <a:pos x="9" y="12"/>
                </a:cxn>
                <a:cxn ang="0">
                  <a:pos x="20" y="3"/>
                </a:cxn>
                <a:cxn ang="0">
                  <a:pos x="36" y="0"/>
                </a:cxn>
                <a:cxn ang="0">
                  <a:pos x="48" y="1"/>
                </a:cxn>
                <a:cxn ang="0">
                  <a:pos x="58" y="6"/>
                </a:cxn>
                <a:cxn ang="0">
                  <a:pos x="65" y="14"/>
                </a:cxn>
                <a:cxn ang="0">
                  <a:pos x="68" y="26"/>
                </a:cxn>
                <a:cxn ang="0">
                  <a:pos x="55" y="26"/>
                </a:cxn>
              </a:cxnLst>
              <a:rect l="0" t="0" r="r" b="b"/>
              <a:pathLst>
                <a:path w="68" h="78">
                  <a:moveTo>
                    <a:pt x="55" y="26"/>
                  </a:moveTo>
                  <a:cubicBezTo>
                    <a:pt x="54" y="21"/>
                    <a:pt x="52" y="17"/>
                    <a:pt x="49" y="15"/>
                  </a:cubicBezTo>
                  <a:cubicBezTo>
                    <a:pt x="46" y="12"/>
                    <a:pt x="42" y="11"/>
                    <a:pt x="36" y="11"/>
                  </a:cubicBezTo>
                  <a:cubicBezTo>
                    <a:pt x="32" y="11"/>
                    <a:pt x="28" y="12"/>
                    <a:pt x="25" y="13"/>
                  </a:cubicBezTo>
                  <a:cubicBezTo>
                    <a:pt x="22" y="15"/>
                    <a:pt x="20" y="17"/>
                    <a:pt x="18" y="20"/>
                  </a:cubicBezTo>
                  <a:cubicBezTo>
                    <a:pt x="16" y="22"/>
                    <a:pt x="15" y="26"/>
                    <a:pt x="14" y="29"/>
                  </a:cubicBezTo>
                  <a:cubicBezTo>
                    <a:pt x="13" y="33"/>
                    <a:pt x="13" y="36"/>
                    <a:pt x="13" y="40"/>
                  </a:cubicBezTo>
                  <a:cubicBezTo>
                    <a:pt x="13" y="44"/>
                    <a:pt x="13" y="47"/>
                    <a:pt x="14" y="50"/>
                  </a:cubicBezTo>
                  <a:cubicBezTo>
                    <a:pt x="15" y="54"/>
                    <a:pt x="16" y="57"/>
                    <a:pt x="18" y="59"/>
                  </a:cubicBezTo>
                  <a:cubicBezTo>
                    <a:pt x="20" y="62"/>
                    <a:pt x="22" y="64"/>
                    <a:pt x="25" y="65"/>
                  </a:cubicBezTo>
                  <a:cubicBezTo>
                    <a:pt x="28" y="67"/>
                    <a:pt x="31" y="68"/>
                    <a:pt x="35" y="68"/>
                  </a:cubicBezTo>
                  <a:cubicBezTo>
                    <a:pt x="41" y="68"/>
                    <a:pt x="46" y="66"/>
                    <a:pt x="49" y="63"/>
                  </a:cubicBezTo>
                  <a:cubicBezTo>
                    <a:pt x="53" y="59"/>
                    <a:pt x="55" y="55"/>
                    <a:pt x="56" y="49"/>
                  </a:cubicBezTo>
                  <a:cubicBezTo>
                    <a:pt x="68" y="49"/>
                    <a:pt x="68" y="49"/>
                    <a:pt x="68" y="49"/>
                  </a:cubicBezTo>
                  <a:cubicBezTo>
                    <a:pt x="67" y="58"/>
                    <a:pt x="63" y="66"/>
                    <a:pt x="58" y="71"/>
                  </a:cubicBezTo>
                  <a:cubicBezTo>
                    <a:pt x="52" y="76"/>
                    <a:pt x="45" y="78"/>
                    <a:pt x="35" y="78"/>
                  </a:cubicBezTo>
                  <a:cubicBezTo>
                    <a:pt x="29" y="78"/>
                    <a:pt x="24" y="78"/>
                    <a:pt x="20" y="76"/>
                  </a:cubicBezTo>
                  <a:cubicBezTo>
                    <a:pt x="16" y="74"/>
                    <a:pt x="12" y="71"/>
                    <a:pt x="9" y="68"/>
                  </a:cubicBezTo>
                  <a:cubicBezTo>
                    <a:pt x="6" y="64"/>
                    <a:pt x="4" y="60"/>
                    <a:pt x="2" y="56"/>
                  </a:cubicBezTo>
                  <a:cubicBezTo>
                    <a:pt x="1" y="51"/>
                    <a:pt x="0" y="46"/>
                    <a:pt x="0" y="40"/>
                  </a:cubicBezTo>
                  <a:cubicBezTo>
                    <a:pt x="0" y="35"/>
                    <a:pt x="1" y="29"/>
                    <a:pt x="2" y="24"/>
                  </a:cubicBezTo>
                  <a:cubicBezTo>
                    <a:pt x="4" y="19"/>
                    <a:pt x="6" y="15"/>
                    <a:pt x="9" y="12"/>
                  </a:cubicBezTo>
                  <a:cubicBezTo>
                    <a:pt x="12" y="8"/>
                    <a:pt x="15" y="5"/>
                    <a:pt x="20" y="3"/>
                  </a:cubicBezTo>
                  <a:cubicBezTo>
                    <a:pt x="24" y="1"/>
                    <a:pt x="30" y="0"/>
                    <a:pt x="36" y="0"/>
                  </a:cubicBezTo>
                  <a:cubicBezTo>
                    <a:pt x="40" y="0"/>
                    <a:pt x="44" y="0"/>
                    <a:pt x="48" y="1"/>
                  </a:cubicBezTo>
                  <a:cubicBezTo>
                    <a:pt x="51" y="2"/>
                    <a:pt x="55" y="4"/>
                    <a:pt x="58" y="6"/>
                  </a:cubicBezTo>
                  <a:cubicBezTo>
                    <a:pt x="60" y="8"/>
                    <a:pt x="63" y="11"/>
                    <a:pt x="65" y="14"/>
                  </a:cubicBezTo>
                  <a:cubicBezTo>
                    <a:pt x="66" y="17"/>
                    <a:pt x="68" y="21"/>
                    <a:pt x="68" y="26"/>
                  </a:cubicBezTo>
                  <a:lnTo>
                    <a:pt x="55" y="26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6" name="Freeform 22"/>
            <p:cNvSpPr>
              <a:spLocks noEditPoints="1"/>
            </p:cNvSpPr>
            <p:nvPr/>
          </p:nvSpPr>
          <p:spPr bwMode="gray">
            <a:xfrm>
              <a:off x="5051425" y="4627563"/>
              <a:ext cx="273050" cy="293688"/>
            </a:xfrm>
            <a:custGeom>
              <a:avLst/>
              <a:gdLst/>
              <a:ahLst/>
              <a:cxnLst>
                <a:cxn ang="0">
                  <a:pos x="3" y="24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7" y="0"/>
                </a:cxn>
                <a:cxn ang="0">
                  <a:pos x="53" y="3"/>
                </a:cxn>
                <a:cxn ang="0">
                  <a:pos x="64" y="11"/>
                </a:cxn>
                <a:cxn ang="0">
                  <a:pos x="71" y="24"/>
                </a:cxn>
                <a:cxn ang="0">
                  <a:pos x="73" y="39"/>
                </a:cxn>
                <a:cxn ang="0">
                  <a:pos x="71" y="55"/>
                </a:cxn>
                <a:cxn ang="0">
                  <a:pos x="64" y="67"/>
                </a:cxn>
                <a:cxn ang="0">
                  <a:pos x="53" y="75"/>
                </a:cxn>
                <a:cxn ang="0">
                  <a:pos x="37" y="78"/>
                </a:cxn>
                <a:cxn ang="0">
                  <a:pos x="21" y="75"/>
                </a:cxn>
                <a:cxn ang="0">
                  <a:pos x="10" y="67"/>
                </a:cxn>
                <a:cxn ang="0">
                  <a:pos x="3" y="55"/>
                </a:cxn>
                <a:cxn ang="0">
                  <a:pos x="0" y="39"/>
                </a:cxn>
                <a:cxn ang="0">
                  <a:pos x="3" y="24"/>
                </a:cxn>
                <a:cxn ang="0">
                  <a:pos x="15" y="51"/>
                </a:cxn>
                <a:cxn ang="0">
                  <a:pos x="20" y="60"/>
                </a:cxn>
                <a:cxn ang="0">
                  <a:pos x="28" y="66"/>
                </a:cxn>
                <a:cxn ang="0">
                  <a:pos x="37" y="68"/>
                </a:cxn>
                <a:cxn ang="0">
                  <a:pos x="46" y="66"/>
                </a:cxn>
                <a:cxn ang="0">
                  <a:pos x="53" y="60"/>
                </a:cxn>
                <a:cxn ang="0">
                  <a:pos x="58" y="51"/>
                </a:cxn>
                <a:cxn ang="0">
                  <a:pos x="60" y="39"/>
                </a:cxn>
                <a:cxn ang="0">
                  <a:pos x="58" y="27"/>
                </a:cxn>
                <a:cxn ang="0">
                  <a:pos x="53" y="18"/>
                </a:cxn>
                <a:cxn ang="0">
                  <a:pos x="46" y="13"/>
                </a:cxn>
                <a:cxn ang="0">
                  <a:pos x="37" y="11"/>
                </a:cxn>
                <a:cxn ang="0">
                  <a:pos x="28" y="13"/>
                </a:cxn>
                <a:cxn ang="0">
                  <a:pos x="20" y="18"/>
                </a:cxn>
                <a:cxn ang="0">
                  <a:pos x="15" y="27"/>
                </a:cxn>
                <a:cxn ang="0">
                  <a:pos x="13" y="39"/>
                </a:cxn>
                <a:cxn ang="0">
                  <a:pos x="15" y="51"/>
                </a:cxn>
              </a:cxnLst>
              <a:rect l="0" t="0" r="r" b="b"/>
              <a:pathLst>
                <a:path w="73" h="78">
                  <a:moveTo>
                    <a:pt x="3" y="24"/>
                  </a:moveTo>
                  <a:cubicBezTo>
                    <a:pt x="4" y="19"/>
                    <a:pt x="7" y="15"/>
                    <a:pt x="10" y="11"/>
                  </a:cubicBezTo>
                  <a:cubicBezTo>
                    <a:pt x="13" y="8"/>
                    <a:pt x="17" y="5"/>
                    <a:pt x="21" y="3"/>
                  </a:cubicBezTo>
                  <a:cubicBezTo>
                    <a:pt x="26" y="1"/>
                    <a:pt x="31" y="0"/>
                    <a:pt x="37" y="0"/>
                  </a:cubicBezTo>
                  <a:cubicBezTo>
                    <a:pt x="43" y="0"/>
                    <a:pt x="48" y="1"/>
                    <a:pt x="53" y="3"/>
                  </a:cubicBezTo>
                  <a:cubicBezTo>
                    <a:pt x="57" y="5"/>
                    <a:pt x="61" y="8"/>
                    <a:pt x="64" y="11"/>
                  </a:cubicBezTo>
                  <a:cubicBezTo>
                    <a:pt x="67" y="15"/>
                    <a:pt x="69" y="19"/>
                    <a:pt x="71" y="24"/>
                  </a:cubicBezTo>
                  <a:cubicBezTo>
                    <a:pt x="73" y="29"/>
                    <a:pt x="73" y="34"/>
                    <a:pt x="73" y="39"/>
                  </a:cubicBezTo>
                  <a:cubicBezTo>
                    <a:pt x="73" y="45"/>
                    <a:pt x="73" y="50"/>
                    <a:pt x="71" y="55"/>
                  </a:cubicBezTo>
                  <a:cubicBezTo>
                    <a:pt x="69" y="59"/>
                    <a:pt x="67" y="64"/>
                    <a:pt x="64" y="67"/>
                  </a:cubicBezTo>
                  <a:cubicBezTo>
                    <a:pt x="61" y="71"/>
                    <a:pt x="57" y="73"/>
                    <a:pt x="53" y="75"/>
                  </a:cubicBezTo>
                  <a:cubicBezTo>
                    <a:pt x="48" y="77"/>
                    <a:pt x="43" y="78"/>
                    <a:pt x="37" y="78"/>
                  </a:cubicBezTo>
                  <a:cubicBezTo>
                    <a:pt x="31" y="78"/>
                    <a:pt x="26" y="77"/>
                    <a:pt x="21" y="75"/>
                  </a:cubicBezTo>
                  <a:cubicBezTo>
                    <a:pt x="17" y="73"/>
                    <a:pt x="13" y="71"/>
                    <a:pt x="10" y="67"/>
                  </a:cubicBezTo>
                  <a:cubicBezTo>
                    <a:pt x="7" y="64"/>
                    <a:pt x="4" y="59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4"/>
                    <a:pt x="1" y="29"/>
                    <a:pt x="3" y="24"/>
                  </a:cubicBezTo>
                  <a:close/>
                  <a:moveTo>
                    <a:pt x="15" y="51"/>
                  </a:moveTo>
                  <a:cubicBezTo>
                    <a:pt x="16" y="55"/>
                    <a:pt x="18" y="58"/>
                    <a:pt x="20" y="60"/>
                  </a:cubicBezTo>
                  <a:cubicBezTo>
                    <a:pt x="22" y="63"/>
                    <a:pt x="25" y="64"/>
                    <a:pt x="28" y="66"/>
                  </a:cubicBezTo>
                  <a:cubicBezTo>
                    <a:pt x="31" y="67"/>
                    <a:pt x="34" y="68"/>
                    <a:pt x="37" y="68"/>
                  </a:cubicBezTo>
                  <a:cubicBezTo>
                    <a:pt x="40" y="68"/>
                    <a:pt x="43" y="67"/>
                    <a:pt x="46" y="66"/>
                  </a:cubicBezTo>
                  <a:cubicBezTo>
                    <a:pt x="49" y="64"/>
                    <a:pt x="51" y="63"/>
                    <a:pt x="53" y="60"/>
                  </a:cubicBezTo>
                  <a:cubicBezTo>
                    <a:pt x="56" y="58"/>
                    <a:pt x="57" y="55"/>
                    <a:pt x="58" y="51"/>
                  </a:cubicBezTo>
                  <a:cubicBezTo>
                    <a:pt x="60" y="48"/>
                    <a:pt x="60" y="44"/>
                    <a:pt x="60" y="39"/>
                  </a:cubicBezTo>
                  <a:cubicBezTo>
                    <a:pt x="60" y="35"/>
                    <a:pt x="60" y="31"/>
                    <a:pt x="58" y="27"/>
                  </a:cubicBezTo>
                  <a:cubicBezTo>
                    <a:pt x="57" y="24"/>
                    <a:pt x="56" y="21"/>
                    <a:pt x="53" y="18"/>
                  </a:cubicBezTo>
                  <a:cubicBezTo>
                    <a:pt x="51" y="16"/>
                    <a:pt x="49" y="14"/>
                    <a:pt x="46" y="13"/>
                  </a:cubicBezTo>
                  <a:cubicBezTo>
                    <a:pt x="43" y="11"/>
                    <a:pt x="40" y="11"/>
                    <a:pt x="37" y="11"/>
                  </a:cubicBezTo>
                  <a:cubicBezTo>
                    <a:pt x="34" y="11"/>
                    <a:pt x="31" y="11"/>
                    <a:pt x="28" y="13"/>
                  </a:cubicBezTo>
                  <a:cubicBezTo>
                    <a:pt x="25" y="14"/>
                    <a:pt x="22" y="16"/>
                    <a:pt x="20" y="18"/>
                  </a:cubicBezTo>
                  <a:cubicBezTo>
                    <a:pt x="18" y="21"/>
                    <a:pt x="16" y="24"/>
                    <a:pt x="15" y="27"/>
                  </a:cubicBezTo>
                  <a:cubicBezTo>
                    <a:pt x="14" y="31"/>
                    <a:pt x="13" y="35"/>
                    <a:pt x="13" y="39"/>
                  </a:cubicBezTo>
                  <a:cubicBezTo>
                    <a:pt x="13" y="44"/>
                    <a:pt x="14" y="48"/>
                    <a:pt x="15" y="51"/>
                  </a:cubicBez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7" name="Freeform 23"/>
            <p:cNvSpPr>
              <a:spLocks/>
            </p:cNvSpPr>
            <p:nvPr/>
          </p:nvSpPr>
          <p:spPr bwMode="gray">
            <a:xfrm>
              <a:off x="5376863" y="4627563"/>
              <a:ext cx="398463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3"/>
                </a:cxn>
                <a:cxn ang="0">
                  <a:pos x="12" y="13"/>
                </a:cxn>
                <a:cxn ang="0">
                  <a:pos x="36" y="0"/>
                </a:cxn>
                <a:cxn ang="0">
                  <a:pos x="49" y="3"/>
                </a:cxn>
                <a:cxn ang="0">
                  <a:pos x="57" y="13"/>
                </a:cxn>
                <a:cxn ang="0">
                  <a:pos x="67" y="3"/>
                </a:cxn>
                <a:cxn ang="0">
                  <a:pos x="81" y="0"/>
                </a:cxn>
                <a:cxn ang="0">
                  <a:pos x="91" y="1"/>
                </a:cxn>
                <a:cxn ang="0">
                  <a:pos x="99" y="5"/>
                </a:cxn>
                <a:cxn ang="0">
                  <a:pos x="104" y="12"/>
                </a:cxn>
                <a:cxn ang="0">
                  <a:pos x="106" y="22"/>
                </a:cxn>
                <a:cxn ang="0">
                  <a:pos x="106" y="77"/>
                </a:cxn>
                <a:cxn ang="0">
                  <a:pos x="93" y="77"/>
                </a:cxn>
                <a:cxn ang="0">
                  <a:pos x="93" y="27"/>
                </a:cxn>
                <a:cxn ang="0">
                  <a:pos x="93" y="21"/>
                </a:cxn>
                <a:cxn ang="0">
                  <a:pos x="91" y="16"/>
                </a:cxn>
                <a:cxn ang="0">
                  <a:pos x="86" y="12"/>
                </a:cxn>
                <a:cxn ang="0">
                  <a:pos x="79" y="11"/>
                </a:cxn>
                <a:cxn ang="0">
                  <a:pos x="64" y="16"/>
                </a:cxn>
                <a:cxn ang="0">
                  <a:pos x="59" y="30"/>
                </a:cxn>
                <a:cxn ang="0">
                  <a:pos x="59" y="77"/>
                </a:cxn>
                <a:cxn ang="0">
                  <a:pos x="47" y="77"/>
                </a:cxn>
                <a:cxn ang="0">
                  <a:pos x="47" y="27"/>
                </a:cxn>
                <a:cxn ang="0">
                  <a:pos x="46" y="21"/>
                </a:cxn>
                <a:cxn ang="0">
                  <a:pos x="44" y="15"/>
                </a:cxn>
                <a:cxn ang="0">
                  <a:pos x="40" y="12"/>
                </a:cxn>
                <a:cxn ang="0">
                  <a:pos x="33" y="11"/>
                </a:cxn>
                <a:cxn ang="0">
                  <a:pos x="23" y="13"/>
                </a:cxn>
                <a:cxn ang="0">
                  <a:pos x="17" y="18"/>
                </a:cxn>
                <a:cxn ang="0">
                  <a:pos x="14" y="25"/>
                </a:cxn>
                <a:cxn ang="0">
                  <a:pos x="13" y="30"/>
                </a:cxn>
                <a:cxn ang="0">
                  <a:pos x="13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106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8" y="4"/>
                    <a:pt x="26" y="0"/>
                    <a:pt x="36" y="0"/>
                  </a:cubicBezTo>
                  <a:cubicBezTo>
                    <a:pt x="41" y="0"/>
                    <a:pt x="45" y="1"/>
                    <a:pt x="49" y="3"/>
                  </a:cubicBezTo>
                  <a:cubicBezTo>
                    <a:pt x="53" y="5"/>
                    <a:pt x="56" y="8"/>
                    <a:pt x="57" y="13"/>
                  </a:cubicBezTo>
                  <a:cubicBezTo>
                    <a:pt x="60" y="9"/>
                    <a:pt x="63" y="5"/>
                    <a:pt x="67" y="3"/>
                  </a:cubicBezTo>
                  <a:cubicBezTo>
                    <a:pt x="71" y="1"/>
                    <a:pt x="76" y="0"/>
                    <a:pt x="81" y="0"/>
                  </a:cubicBezTo>
                  <a:cubicBezTo>
                    <a:pt x="84" y="0"/>
                    <a:pt x="88" y="0"/>
                    <a:pt x="91" y="1"/>
                  </a:cubicBezTo>
                  <a:cubicBezTo>
                    <a:pt x="94" y="2"/>
                    <a:pt x="97" y="3"/>
                    <a:pt x="99" y="5"/>
                  </a:cubicBezTo>
                  <a:cubicBezTo>
                    <a:pt x="101" y="7"/>
                    <a:pt x="103" y="9"/>
                    <a:pt x="104" y="12"/>
                  </a:cubicBezTo>
                  <a:cubicBezTo>
                    <a:pt x="105" y="14"/>
                    <a:pt x="106" y="18"/>
                    <a:pt x="106" y="22"/>
                  </a:cubicBezTo>
                  <a:cubicBezTo>
                    <a:pt x="106" y="77"/>
                    <a:pt x="106" y="77"/>
                    <a:pt x="106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3" y="23"/>
                    <a:pt x="93" y="21"/>
                  </a:cubicBezTo>
                  <a:cubicBezTo>
                    <a:pt x="92" y="19"/>
                    <a:pt x="92" y="17"/>
                    <a:pt x="91" y="16"/>
                  </a:cubicBezTo>
                  <a:cubicBezTo>
                    <a:pt x="89" y="14"/>
                    <a:pt x="88" y="13"/>
                    <a:pt x="86" y="12"/>
                  </a:cubicBezTo>
                  <a:cubicBezTo>
                    <a:pt x="84" y="11"/>
                    <a:pt x="82" y="11"/>
                    <a:pt x="79" y="11"/>
                  </a:cubicBezTo>
                  <a:cubicBezTo>
                    <a:pt x="73" y="11"/>
                    <a:pt x="68" y="13"/>
                    <a:pt x="64" y="16"/>
                  </a:cubicBezTo>
                  <a:cubicBezTo>
                    <a:pt x="61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27"/>
                    <a:pt x="47" y="27"/>
                    <a:pt x="47" y="27"/>
                  </a:cubicBezTo>
                  <a:cubicBezTo>
                    <a:pt x="47" y="25"/>
                    <a:pt x="47" y="23"/>
                    <a:pt x="46" y="21"/>
                  </a:cubicBezTo>
                  <a:cubicBezTo>
                    <a:pt x="46" y="19"/>
                    <a:pt x="45" y="17"/>
                    <a:pt x="44" y="15"/>
                  </a:cubicBezTo>
                  <a:cubicBezTo>
                    <a:pt x="43" y="14"/>
                    <a:pt x="41" y="13"/>
                    <a:pt x="40" y="12"/>
                  </a:cubicBezTo>
                  <a:cubicBezTo>
                    <a:pt x="38" y="11"/>
                    <a:pt x="35" y="11"/>
                    <a:pt x="33" y="11"/>
                  </a:cubicBezTo>
                  <a:cubicBezTo>
                    <a:pt x="29" y="11"/>
                    <a:pt x="26" y="11"/>
                    <a:pt x="23" y="13"/>
                  </a:cubicBezTo>
                  <a:cubicBezTo>
                    <a:pt x="21" y="14"/>
                    <a:pt x="19" y="16"/>
                    <a:pt x="17" y="18"/>
                  </a:cubicBezTo>
                  <a:cubicBezTo>
                    <a:pt x="16" y="20"/>
                    <a:pt x="14" y="22"/>
                    <a:pt x="14" y="25"/>
                  </a:cubicBezTo>
                  <a:cubicBezTo>
                    <a:pt x="13" y="27"/>
                    <a:pt x="13" y="28"/>
                    <a:pt x="13" y="30"/>
                  </a:cubicBezTo>
                  <a:cubicBezTo>
                    <a:pt x="13" y="77"/>
                    <a:pt x="13" y="77"/>
                    <a:pt x="13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8" name="Freeform 24"/>
            <p:cNvSpPr>
              <a:spLocks/>
            </p:cNvSpPr>
            <p:nvPr/>
          </p:nvSpPr>
          <p:spPr bwMode="gray">
            <a:xfrm>
              <a:off x="5843588" y="4627563"/>
              <a:ext cx="393700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1" y="2"/>
                </a:cxn>
                <a:cxn ang="0">
                  <a:pos x="11" y="13"/>
                </a:cxn>
                <a:cxn ang="0">
                  <a:pos x="12" y="13"/>
                </a:cxn>
                <a:cxn ang="0">
                  <a:pos x="36" y="0"/>
                </a:cxn>
                <a:cxn ang="0">
                  <a:pos x="48" y="3"/>
                </a:cxn>
                <a:cxn ang="0">
                  <a:pos x="56" y="13"/>
                </a:cxn>
                <a:cxn ang="0">
                  <a:pos x="66" y="3"/>
                </a:cxn>
                <a:cxn ang="0">
                  <a:pos x="80" y="0"/>
                </a:cxn>
                <a:cxn ang="0">
                  <a:pos x="90" y="1"/>
                </a:cxn>
                <a:cxn ang="0">
                  <a:pos x="98" y="5"/>
                </a:cxn>
                <a:cxn ang="0">
                  <a:pos x="103" y="12"/>
                </a:cxn>
                <a:cxn ang="0">
                  <a:pos x="105" y="22"/>
                </a:cxn>
                <a:cxn ang="0">
                  <a:pos x="105" y="77"/>
                </a:cxn>
                <a:cxn ang="0">
                  <a:pos x="93" y="77"/>
                </a:cxn>
                <a:cxn ang="0">
                  <a:pos x="93" y="27"/>
                </a:cxn>
                <a:cxn ang="0">
                  <a:pos x="92" y="21"/>
                </a:cxn>
                <a:cxn ang="0">
                  <a:pos x="90" y="16"/>
                </a:cxn>
                <a:cxn ang="0">
                  <a:pos x="85" y="12"/>
                </a:cxn>
                <a:cxn ang="0">
                  <a:pos x="78" y="11"/>
                </a:cxn>
                <a:cxn ang="0">
                  <a:pos x="64" y="16"/>
                </a:cxn>
                <a:cxn ang="0">
                  <a:pos x="59" y="30"/>
                </a:cxn>
                <a:cxn ang="0">
                  <a:pos x="59" y="77"/>
                </a:cxn>
                <a:cxn ang="0">
                  <a:pos x="46" y="77"/>
                </a:cxn>
                <a:cxn ang="0">
                  <a:pos x="46" y="27"/>
                </a:cxn>
                <a:cxn ang="0">
                  <a:pos x="45" y="21"/>
                </a:cxn>
                <a:cxn ang="0">
                  <a:pos x="43" y="15"/>
                </a:cxn>
                <a:cxn ang="0">
                  <a:pos x="39" y="12"/>
                </a:cxn>
                <a:cxn ang="0">
                  <a:pos x="32" y="11"/>
                </a:cxn>
                <a:cxn ang="0">
                  <a:pos x="23" y="13"/>
                </a:cxn>
                <a:cxn ang="0">
                  <a:pos x="17" y="18"/>
                </a:cxn>
                <a:cxn ang="0">
                  <a:pos x="13" y="25"/>
                </a:cxn>
                <a:cxn ang="0">
                  <a:pos x="12" y="30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105" h="77">
                  <a:moveTo>
                    <a:pt x="0" y="2"/>
                  </a:moveTo>
                  <a:cubicBezTo>
                    <a:pt x="11" y="2"/>
                    <a:pt x="11" y="2"/>
                    <a:pt x="11" y="2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7" y="4"/>
                    <a:pt x="25" y="0"/>
                    <a:pt x="36" y="0"/>
                  </a:cubicBezTo>
                  <a:cubicBezTo>
                    <a:pt x="40" y="0"/>
                    <a:pt x="45" y="1"/>
                    <a:pt x="48" y="3"/>
                  </a:cubicBezTo>
                  <a:cubicBezTo>
                    <a:pt x="52" y="5"/>
                    <a:pt x="55" y="8"/>
                    <a:pt x="56" y="13"/>
                  </a:cubicBezTo>
                  <a:cubicBezTo>
                    <a:pt x="59" y="9"/>
                    <a:pt x="62" y="5"/>
                    <a:pt x="66" y="3"/>
                  </a:cubicBezTo>
                  <a:cubicBezTo>
                    <a:pt x="71" y="1"/>
                    <a:pt x="75" y="0"/>
                    <a:pt x="80" y="0"/>
                  </a:cubicBezTo>
                  <a:cubicBezTo>
                    <a:pt x="84" y="0"/>
                    <a:pt x="87" y="0"/>
                    <a:pt x="90" y="1"/>
                  </a:cubicBezTo>
                  <a:cubicBezTo>
                    <a:pt x="93" y="2"/>
                    <a:pt x="96" y="3"/>
                    <a:pt x="98" y="5"/>
                  </a:cubicBezTo>
                  <a:cubicBezTo>
                    <a:pt x="100" y="7"/>
                    <a:pt x="102" y="9"/>
                    <a:pt x="103" y="12"/>
                  </a:cubicBezTo>
                  <a:cubicBezTo>
                    <a:pt x="104" y="14"/>
                    <a:pt x="105" y="18"/>
                    <a:pt x="105" y="22"/>
                  </a:cubicBezTo>
                  <a:cubicBezTo>
                    <a:pt x="105" y="77"/>
                    <a:pt x="105" y="77"/>
                    <a:pt x="105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2" y="23"/>
                    <a:pt x="92" y="21"/>
                  </a:cubicBezTo>
                  <a:cubicBezTo>
                    <a:pt x="92" y="19"/>
                    <a:pt x="91" y="17"/>
                    <a:pt x="90" y="16"/>
                  </a:cubicBezTo>
                  <a:cubicBezTo>
                    <a:pt x="89" y="14"/>
                    <a:pt x="87" y="13"/>
                    <a:pt x="85" y="12"/>
                  </a:cubicBezTo>
                  <a:cubicBezTo>
                    <a:pt x="84" y="11"/>
                    <a:pt x="81" y="11"/>
                    <a:pt x="78" y="11"/>
                  </a:cubicBezTo>
                  <a:cubicBezTo>
                    <a:pt x="72" y="11"/>
                    <a:pt x="67" y="13"/>
                    <a:pt x="64" y="16"/>
                  </a:cubicBezTo>
                  <a:cubicBezTo>
                    <a:pt x="60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6" y="25"/>
                    <a:pt x="46" y="23"/>
                    <a:pt x="45" y="21"/>
                  </a:cubicBezTo>
                  <a:cubicBezTo>
                    <a:pt x="45" y="19"/>
                    <a:pt x="44" y="17"/>
                    <a:pt x="43" y="15"/>
                  </a:cubicBezTo>
                  <a:cubicBezTo>
                    <a:pt x="42" y="14"/>
                    <a:pt x="41" y="13"/>
                    <a:pt x="39" y="12"/>
                  </a:cubicBezTo>
                  <a:cubicBezTo>
                    <a:pt x="37" y="11"/>
                    <a:pt x="35" y="11"/>
                    <a:pt x="32" y="11"/>
                  </a:cubicBezTo>
                  <a:cubicBezTo>
                    <a:pt x="28" y="11"/>
                    <a:pt x="25" y="11"/>
                    <a:pt x="23" y="13"/>
                  </a:cubicBezTo>
                  <a:cubicBezTo>
                    <a:pt x="20" y="14"/>
                    <a:pt x="18" y="16"/>
                    <a:pt x="17" y="18"/>
                  </a:cubicBezTo>
                  <a:cubicBezTo>
                    <a:pt x="15" y="20"/>
                    <a:pt x="14" y="22"/>
                    <a:pt x="13" y="25"/>
                  </a:cubicBezTo>
                  <a:cubicBezTo>
                    <a:pt x="12" y="27"/>
                    <a:pt x="12" y="28"/>
                    <a:pt x="12" y="30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9" name="Freeform 25"/>
            <p:cNvSpPr>
              <a:spLocks noEditPoints="1"/>
            </p:cNvSpPr>
            <p:nvPr/>
          </p:nvSpPr>
          <p:spPr bwMode="gray">
            <a:xfrm>
              <a:off x="6308725" y="4525963"/>
              <a:ext cx="46038" cy="390525"/>
            </a:xfrm>
            <a:custGeom>
              <a:avLst/>
              <a:gdLst/>
              <a:ahLst/>
              <a:cxnLst>
                <a:cxn ang="0">
                  <a:pos x="29" y="35"/>
                </a:cxn>
                <a:cxn ang="0">
                  <a:pos x="0" y="35"/>
                </a:cxn>
                <a:cxn ang="0">
                  <a:pos x="0" y="0"/>
                </a:cxn>
                <a:cxn ang="0">
                  <a:pos x="29" y="0"/>
                </a:cxn>
                <a:cxn ang="0">
                  <a:pos x="29" y="35"/>
                </a:cxn>
                <a:cxn ang="0">
                  <a:pos x="0" y="69"/>
                </a:cxn>
                <a:cxn ang="0">
                  <a:pos x="29" y="69"/>
                </a:cxn>
                <a:cxn ang="0">
                  <a:pos x="29" y="246"/>
                </a:cxn>
                <a:cxn ang="0">
                  <a:pos x="0" y="246"/>
                </a:cxn>
                <a:cxn ang="0">
                  <a:pos x="0" y="69"/>
                </a:cxn>
              </a:cxnLst>
              <a:rect l="0" t="0" r="r" b="b"/>
              <a:pathLst>
                <a:path w="29" h="246">
                  <a:moveTo>
                    <a:pt x="29" y="35"/>
                  </a:moveTo>
                  <a:lnTo>
                    <a:pt x="0" y="35"/>
                  </a:lnTo>
                  <a:lnTo>
                    <a:pt x="0" y="0"/>
                  </a:lnTo>
                  <a:lnTo>
                    <a:pt x="29" y="0"/>
                  </a:lnTo>
                  <a:lnTo>
                    <a:pt x="29" y="35"/>
                  </a:lnTo>
                  <a:close/>
                  <a:moveTo>
                    <a:pt x="0" y="69"/>
                  </a:moveTo>
                  <a:lnTo>
                    <a:pt x="29" y="69"/>
                  </a:lnTo>
                  <a:lnTo>
                    <a:pt x="29" y="246"/>
                  </a:lnTo>
                  <a:lnTo>
                    <a:pt x="0" y="246"/>
                  </a:lnTo>
                  <a:lnTo>
                    <a:pt x="0" y="69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40" name="Freeform 26"/>
            <p:cNvSpPr>
              <a:spLocks/>
            </p:cNvSpPr>
            <p:nvPr/>
          </p:nvSpPr>
          <p:spPr bwMode="gray">
            <a:xfrm>
              <a:off x="6396038" y="4548188"/>
              <a:ext cx="149225" cy="368300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40" y="23"/>
                </a:cxn>
                <a:cxn ang="0">
                  <a:pos x="40" y="34"/>
                </a:cxn>
                <a:cxn ang="0">
                  <a:pos x="25" y="34"/>
                </a:cxn>
                <a:cxn ang="0">
                  <a:pos x="25" y="80"/>
                </a:cxn>
                <a:cxn ang="0">
                  <a:pos x="25" y="84"/>
                </a:cxn>
                <a:cxn ang="0">
                  <a:pos x="27" y="86"/>
                </a:cxn>
                <a:cxn ang="0">
                  <a:pos x="29" y="87"/>
                </a:cxn>
                <a:cxn ang="0">
                  <a:pos x="34" y="87"/>
                </a:cxn>
                <a:cxn ang="0">
                  <a:pos x="40" y="87"/>
                </a:cxn>
                <a:cxn ang="0">
                  <a:pos x="40" y="98"/>
                </a:cxn>
                <a:cxn ang="0">
                  <a:pos x="30" y="98"/>
                </a:cxn>
                <a:cxn ang="0">
                  <a:pos x="22" y="97"/>
                </a:cxn>
                <a:cxn ang="0">
                  <a:pos x="17" y="95"/>
                </a:cxn>
                <a:cxn ang="0">
                  <a:pos x="14" y="90"/>
                </a:cxn>
                <a:cxn ang="0">
                  <a:pos x="12" y="81"/>
                </a:cxn>
                <a:cxn ang="0">
                  <a:pos x="12" y="34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12" y="23"/>
                </a:cxn>
                <a:cxn ang="0">
                  <a:pos x="12" y="0"/>
                </a:cxn>
                <a:cxn ang="0">
                  <a:pos x="25" y="0"/>
                </a:cxn>
                <a:cxn ang="0">
                  <a:pos x="25" y="23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5" y="83"/>
                    <a:pt x="25" y="84"/>
                  </a:cubicBezTo>
                  <a:cubicBezTo>
                    <a:pt x="25" y="85"/>
                    <a:pt x="26" y="85"/>
                    <a:pt x="27" y="86"/>
                  </a:cubicBezTo>
                  <a:cubicBezTo>
                    <a:pt x="27" y="86"/>
                    <a:pt x="28" y="86"/>
                    <a:pt x="29" y="87"/>
                  </a:cubicBezTo>
                  <a:cubicBezTo>
                    <a:pt x="31" y="87"/>
                    <a:pt x="32" y="87"/>
                    <a:pt x="34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0" y="98"/>
                    <a:pt x="30" y="98"/>
                    <a:pt x="30" y="98"/>
                  </a:cubicBezTo>
                  <a:cubicBezTo>
                    <a:pt x="27" y="98"/>
                    <a:pt x="24" y="98"/>
                    <a:pt x="22" y="97"/>
                  </a:cubicBezTo>
                  <a:cubicBezTo>
                    <a:pt x="20" y="97"/>
                    <a:pt x="18" y="96"/>
                    <a:pt x="17" y="95"/>
                  </a:cubicBezTo>
                  <a:cubicBezTo>
                    <a:pt x="15" y="94"/>
                    <a:pt x="14" y="92"/>
                    <a:pt x="14" y="90"/>
                  </a:cubicBezTo>
                  <a:cubicBezTo>
                    <a:pt x="13" y="88"/>
                    <a:pt x="12" y="85"/>
                    <a:pt x="12" y="81"/>
                  </a:cubicBezTo>
                  <a:cubicBezTo>
                    <a:pt x="12" y="34"/>
                    <a:pt x="12" y="34"/>
                    <a:pt x="12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41" name="Freeform 27"/>
            <p:cNvSpPr>
              <a:spLocks/>
            </p:cNvSpPr>
            <p:nvPr/>
          </p:nvSpPr>
          <p:spPr bwMode="gray">
            <a:xfrm>
              <a:off x="6594475" y="4627563"/>
              <a:ext cx="393700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3"/>
                </a:cxn>
                <a:cxn ang="0">
                  <a:pos x="12" y="13"/>
                </a:cxn>
                <a:cxn ang="0">
                  <a:pos x="36" y="0"/>
                </a:cxn>
                <a:cxn ang="0">
                  <a:pos x="49" y="3"/>
                </a:cxn>
                <a:cxn ang="0">
                  <a:pos x="57" y="13"/>
                </a:cxn>
                <a:cxn ang="0">
                  <a:pos x="67" y="3"/>
                </a:cxn>
                <a:cxn ang="0">
                  <a:pos x="80" y="0"/>
                </a:cxn>
                <a:cxn ang="0">
                  <a:pos x="90" y="1"/>
                </a:cxn>
                <a:cxn ang="0">
                  <a:pos x="98" y="5"/>
                </a:cxn>
                <a:cxn ang="0">
                  <a:pos x="103" y="12"/>
                </a:cxn>
                <a:cxn ang="0">
                  <a:pos x="105" y="22"/>
                </a:cxn>
                <a:cxn ang="0">
                  <a:pos x="105" y="77"/>
                </a:cxn>
                <a:cxn ang="0">
                  <a:pos x="93" y="77"/>
                </a:cxn>
                <a:cxn ang="0">
                  <a:pos x="93" y="27"/>
                </a:cxn>
                <a:cxn ang="0">
                  <a:pos x="92" y="21"/>
                </a:cxn>
                <a:cxn ang="0">
                  <a:pos x="90" y="16"/>
                </a:cxn>
                <a:cxn ang="0">
                  <a:pos x="86" y="12"/>
                </a:cxn>
                <a:cxn ang="0">
                  <a:pos x="78" y="11"/>
                </a:cxn>
                <a:cxn ang="0">
                  <a:pos x="64" y="16"/>
                </a:cxn>
                <a:cxn ang="0">
                  <a:pos x="59" y="30"/>
                </a:cxn>
                <a:cxn ang="0">
                  <a:pos x="59" y="77"/>
                </a:cxn>
                <a:cxn ang="0">
                  <a:pos x="46" y="77"/>
                </a:cxn>
                <a:cxn ang="0">
                  <a:pos x="46" y="27"/>
                </a:cxn>
                <a:cxn ang="0">
                  <a:pos x="46" y="21"/>
                </a:cxn>
                <a:cxn ang="0">
                  <a:pos x="43" y="15"/>
                </a:cxn>
                <a:cxn ang="0">
                  <a:pos x="39" y="12"/>
                </a:cxn>
                <a:cxn ang="0">
                  <a:pos x="32" y="11"/>
                </a:cxn>
                <a:cxn ang="0">
                  <a:pos x="23" y="13"/>
                </a:cxn>
                <a:cxn ang="0">
                  <a:pos x="17" y="18"/>
                </a:cxn>
                <a:cxn ang="0">
                  <a:pos x="13" y="25"/>
                </a:cxn>
                <a:cxn ang="0">
                  <a:pos x="12" y="30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105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7" y="4"/>
                    <a:pt x="26" y="0"/>
                    <a:pt x="36" y="0"/>
                  </a:cubicBezTo>
                  <a:cubicBezTo>
                    <a:pt x="41" y="0"/>
                    <a:pt x="45" y="1"/>
                    <a:pt x="49" y="3"/>
                  </a:cubicBezTo>
                  <a:cubicBezTo>
                    <a:pt x="52" y="5"/>
                    <a:pt x="55" y="8"/>
                    <a:pt x="57" y="13"/>
                  </a:cubicBezTo>
                  <a:cubicBezTo>
                    <a:pt x="59" y="9"/>
                    <a:pt x="63" y="5"/>
                    <a:pt x="67" y="3"/>
                  </a:cubicBezTo>
                  <a:cubicBezTo>
                    <a:pt x="71" y="1"/>
                    <a:pt x="75" y="0"/>
                    <a:pt x="80" y="0"/>
                  </a:cubicBezTo>
                  <a:cubicBezTo>
                    <a:pt x="84" y="0"/>
                    <a:pt x="87" y="0"/>
                    <a:pt x="90" y="1"/>
                  </a:cubicBezTo>
                  <a:cubicBezTo>
                    <a:pt x="94" y="2"/>
                    <a:pt x="96" y="3"/>
                    <a:pt x="98" y="5"/>
                  </a:cubicBezTo>
                  <a:cubicBezTo>
                    <a:pt x="101" y="7"/>
                    <a:pt x="102" y="9"/>
                    <a:pt x="103" y="12"/>
                  </a:cubicBezTo>
                  <a:cubicBezTo>
                    <a:pt x="105" y="14"/>
                    <a:pt x="105" y="18"/>
                    <a:pt x="105" y="22"/>
                  </a:cubicBezTo>
                  <a:cubicBezTo>
                    <a:pt x="105" y="77"/>
                    <a:pt x="105" y="77"/>
                    <a:pt x="105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3" y="23"/>
                    <a:pt x="92" y="21"/>
                  </a:cubicBezTo>
                  <a:cubicBezTo>
                    <a:pt x="92" y="19"/>
                    <a:pt x="91" y="17"/>
                    <a:pt x="90" y="16"/>
                  </a:cubicBezTo>
                  <a:cubicBezTo>
                    <a:pt x="89" y="14"/>
                    <a:pt x="88" y="13"/>
                    <a:pt x="86" y="12"/>
                  </a:cubicBezTo>
                  <a:cubicBezTo>
                    <a:pt x="84" y="11"/>
                    <a:pt x="81" y="11"/>
                    <a:pt x="78" y="11"/>
                  </a:cubicBezTo>
                  <a:cubicBezTo>
                    <a:pt x="72" y="11"/>
                    <a:pt x="68" y="13"/>
                    <a:pt x="64" y="16"/>
                  </a:cubicBezTo>
                  <a:cubicBezTo>
                    <a:pt x="61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6" y="25"/>
                    <a:pt x="46" y="23"/>
                    <a:pt x="46" y="21"/>
                  </a:cubicBezTo>
                  <a:cubicBezTo>
                    <a:pt x="45" y="19"/>
                    <a:pt x="45" y="17"/>
                    <a:pt x="43" y="15"/>
                  </a:cubicBezTo>
                  <a:cubicBezTo>
                    <a:pt x="42" y="14"/>
                    <a:pt x="41" y="13"/>
                    <a:pt x="39" y="12"/>
                  </a:cubicBezTo>
                  <a:cubicBezTo>
                    <a:pt x="37" y="11"/>
                    <a:pt x="35" y="11"/>
                    <a:pt x="32" y="11"/>
                  </a:cubicBezTo>
                  <a:cubicBezTo>
                    <a:pt x="29" y="11"/>
                    <a:pt x="26" y="11"/>
                    <a:pt x="23" y="13"/>
                  </a:cubicBezTo>
                  <a:cubicBezTo>
                    <a:pt x="20" y="14"/>
                    <a:pt x="18" y="16"/>
                    <a:pt x="17" y="18"/>
                  </a:cubicBezTo>
                  <a:cubicBezTo>
                    <a:pt x="15" y="20"/>
                    <a:pt x="14" y="22"/>
                    <a:pt x="13" y="25"/>
                  </a:cubicBezTo>
                  <a:cubicBezTo>
                    <a:pt x="13" y="27"/>
                    <a:pt x="12" y="28"/>
                    <a:pt x="12" y="30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42" name="Freeform 28"/>
            <p:cNvSpPr>
              <a:spLocks noEditPoints="1"/>
            </p:cNvSpPr>
            <p:nvPr/>
          </p:nvSpPr>
          <p:spPr bwMode="gray">
            <a:xfrm>
              <a:off x="7040563" y="4627563"/>
              <a:ext cx="263525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1" y="76"/>
                </a:cxn>
                <a:cxn ang="0">
                  <a:pos x="9" y="67"/>
                </a:cxn>
                <a:cxn ang="0">
                  <a:pos x="3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6" y="0"/>
                </a:cxn>
                <a:cxn ang="0">
                  <a:pos x="52" y="4"/>
                </a:cxn>
                <a:cxn ang="0">
                  <a:pos x="63" y="15"/>
                </a:cxn>
                <a:cxn ang="0">
                  <a:pos x="68" y="28"/>
                </a:cxn>
                <a:cxn ang="0">
                  <a:pos x="70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9" y="60"/>
                </a:cxn>
                <a:cxn ang="0">
                  <a:pos x="26" y="66"/>
                </a:cxn>
                <a:cxn ang="0">
                  <a:pos x="37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5" y="11"/>
                </a:cxn>
                <a:cxn ang="0">
                  <a:pos x="26" y="12"/>
                </a:cxn>
                <a:cxn ang="0">
                  <a:pos x="20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70" h="78">
                  <a:moveTo>
                    <a:pt x="68" y="53"/>
                  </a:moveTo>
                  <a:cubicBezTo>
                    <a:pt x="67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1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5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6" y="1"/>
                    <a:pt x="30" y="0"/>
                    <a:pt x="36" y="0"/>
                  </a:cubicBezTo>
                  <a:cubicBezTo>
                    <a:pt x="42" y="0"/>
                    <a:pt x="48" y="1"/>
                    <a:pt x="52" y="4"/>
                  </a:cubicBezTo>
                  <a:cubicBezTo>
                    <a:pt x="57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70" y="38"/>
                    <a:pt x="70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4" y="49"/>
                    <a:pt x="14" y="52"/>
                  </a:cubicBezTo>
                  <a:cubicBezTo>
                    <a:pt x="15" y="55"/>
                    <a:pt x="17" y="58"/>
                    <a:pt x="19" y="60"/>
                  </a:cubicBezTo>
                  <a:cubicBezTo>
                    <a:pt x="21" y="62"/>
                    <a:pt x="23" y="64"/>
                    <a:pt x="26" y="66"/>
                  </a:cubicBezTo>
                  <a:cubicBezTo>
                    <a:pt x="29" y="67"/>
                    <a:pt x="33" y="68"/>
                    <a:pt x="37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6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1" y="11"/>
                    <a:pt x="38" y="11"/>
                    <a:pt x="35" y="11"/>
                  </a:cubicBezTo>
                  <a:cubicBezTo>
                    <a:pt x="32" y="11"/>
                    <a:pt x="29" y="11"/>
                    <a:pt x="26" y="12"/>
                  </a:cubicBezTo>
                  <a:cubicBezTo>
                    <a:pt x="24" y="14"/>
                    <a:pt x="21" y="15"/>
                    <a:pt x="20" y="17"/>
                  </a:cubicBezTo>
                  <a:cubicBezTo>
                    <a:pt x="18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43" name="Freeform 29"/>
            <p:cNvSpPr>
              <a:spLocks/>
            </p:cNvSpPr>
            <p:nvPr/>
          </p:nvSpPr>
          <p:spPr bwMode="gray">
            <a:xfrm>
              <a:off x="7348538" y="4627563"/>
              <a:ext cx="233363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1" y="2"/>
                </a:cxn>
                <a:cxn ang="0">
                  <a:pos x="11" y="14"/>
                </a:cxn>
                <a:cxn ang="0">
                  <a:pos x="12" y="14"/>
                </a:cxn>
                <a:cxn ang="0">
                  <a:pos x="22" y="3"/>
                </a:cxn>
                <a:cxn ang="0">
                  <a:pos x="36" y="0"/>
                </a:cxn>
                <a:cxn ang="0">
                  <a:pos x="48" y="2"/>
                </a:cxn>
                <a:cxn ang="0">
                  <a:pos x="56" y="8"/>
                </a:cxn>
                <a:cxn ang="0">
                  <a:pos x="61" y="16"/>
                </a:cxn>
                <a:cxn ang="0">
                  <a:pos x="62" y="27"/>
                </a:cxn>
                <a:cxn ang="0">
                  <a:pos x="62" y="77"/>
                </a:cxn>
                <a:cxn ang="0">
                  <a:pos x="50" y="77"/>
                </a:cxn>
                <a:cxn ang="0">
                  <a:pos x="50" y="26"/>
                </a:cxn>
                <a:cxn ang="0">
                  <a:pos x="45" y="15"/>
                </a:cxn>
                <a:cxn ang="0">
                  <a:pos x="34" y="11"/>
                </a:cxn>
                <a:cxn ang="0">
                  <a:pos x="24" y="13"/>
                </a:cxn>
                <a:cxn ang="0">
                  <a:pos x="18" y="17"/>
                </a:cxn>
                <a:cxn ang="0">
                  <a:pos x="13" y="25"/>
                </a:cxn>
                <a:cxn ang="0">
                  <a:pos x="12" y="34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62" h="77">
                  <a:moveTo>
                    <a:pt x="0" y="2"/>
                  </a:moveTo>
                  <a:cubicBezTo>
                    <a:pt x="11" y="2"/>
                    <a:pt x="11" y="2"/>
                    <a:pt x="11" y="2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4" y="9"/>
                    <a:pt x="18" y="5"/>
                    <a:pt x="22" y="3"/>
                  </a:cubicBezTo>
                  <a:cubicBezTo>
                    <a:pt x="26" y="1"/>
                    <a:pt x="31" y="0"/>
                    <a:pt x="36" y="0"/>
                  </a:cubicBezTo>
                  <a:cubicBezTo>
                    <a:pt x="41" y="0"/>
                    <a:pt x="45" y="1"/>
                    <a:pt x="48" y="2"/>
                  </a:cubicBezTo>
                  <a:cubicBezTo>
                    <a:pt x="52" y="3"/>
                    <a:pt x="54" y="5"/>
                    <a:pt x="56" y="8"/>
                  </a:cubicBezTo>
                  <a:cubicBezTo>
                    <a:pt x="58" y="10"/>
                    <a:pt x="60" y="13"/>
                    <a:pt x="61" y="16"/>
                  </a:cubicBezTo>
                  <a:cubicBezTo>
                    <a:pt x="61" y="20"/>
                    <a:pt x="62" y="23"/>
                    <a:pt x="62" y="27"/>
                  </a:cubicBezTo>
                  <a:cubicBezTo>
                    <a:pt x="62" y="77"/>
                    <a:pt x="62" y="77"/>
                    <a:pt x="62" y="77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50" y="26"/>
                    <a:pt x="50" y="26"/>
                    <a:pt x="50" y="26"/>
                  </a:cubicBezTo>
                  <a:cubicBezTo>
                    <a:pt x="50" y="21"/>
                    <a:pt x="48" y="18"/>
                    <a:pt x="45" y="15"/>
                  </a:cubicBezTo>
                  <a:cubicBezTo>
                    <a:pt x="43" y="12"/>
                    <a:pt x="39" y="11"/>
                    <a:pt x="34" y="11"/>
                  </a:cubicBezTo>
                  <a:cubicBezTo>
                    <a:pt x="31" y="11"/>
                    <a:pt x="27" y="11"/>
                    <a:pt x="24" y="13"/>
                  </a:cubicBezTo>
                  <a:cubicBezTo>
                    <a:pt x="22" y="14"/>
                    <a:pt x="19" y="15"/>
                    <a:pt x="18" y="17"/>
                  </a:cubicBezTo>
                  <a:cubicBezTo>
                    <a:pt x="16" y="20"/>
                    <a:pt x="14" y="22"/>
                    <a:pt x="13" y="25"/>
                  </a:cubicBezTo>
                  <a:cubicBezTo>
                    <a:pt x="13" y="28"/>
                    <a:pt x="12" y="31"/>
                    <a:pt x="12" y="34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44" name="Freeform 30"/>
            <p:cNvSpPr>
              <a:spLocks/>
            </p:cNvSpPr>
            <p:nvPr/>
          </p:nvSpPr>
          <p:spPr bwMode="gray">
            <a:xfrm>
              <a:off x="7620000" y="4548188"/>
              <a:ext cx="149225" cy="368300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40" y="23"/>
                </a:cxn>
                <a:cxn ang="0">
                  <a:pos x="40" y="34"/>
                </a:cxn>
                <a:cxn ang="0">
                  <a:pos x="25" y="34"/>
                </a:cxn>
                <a:cxn ang="0">
                  <a:pos x="25" y="80"/>
                </a:cxn>
                <a:cxn ang="0">
                  <a:pos x="25" y="84"/>
                </a:cxn>
                <a:cxn ang="0">
                  <a:pos x="27" y="86"/>
                </a:cxn>
                <a:cxn ang="0">
                  <a:pos x="30" y="87"/>
                </a:cxn>
                <a:cxn ang="0">
                  <a:pos x="34" y="87"/>
                </a:cxn>
                <a:cxn ang="0">
                  <a:pos x="40" y="87"/>
                </a:cxn>
                <a:cxn ang="0">
                  <a:pos x="40" y="98"/>
                </a:cxn>
                <a:cxn ang="0">
                  <a:pos x="31" y="98"/>
                </a:cxn>
                <a:cxn ang="0">
                  <a:pos x="22" y="97"/>
                </a:cxn>
                <a:cxn ang="0">
                  <a:pos x="17" y="95"/>
                </a:cxn>
                <a:cxn ang="0">
                  <a:pos x="14" y="90"/>
                </a:cxn>
                <a:cxn ang="0">
                  <a:pos x="13" y="81"/>
                </a:cxn>
                <a:cxn ang="0">
                  <a:pos x="13" y="34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13" y="23"/>
                </a:cxn>
                <a:cxn ang="0">
                  <a:pos x="13" y="0"/>
                </a:cxn>
                <a:cxn ang="0">
                  <a:pos x="25" y="0"/>
                </a:cxn>
                <a:cxn ang="0">
                  <a:pos x="25" y="23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5" y="83"/>
                    <a:pt x="25" y="84"/>
                  </a:cubicBezTo>
                  <a:cubicBezTo>
                    <a:pt x="26" y="85"/>
                    <a:pt x="26" y="85"/>
                    <a:pt x="27" y="86"/>
                  </a:cubicBezTo>
                  <a:cubicBezTo>
                    <a:pt x="27" y="86"/>
                    <a:pt x="28" y="86"/>
                    <a:pt x="30" y="87"/>
                  </a:cubicBezTo>
                  <a:cubicBezTo>
                    <a:pt x="31" y="87"/>
                    <a:pt x="32" y="87"/>
                    <a:pt x="34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1" y="98"/>
                    <a:pt x="31" y="98"/>
                    <a:pt x="31" y="98"/>
                  </a:cubicBezTo>
                  <a:cubicBezTo>
                    <a:pt x="27" y="98"/>
                    <a:pt x="25" y="98"/>
                    <a:pt x="22" y="97"/>
                  </a:cubicBezTo>
                  <a:cubicBezTo>
                    <a:pt x="20" y="97"/>
                    <a:pt x="18" y="96"/>
                    <a:pt x="17" y="95"/>
                  </a:cubicBezTo>
                  <a:cubicBezTo>
                    <a:pt x="15" y="94"/>
                    <a:pt x="14" y="92"/>
                    <a:pt x="14" y="90"/>
                  </a:cubicBezTo>
                  <a:cubicBezTo>
                    <a:pt x="13" y="88"/>
                    <a:pt x="13" y="85"/>
                    <a:pt x="13" y="81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45" name="Freeform 31"/>
            <p:cNvSpPr>
              <a:spLocks noEditPoints="1"/>
            </p:cNvSpPr>
            <p:nvPr/>
          </p:nvSpPr>
          <p:spPr bwMode="gray">
            <a:xfrm>
              <a:off x="7796213" y="4484688"/>
              <a:ext cx="315913" cy="315913"/>
            </a:xfrm>
            <a:custGeom>
              <a:avLst/>
              <a:gdLst/>
              <a:ahLst/>
              <a:cxnLst>
                <a:cxn ang="0">
                  <a:pos x="3" y="25"/>
                </a:cxn>
                <a:cxn ang="0">
                  <a:pos x="12" y="12"/>
                </a:cxn>
                <a:cxn ang="0">
                  <a:pos x="26" y="3"/>
                </a:cxn>
                <a:cxn ang="0">
                  <a:pos x="42" y="0"/>
                </a:cxn>
                <a:cxn ang="0">
                  <a:pos x="58" y="3"/>
                </a:cxn>
                <a:cxn ang="0">
                  <a:pos x="72" y="12"/>
                </a:cxn>
                <a:cxn ang="0">
                  <a:pos x="81" y="25"/>
                </a:cxn>
                <a:cxn ang="0">
                  <a:pos x="84" y="42"/>
                </a:cxn>
                <a:cxn ang="0">
                  <a:pos x="81" y="59"/>
                </a:cxn>
                <a:cxn ang="0">
                  <a:pos x="72" y="72"/>
                </a:cxn>
                <a:cxn ang="0">
                  <a:pos x="58" y="81"/>
                </a:cxn>
                <a:cxn ang="0">
                  <a:pos x="42" y="84"/>
                </a:cxn>
                <a:cxn ang="0">
                  <a:pos x="26" y="81"/>
                </a:cxn>
                <a:cxn ang="0">
                  <a:pos x="12" y="72"/>
                </a:cxn>
                <a:cxn ang="0">
                  <a:pos x="3" y="59"/>
                </a:cxn>
                <a:cxn ang="0">
                  <a:pos x="0" y="42"/>
                </a:cxn>
                <a:cxn ang="0">
                  <a:pos x="3" y="25"/>
                </a:cxn>
                <a:cxn ang="0">
                  <a:pos x="10" y="56"/>
                </a:cxn>
                <a:cxn ang="0">
                  <a:pos x="17" y="68"/>
                </a:cxn>
                <a:cxn ang="0">
                  <a:pos x="28" y="75"/>
                </a:cxn>
                <a:cxn ang="0">
                  <a:pos x="42" y="78"/>
                </a:cxn>
                <a:cxn ang="0">
                  <a:pos x="56" y="75"/>
                </a:cxn>
                <a:cxn ang="0">
                  <a:pos x="67" y="68"/>
                </a:cxn>
                <a:cxn ang="0">
                  <a:pos x="74" y="56"/>
                </a:cxn>
                <a:cxn ang="0">
                  <a:pos x="77" y="42"/>
                </a:cxn>
                <a:cxn ang="0">
                  <a:pos x="74" y="28"/>
                </a:cxn>
                <a:cxn ang="0">
                  <a:pos x="67" y="16"/>
                </a:cxn>
                <a:cxn ang="0">
                  <a:pos x="56" y="9"/>
                </a:cxn>
                <a:cxn ang="0">
                  <a:pos x="42" y="6"/>
                </a:cxn>
                <a:cxn ang="0">
                  <a:pos x="28" y="9"/>
                </a:cxn>
                <a:cxn ang="0">
                  <a:pos x="17" y="16"/>
                </a:cxn>
                <a:cxn ang="0">
                  <a:pos x="10" y="28"/>
                </a:cxn>
                <a:cxn ang="0">
                  <a:pos x="7" y="42"/>
                </a:cxn>
                <a:cxn ang="0">
                  <a:pos x="10" y="56"/>
                </a:cxn>
                <a:cxn ang="0">
                  <a:pos x="26" y="17"/>
                </a:cxn>
                <a:cxn ang="0">
                  <a:pos x="45" y="17"/>
                </a:cxn>
                <a:cxn ang="0">
                  <a:pos x="58" y="21"/>
                </a:cxn>
                <a:cxn ang="0">
                  <a:pos x="62" y="32"/>
                </a:cxn>
                <a:cxn ang="0">
                  <a:pos x="58" y="41"/>
                </a:cxn>
                <a:cxn ang="0">
                  <a:pos x="49" y="45"/>
                </a:cxn>
                <a:cxn ang="0">
                  <a:pos x="63" y="67"/>
                </a:cxn>
                <a:cxn ang="0">
                  <a:pos x="55" y="67"/>
                </a:cxn>
                <a:cxn ang="0">
                  <a:pos x="41" y="46"/>
                </a:cxn>
                <a:cxn ang="0">
                  <a:pos x="33" y="46"/>
                </a:cxn>
                <a:cxn ang="0">
                  <a:pos x="33" y="67"/>
                </a:cxn>
                <a:cxn ang="0">
                  <a:pos x="26" y="67"/>
                </a:cxn>
                <a:cxn ang="0">
                  <a:pos x="26" y="17"/>
                </a:cxn>
                <a:cxn ang="0">
                  <a:pos x="33" y="39"/>
                </a:cxn>
                <a:cxn ang="0">
                  <a:pos x="41" y="39"/>
                </a:cxn>
                <a:cxn ang="0">
                  <a:pos x="46" y="39"/>
                </a:cxn>
                <a:cxn ang="0">
                  <a:pos x="50" y="38"/>
                </a:cxn>
                <a:cxn ang="0">
                  <a:pos x="53" y="36"/>
                </a:cxn>
                <a:cxn ang="0">
                  <a:pos x="54" y="31"/>
                </a:cxn>
                <a:cxn ang="0">
                  <a:pos x="53" y="27"/>
                </a:cxn>
                <a:cxn ang="0">
                  <a:pos x="51" y="25"/>
                </a:cxn>
                <a:cxn ang="0">
                  <a:pos x="47" y="24"/>
                </a:cxn>
                <a:cxn ang="0">
                  <a:pos x="43" y="24"/>
                </a:cxn>
                <a:cxn ang="0">
                  <a:pos x="33" y="24"/>
                </a:cxn>
                <a:cxn ang="0">
                  <a:pos x="33" y="39"/>
                </a:cxn>
              </a:cxnLst>
              <a:rect l="0" t="0" r="r" b="b"/>
              <a:pathLst>
                <a:path w="84" h="84">
                  <a:moveTo>
                    <a:pt x="3" y="25"/>
                  </a:moveTo>
                  <a:cubicBezTo>
                    <a:pt x="5" y="20"/>
                    <a:pt x="8" y="16"/>
                    <a:pt x="12" y="12"/>
                  </a:cubicBezTo>
                  <a:cubicBezTo>
                    <a:pt x="16" y="8"/>
                    <a:pt x="21" y="5"/>
                    <a:pt x="26" y="3"/>
                  </a:cubicBezTo>
                  <a:cubicBezTo>
                    <a:pt x="31" y="1"/>
                    <a:pt x="36" y="0"/>
                    <a:pt x="42" y="0"/>
                  </a:cubicBezTo>
                  <a:cubicBezTo>
                    <a:pt x="48" y="0"/>
                    <a:pt x="53" y="1"/>
                    <a:pt x="58" y="3"/>
                  </a:cubicBezTo>
                  <a:cubicBezTo>
                    <a:pt x="64" y="5"/>
                    <a:pt x="68" y="8"/>
                    <a:pt x="72" y="12"/>
                  </a:cubicBezTo>
                  <a:cubicBezTo>
                    <a:pt x="76" y="16"/>
                    <a:pt x="79" y="20"/>
                    <a:pt x="81" y="25"/>
                  </a:cubicBezTo>
                  <a:cubicBezTo>
                    <a:pt x="83" y="30"/>
                    <a:pt x="84" y="36"/>
                    <a:pt x="84" y="42"/>
                  </a:cubicBezTo>
                  <a:cubicBezTo>
                    <a:pt x="84" y="48"/>
                    <a:pt x="83" y="54"/>
                    <a:pt x="81" y="59"/>
                  </a:cubicBezTo>
                  <a:cubicBezTo>
                    <a:pt x="79" y="64"/>
                    <a:pt x="76" y="68"/>
                    <a:pt x="72" y="72"/>
                  </a:cubicBezTo>
                  <a:cubicBezTo>
                    <a:pt x="68" y="76"/>
                    <a:pt x="64" y="79"/>
                    <a:pt x="58" y="81"/>
                  </a:cubicBezTo>
                  <a:cubicBezTo>
                    <a:pt x="53" y="83"/>
                    <a:pt x="48" y="84"/>
                    <a:pt x="42" y="84"/>
                  </a:cubicBezTo>
                  <a:cubicBezTo>
                    <a:pt x="36" y="84"/>
                    <a:pt x="31" y="83"/>
                    <a:pt x="26" y="81"/>
                  </a:cubicBezTo>
                  <a:cubicBezTo>
                    <a:pt x="21" y="79"/>
                    <a:pt x="16" y="76"/>
                    <a:pt x="12" y="72"/>
                  </a:cubicBezTo>
                  <a:cubicBezTo>
                    <a:pt x="8" y="68"/>
                    <a:pt x="5" y="64"/>
                    <a:pt x="3" y="59"/>
                  </a:cubicBezTo>
                  <a:cubicBezTo>
                    <a:pt x="1" y="54"/>
                    <a:pt x="0" y="48"/>
                    <a:pt x="0" y="42"/>
                  </a:cubicBezTo>
                  <a:cubicBezTo>
                    <a:pt x="0" y="36"/>
                    <a:pt x="1" y="30"/>
                    <a:pt x="3" y="25"/>
                  </a:cubicBezTo>
                  <a:close/>
                  <a:moveTo>
                    <a:pt x="10" y="56"/>
                  </a:moveTo>
                  <a:cubicBezTo>
                    <a:pt x="12" y="61"/>
                    <a:pt x="14" y="65"/>
                    <a:pt x="17" y="68"/>
                  </a:cubicBezTo>
                  <a:cubicBezTo>
                    <a:pt x="20" y="71"/>
                    <a:pt x="24" y="74"/>
                    <a:pt x="28" y="75"/>
                  </a:cubicBezTo>
                  <a:cubicBezTo>
                    <a:pt x="33" y="77"/>
                    <a:pt x="37" y="78"/>
                    <a:pt x="42" y="78"/>
                  </a:cubicBezTo>
                  <a:cubicBezTo>
                    <a:pt x="47" y="78"/>
                    <a:pt x="52" y="77"/>
                    <a:pt x="56" y="75"/>
                  </a:cubicBezTo>
                  <a:cubicBezTo>
                    <a:pt x="60" y="74"/>
                    <a:pt x="64" y="71"/>
                    <a:pt x="67" y="68"/>
                  </a:cubicBezTo>
                  <a:cubicBezTo>
                    <a:pt x="70" y="65"/>
                    <a:pt x="72" y="61"/>
                    <a:pt x="74" y="56"/>
                  </a:cubicBezTo>
                  <a:cubicBezTo>
                    <a:pt x="76" y="52"/>
                    <a:pt x="77" y="47"/>
                    <a:pt x="77" y="42"/>
                  </a:cubicBezTo>
                  <a:cubicBezTo>
                    <a:pt x="77" y="37"/>
                    <a:pt x="76" y="32"/>
                    <a:pt x="74" y="28"/>
                  </a:cubicBezTo>
                  <a:cubicBezTo>
                    <a:pt x="72" y="23"/>
                    <a:pt x="70" y="20"/>
                    <a:pt x="67" y="16"/>
                  </a:cubicBezTo>
                  <a:cubicBezTo>
                    <a:pt x="64" y="13"/>
                    <a:pt x="60" y="11"/>
                    <a:pt x="56" y="9"/>
                  </a:cubicBezTo>
                  <a:cubicBezTo>
                    <a:pt x="52" y="7"/>
                    <a:pt x="47" y="6"/>
                    <a:pt x="42" y="6"/>
                  </a:cubicBezTo>
                  <a:cubicBezTo>
                    <a:pt x="37" y="6"/>
                    <a:pt x="33" y="7"/>
                    <a:pt x="28" y="9"/>
                  </a:cubicBezTo>
                  <a:cubicBezTo>
                    <a:pt x="24" y="11"/>
                    <a:pt x="20" y="13"/>
                    <a:pt x="17" y="16"/>
                  </a:cubicBezTo>
                  <a:cubicBezTo>
                    <a:pt x="14" y="20"/>
                    <a:pt x="12" y="23"/>
                    <a:pt x="10" y="28"/>
                  </a:cubicBezTo>
                  <a:cubicBezTo>
                    <a:pt x="8" y="32"/>
                    <a:pt x="7" y="37"/>
                    <a:pt x="7" y="42"/>
                  </a:cubicBezTo>
                  <a:cubicBezTo>
                    <a:pt x="7" y="47"/>
                    <a:pt x="8" y="52"/>
                    <a:pt x="10" y="56"/>
                  </a:cubicBezTo>
                  <a:close/>
                  <a:moveTo>
                    <a:pt x="26" y="17"/>
                  </a:moveTo>
                  <a:cubicBezTo>
                    <a:pt x="45" y="17"/>
                    <a:pt x="45" y="17"/>
                    <a:pt x="45" y="17"/>
                  </a:cubicBezTo>
                  <a:cubicBezTo>
                    <a:pt x="51" y="17"/>
                    <a:pt x="55" y="19"/>
                    <a:pt x="58" y="21"/>
                  </a:cubicBezTo>
                  <a:cubicBezTo>
                    <a:pt x="61" y="23"/>
                    <a:pt x="62" y="27"/>
                    <a:pt x="62" y="32"/>
                  </a:cubicBezTo>
                  <a:cubicBezTo>
                    <a:pt x="62" y="36"/>
                    <a:pt x="61" y="39"/>
                    <a:pt x="58" y="41"/>
                  </a:cubicBezTo>
                  <a:cubicBezTo>
                    <a:pt x="56" y="43"/>
                    <a:pt x="53" y="45"/>
                    <a:pt x="49" y="45"/>
                  </a:cubicBezTo>
                  <a:cubicBezTo>
                    <a:pt x="63" y="67"/>
                    <a:pt x="63" y="67"/>
                    <a:pt x="63" y="67"/>
                  </a:cubicBezTo>
                  <a:cubicBezTo>
                    <a:pt x="55" y="67"/>
                    <a:pt x="55" y="67"/>
                    <a:pt x="55" y="67"/>
                  </a:cubicBezTo>
                  <a:cubicBezTo>
                    <a:pt x="41" y="46"/>
                    <a:pt x="41" y="46"/>
                    <a:pt x="41" y="46"/>
                  </a:cubicBezTo>
                  <a:cubicBezTo>
                    <a:pt x="33" y="46"/>
                    <a:pt x="33" y="46"/>
                    <a:pt x="33" y="46"/>
                  </a:cubicBezTo>
                  <a:cubicBezTo>
                    <a:pt x="33" y="67"/>
                    <a:pt x="33" y="67"/>
                    <a:pt x="33" y="67"/>
                  </a:cubicBezTo>
                  <a:cubicBezTo>
                    <a:pt x="26" y="67"/>
                    <a:pt x="26" y="67"/>
                    <a:pt x="26" y="67"/>
                  </a:cubicBezTo>
                  <a:lnTo>
                    <a:pt x="26" y="17"/>
                  </a:lnTo>
                  <a:close/>
                  <a:moveTo>
                    <a:pt x="33" y="39"/>
                  </a:moveTo>
                  <a:cubicBezTo>
                    <a:pt x="41" y="39"/>
                    <a:pt x="41" y="39"/>
                    <a:pt x="41" y="39"/>
                  </a:cubicBezTo>
                  <a:cubicBezTo>
                    <a:pt x="43" y="39"/>
                    <a:pt x="45" y="39"/>
                    <a:pt x="46" y="39"/>
                  </a:cubicBezTo>
                  <a:cubicBezTo>
                    <a:pt x="48" y="39"/>
                    <a:pt x="49" y="39"/>
                    <a:pt x="50" y="38"/>
                  </a:cubicBezTo>
                  <a:cubicBezTo>
                    <a:pt x="52" y="38"/>
                    <a:pt x="53" y="37"/>
                    <a:pt x="53" y="36"/>
                  </a:cubicBezTo>
                  <a:cubicBezTo>
                    <a:pt x="54" y="35"/>
                    <a:pt x="54" y="33"/>
                    <a:pt x="54" y="31"/>
                  </a:cubicBezTo>
                  <a:cubicBezTo>
                    <a:pt x="54" y="30"/>
                    <a:pt x="54" y="28"/>
                    <a:pt x="53" y="27"/>
                  </a:cubicBezTo>
                  <a:cubicBezTo>
                    <a:pt x="53" y="26"/>
                    <a:pt x="52" y="26"/>
                    <a:pt x="51" y="25"/>
                  </a:cubicBezTo>
                  <a:cubicBezTo>
                    <a:pt x="50" y="24"/>
                    <a:pt x="49" y="24"/>
                    <a:pt x="47" y="24"/>
                  </a:cubicBezTo>
                  <a:cubicBezTo>
                    <a:pt x="46" y="24"/>
                    <a:pt x="45" y="24"/>
                    <a:pt x="43" y="24"/>
                  </a:cubicBezTo>
                  <a:cubicBezTo>
                    <a:pt x="33" y="24"/>
                    <a:pt x="33" y="24"/>
                    <a:pt x="33" y="24"/>
                  </a:cubicBezTo>
                  <a:lnTo>
                    <a:pt x="33" y="39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 bwMode="white">
          <a:xfrm>
            <a:off x="449262" y="4204514"/>
            <a:ext cx="8250237" cy="1244816"/>
          </a:xfrm>
        </p:spPr>
        <p:txBody>
          <a:bodyPr wrap="square" lIns="0" tIns="0" rIns="0" bIns="0" anchor="t" anchorCtr="0">
            <a:normAutofit/>
          </a:bodyPr>
          <a:lstStyle>
            <a:lvl1pPr algn="l">
              <a:defRPr sz="3600" b="0" baseline="0">
                <a:solidFill>
                  <a:srgbClr val="FFFFFF"/>
                </a:solidFill>
              </a:defRPr>
            </a:lvl1pPr>
          </a:lstStyle>
          <a:p>
            <a:r>
              <a:rPr lang="en-US" noProof="0" smtClean="0"/>
              <a:t>Click to edit Master </a:t>
            </a:r>
            <a:br>
              <a:rPr lang="en-US" noProof="0" smtClean="0"/>
            </a:br>
            <a:r>
              <a:rPr lang="en-US" noProof="0" smtClean="0"/>
              <a:t>title style</a:t>
            </a:r>
            <a:endParaRPr lang="en-US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7675" y="5721349"/>
            <a:ext cx="5881407" cy="679451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0"/>
              </a:spcBef>
              <a:buNone/>
              <a:defRPr lang="en-GB" sz="1400" kern="1200" noProof="0" dirty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Click to edit Master subtitle style</a:t>
            </a:r>
            <a:endParaRPr lang="en-US" noProof="0" dirty="0" smtClean="0"/>
          </a:p>
        </p:txBody>
      </p:sp>
      <p:sp>
        <p:nvSpPr>
          <p:cNvPr id="20" name="TextBox 19"/>
          <p:cNvSpPr txBox="1"/>
          <p:nvPr userDrawn="1"/>
        </p:nvSpPr>
        <p:spPr bwMode="auto">
          <a:xfrm>
            <a:off x="449263" y="6515640"/>
            <a:ext cx="2538486" cy="214769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rtlCol="0" anchor="t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rPr>
              <a:t>© CGI Group Inc. CONFIDENTIAL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 13" descr="footer-Beet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5529263"/>
            <a:ext cx="9144000" cy="1328737"/>
          </a:xfrm>
          <a:prstGeom prst="rect">
            <a:avLst/>
          </a:prstGeom>
        </p:spPr>
      </p:pic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4"/>
          </p:nvPr>
        </p:nvSpPr>
        <p:spPr>
          <a:xfrm>
            <a:off x="4762500" y="1325563"/>
            <a:ext cx="3924300" cy="483552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spcBef>
                <a:spcPts val="500"/>
              </a:spcBef>
              <a:buNone/>
              <a:defRPr lang="en-GB" sz="20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1" name="Content Placeholder 20"/>
          <p:cNvSpPr>
            <a:spLocks noGrp="1"/>
          </p:cNvSpPr>
          <p:nvPr>
            <p:ph sz="quarter" idx="17"/>
          </p:nvPr>
        </p:nvSpPr>
        <p:spPr>
          <a:xfrm>
            <a:off x="449264" y="1266825"/>
            <a:ext cx="3956050" cy="488632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grpSp>
        <p:nvGrpSpPr>
          <p:cNvPr id="16" name="Group 15"/>
          <p:cNvGrpSpPr/>
          <p:nvPr userDrawn="1"/>
        </p:nvGrpSpPr>
        <p:grpSpPr bwMode="gray">
          <a:xfrm>
            <a:off x="7975371" y="6325019"/>
            <a:ext cx="715649" cy="333534"/>
            <a:chOff x="7527713" y="5505450"/>
            <a:chExt cx="1163308" cy="542169"/>
          </a:xfrm>
        </p:grpSpPr>
        <p:sp>
          <p:nvSpPr>
            <p:cNvPr id="17" name="Freeform 5"/>
            <p:cNvSpPr>
              <a:spLocks/>
            </p:cNvSpPr>
            <p:nvPr/>
          </p:nvSpPr>
          <p:spPr bwMode="gray">
            <a:xfrm>
              <a:off x="7527713" y="5505450"/>
              <a:ext cx="453860" cy="542169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8" name="Freeform 6"/>
            <p:cNvSpPr>
              <a:spLocks/>
            </p:cNvSpPr>
            <p:nvPr/>
          </p:nvSpPr>
          <p:spPr bwMode="gray">
            <a:xfrm>
              <a:off x="8022755" y="5505450"/>
              <a:ext cx="470417" cy="542169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9" name="Rectangle 7"/>
            <p:cNvSpPr>
              <a:spLocks noChangeArrowheads="1"/>
            </p:cNvSpPr>
            <p:nvPr/>
          </p:nvSpPr>
          <p:spPr bwMode="gray">
            <a:xfrm>
              <a:off x="8579360" y="5516489"/>
              <a:ext cx="111661" cy="520092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pl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 18" descr="footer-Beet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5529263"/>
            <a:ext cx="9144000" cy="1328737"/>
          </a:xfrm>
          <a:prstGeom prst="rect">
            <a:avLst/>
          </a:prstGeom>
        </p:spPr>
      </p:pic>
      <p:sp>
        <p:nvSpPr>
          <p:cNvPr id="2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4"/>
          </p:nvPr>
        </p:nvSpPr>
        <p:spPr>
          <a:xfrm>
            <a:off x="447676" y="1325563"/>
            <a:ext cx="2580730" cy="314133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buNone/>
              <a:defRPr lang="en-GB" sz="18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1" name="Picture Placeholder 20"/>
          <p:cNvSpPr>
            <a:spLocks noGrp="1"/>
          </p:cNvSpPr>
          <p:nvPr>
            <p:ph type="pic" sz="quarter" idx="15"/>
          </p:nvPr>
        </p:nvSpPr>
        <p:spPr>
          <a:xfrm>
            <a:off x="3230319" y="1325563"/>
            <a:ext cx="2627284" cy="314133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buNone/>
              <a:defRPr lang="en-GB" sz="18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2" name="Picture Placeholder 20"/>
          <p:cNvSpPr>
            <a:spLocks noGrp="1"/>
          </p:cNvSpPr>
          <p:nvPr>
            <p:ph type="pic" sz="quarter" idx="16"/>
          </p:nvPr>
        </p:nvSpPr>
        <p:spPr>
          <a:xfrm>
            <a:off x="6059516" y="1325563"/>
            <a:ext cx="2627284" cy="314133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buNone/>
              <a:defRPr lang="en-GB" sz="18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5" name="Content Placeholder 20"/>
          <p:cNvSpPr>
            <a:spLocks noGrp="1"/>
          </p:cNvSpPr>
          <p:nvPr>
            <p:ph sz="quarter" idx="17" hasCustomPrompt="1"/>
          </p:nvPr>
        </p:nvSpPr>
        <p:spPr>
          <a:xfrm>
            <a:off x="447675" y="4614043"/>
            <a:ext cx="2582128" cy="154961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Click to edit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Content Placeholder 20"/>
          <p:cNvSpPr>
            <a:spLocks noGrp="1"/>
          </p:cNvSpPr>
          <p:nvPr>
            <p:ph sz="quarter" idx="22" hasCustomPrompt="1"/>
          </p:nvPr>
        </p:nvSpPr>
        <p:spPr>
          <a:xfrm>
            <a:off x="3233168" y="4614042"/>
            <a:ext cx="2621722" cy="154961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Click to edit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7" name="Content Placeholder 20"/>
          <p:cNvSpPr>
            <a:spLocks noGrp="1"/>
          </p:cNvSpPr>
          <p:nvPr>
            <p:ph sz="quarter" idx="23" hasCustomPrompt="1"/>
          </p:nvPr>
        </p:nvSpPr>
        <p:spPr>
          <a:xfrm>
            <a:off x="6066430" y="4614042"/>
            <a:ext cx="2633070" cy="154961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Click to edit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grpSp>
        <p:nvGrpSpPr>
          <p:cNvPr id="25" name="Group 24"/>
          <p:cNvGrpSpPr/>
          <p:nvPr userDrawn="1"/>
        </p:nvGrpSpPr>
        <p:grpSpPr bwMode="gray">
          <a:xfrm>
            <a:off x="7975371" y="6325019"/>
            <a:ext cx="715649" cy="333534"/>
            <a:chOff x="7527713" y="5505450"/>
            <a:chExt cx="1163308" cy="542169"/>
          </a:xfrm>
        </p:grpSpPr>
        <p:sp>
          <p:nvSpPr>
            <p:cNvPr id="26" name="Freeform 5"/>
            <p:cNvSpPr>
              <a:spLocks/>
            </p:cNvSpPr>
            <p:nvPr/>
          </p:nvSpPr>
          <p:spPr bwMode="gray">
            <a:xfrm>
              <a:off x="7527713" y="5505450"/>
              <a:ext cx="453860" cy="542169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7" name="Freeform 6"/>
            <p:cNvSpPr>
              <a:spLocks/>
            </p:cNvSpPr>
            <p:nvPr/>
          </p:nvSpPr>
          <p:spPr bwMode="gray">
            <a:xfrm>
              <a:off x="8022755" y="5505450"/>
              <a:ext cx="470417" cy="542169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8" name="Rectangle 7"/>
            <p:cNvSpPr>
              <a:spLocks noChangeArrowheads="1"/>
            </p:cNvSpPr>
            <p:nvPr/>
          </p:nvSpPr>
          <p:spPr bwMode="gray">
            <a:xfrm>
              <a:off x="8579360" y="5516489"/>
              <a:ext cx="111661" cy="520092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 13" descr="footer-Beet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5529263"/>
            <a:ext cx="9144000" cy="1328737"/>
          </a:xfrm>
          <a:prstGeom prst="rect">
            <a:avLst/>
          </a:prstGeom>
        </p:spPr>
      </p:pic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4"/>
          </p:nvPr>
        </p:nvSpPr>
        <p:spPr>
          <a:xfrm>
            <a:off x="447675" y="1325563"/>
            <a:ext cx="8251825" cy="346075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buNone/>
              <a:defRPr lang="en-GB" sz="18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1" name="Content Placeholder 20"/>
          <p:cNvSpPr>
            <a:spLocks noGrp="1"/>
          </p:cNvSpPr>
          <p:nvPr>
            <p:ph sz="quarter" idx="17" hasCustomPrompt="1"/>
          </p:nvPr>
        </p:nvSpPr>
        <p:spPr>
          <a:xfrm>
            <a:off x="447674" y="5016525"/>
            <a:ext cx="8251825" cy="113662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Click to edit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  <a:endParaRPr lang="en-US" dirty="0"/>
          </a:p>
        </p:txBody>
      </p:sp>
      <p:grpSp>
        <p:nvGrpSpPr>
          <p:cNvPr id="16" name="Group 15"/>
          <p:cNvGrpSpPr/>
          <p:nvPr userDrawn="1"/>
        </p:nvGrpSpPr>
        <p:grpSpPr bwMode="gray">
          <a:xfrm>
            <a:off x="7975371" y="6325019"/>
            <a:ext cx="715649" cy="333534"/>
            <a:chOff x="7527713" y="5505450"/>
            <a:chExt cx="1163308" cy="542169"/>
          </a:xfrm>
        </p:grpSpPr>
        <p:sp>
          <p:nvSpPr>
            <p:cNvPr id="17" name="Freeform 5"/>
            <p:cNvSpPr>
              <a:spLocks/>
            </p:cNvSpPr>
            <p:nvPr/>
          </p:nvSpPr>
          <p:spPr bwMode="gray">
            <a:xfrm>
              <a:off x="7527713" y="5505450"/>
              <a:ext cx="453860" cy="542169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8" name="Freeform 6"/>
            <p:cNvSpPr>
              <a:spLocks/>
            </p:cNvSpPr>
            <p:nvPr/>
          </p:nvSpPr>
          <p:spPr bwMode="gray">
            <a:xfrm>
              <a:off x="8022755" y="5505450"/>
              <a:ext cx="470417" cy="542169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9" name="Rectangle 7"/>
            <p:cNvSpPr>
              <a:spLocks noChangeArrowheads="1"/>
            </p:cNvSpPr>
            <p:nvPr/>
          </p:nvSpPr>
          <p:spPr bwMode="gray">
            <a:xfrm>
              <a:off x="8579360" y="5516489"/>
              <a:ext cx="111661" cy="520092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side small graphic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 12" descr="footer-Beet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5529263"/>
            <a:ext cx="9144000" cy="1328737"/>
          </a:xfrm>
          <a:prstGeom prst="rect">
            <a:avLst/>
          </a:prstGeom>
        </p:spPr>
      </p:pic>
      <p:sp>
        <p:nvSpPr>
          <p:cNvPr id="14" name="Content Placeholder 20"/>
          <p:cNvSpPr>
            <a:spLocks noGrp="1"/>
          </p:cNvSpPr>
          <p:nvPr>
            <p:ph sz="quarter" idx="17"/>
          </p:nvPr>
        </p:nvSpPr>
        <p:spPr>
          <a:xfrm>
            <a:off x="449263" y="1266825"/>
            <a:ext cx="6261100" cy="488632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23" hasCustomPrompt="1"/>
          </p:nvPr>
        </p:nvSpPr>
        <p:spPr>
          <a:xfrm>
            <a:off x="6854825" y="1325563"/>
            <a:ext cx="1844675" cy="4827587"/>
          </a:xfrm>
          <a:prstGeom prst="rect">
            <a:avLst/>
          </a:prstGeom>
        </p:spPr>
        <p:txBody>
          <a:bodyPr lIns="0" tIns="0" rIns="0" bIns="0"/>
          <a:lstStyle>
            <a:lvl1pPr marL="179388" indent="-179388">
              <a:buFont typeface="Arial" pitchFamily="34" charset="0"/>
              <a:buNone/>
              <a:defRPr lang="en-AU" sz="1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 smtClean="0"/>
              <a:t>Text</a:t>
            </a:r>
            <a:endParaRPr lang="en-US" dirty="0"/>
          </a:p>
        </p:txBody>
      </p:sp>
      <p:grpSp>
        <p:nvGrpSpPr>
          <p:cNvPr id="16" name="Group 15"/>
          <p:cNvGrpSpPr/>
          <p:nvPr userDrawn="1"/>
        </p:nvGrpSpPr>
        <p:grpSpPr bwMode="gray">
          <a:xfrm>
            <a:off x="7975371" y="6325019"/>
            <a:ext cx="715649" cy="333534"/>
            <a:chOff x="7527713" y="5505450"/>
            <a:chExt cx="1163308" cy="542169"/>
          </a:xfrm>
        </p:grpSpPr>
        <p:sp>
          <p:nvSpPr>
            <p:cNvPr id="17" name="Freeform 5"/>
            <p:cNvSpPr>
              <a:spLocks/>
            </p:cNvSpPr>
            <p:nvPr/>
          </p:nvSpPr>
          <p:spPr bwMode="gray">
            <a:xfrm>
              <a:off x="7527713" y="5505450"/>
              <a:ext cx="453860" cy="542169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8" name="Freeform 6"/>
            <p:cNvSpPr>
              <a:spLocks/>
            </p:cNvSpPr>
            <p:nvPr/>
          </p:nvSpPr>
          <p:spPr bwMode="gray">
            <a:xfrm>
              <a:off x="8022755" y="5505450"/>
              <a:ext cx="470417" cy="542169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0" name="Rectangle 7"/>
            <p:cNvSpPr>
              <a:spLocks noChangeArrowheads="1"/>
            </p:cNvSpPr>
            <p:nvPr/>
          </p:nvSpPr>
          <p:spPr bwMode="gray">
            <a:xfrm>
              <a:off x="8579360" y="5516489"/>
              <a:ext cx="111661" cy="520092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 16" descr="footer-Beet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5529263"/>
            <a:ext cx="9144000" cy="1328737"/>
          </a:xfrm>
          <a:prstGeom prst="rect">
            <a:avLst/>
          </a:prstGeom>
        </p:spPr>
      </p:pic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2" name="Content Placeholder 20"/>
          <p:cNvSpPr>
            <a:spLocks noGrp="1"/>
          </p:cNvSpPr>
          <p:nvPr>
            <p:ph sz="quarter" idx="17"/>
          </p:nvPr>
        </p:nvSpPr>
        <p:spPr>
          <a:xfrm>
            <a:off x="449264" y="2322786"/>
            <a:ext cx="3956050" cy="383036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20"/>
          <p:cNvSpPr>
            <a:spLocks noGrp="1"/>
          </p:cNvSpPr>
          <p:nvPr>
            <p:ph sz="quarter" idx="23"/>
          </p:nvPr>
        </p:nvSpPr>
        <p:spPr>
          <a:xfrm>
            <a:off x="4741416" y="2322786"/>
            <a:ext cx="3956050" cy="383036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Content Placeholder 20"/>
          <p:cNvSpPr>
            <a:spLocks noGrp="1"/>
          </p:cNvSpPr>
          <p:nvPr>
            <p:ph sz="quarter" idx="24"/>
          </p:nvPr>
        </p:nvSpPr>
        <p:spPr>
          <a:xfrm>
            <a:off x="447674" y="1266825"/>
            <a:ext cx="8251825" cy="8382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grpSp>
        <p:nvGrpSpPr>
          <p:cNvPr id="19" name="Group 18"/>
          <p:cNvGrpSpPr/>
          <p:nvPr userDrawn="1"/>
        </p:nvGrpSpPr>
        <p:grpSpPr bwMode="gray">
          <a:xfrm>
            <a:off x="7975371" y="6325019"/>
            <a:ext cx="715649" cy="333534"/>
            <a:chOff x="7527713" y="5505450"/>
            <a:chExt cx="1163308" cy="542169"/>
          </a:xfrm>
        </p:grpSpPr>
        <p:sp>
          <p:nvSpPr>
            <p:cNvPr id="20" name="Freeform 5"/>
            <p:cNvSpPr>
              <a:spLocks/>
            </p:cNvSpPr>
            <p:nvPr/>
          </p:nvSpPr>
          <p:spPr bwMode="gray">
            <a:xfrm>
              <a:off x="7527713" y="5505450"/>
              <a:ext cx="453860" cy="542169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1" name="Freeform 6"/>
            <p:cNvSpPr>
              <a:spLocks/>
            </p:cNvSpPr>
            <p:nvPr/>
          </p:nvSpPr>
          <p:spPr bwMode="gray">
            <a:xfrm>
              <a:off x="8022755" y="5505450"/>
              <a:ext cx="470417" cy="542169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2" name="Rectangle 7"/>
            <p:cNvSpPr>
              <a:spLocks noChangeArrowheads="1"/>
            </p:cNvSpPr>
            <p:nvPr/>
          </p:nvSpPr>
          <p:spPr bwMode="gray">
            <a:xfrm>
              <a:off x="8579360" y="5516489"/>
              <a:ext cx="111661" cy="520092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 descr="footer-Beet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5529263"/>
            <a:ext cx="9144000" cy="1328737"/>
          </a:xfrm>
          <a:prstGeom prst="rect">
            <a:avLst/>
          </a:prstGeom>
        </p:spPr>
      </p:pic>
      <p:sp>
        <p:nvSpPr>
          <p:cNvPr id="19" name="Content Placeholder 2"/>
          <p:cNvSpPr>
            <a:spLocks noGrp="1"/>
          </p:cNvSpPr>
          <p:nvPr>
            <p:ph idx="1" hasCustomPrompt="1"/>
          </p:nvPr>
        </p:nvSpPr>
        <p:spPr>
          <a:xfrm>
            <a:off x="447675" y="1266825"/>
            <a:ext cx="8239125" cy="33033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SzPct val="120000"/>
              <a:buFont typeface="Arial" pitchFamily="34" charset="0"/>
              <a:buNone/>
              <a:defRPr sz="1600" baseline="0">
                <a:solidFill>
                  <a:schemeClr val="tx1"/>
                </a:solidFill>
                <a:latin typeface="Arial" pitchFamily="34" charset="0"/>
              </a:defRPr>
            </a:lvl1pPr>
            <a:lvl2pPr marL="273050" indent="-265113">
              <a:spcBef>
                <a:spcPts val="600"/>
              </a:spcBef>
              <a:buClr>
                <a:schemeClr val="tx2"/>
              </a:buClr>
              <a:buSzPct val="120000"/>
              <a:buFont typeface="Verdana" pitchFamily="34" charset="0"/>
              <a:buChar char="•"/>
              <a:defRPr sz="1600">
                <a:solidFill>
                  <a:schemeClr val="tx1"/>
                </a:solidFill>
              </a:defRPr>
            </a:lvl2pPr>
            <a:lvl3pPr marL="631825" indent="-216000">
              <a:spcBef>
                <a:spcPts val="600"/>
              </a:spcBef>
              <a:buFont typeface="Verdana" pitchFamily="34" charset="0"/>
              <a:buChar char="−"/>
              <a:tabLst/>
              <a:defRPr sz="1600">
                <a:solidFill>
                  <a:schemeClr val="tx1"/>
                </a:solidFill>
              </a:defRPr>
            </a:lvl3pPr>
            <a:lvl4pPr marL="804863" indent="-216000">
              <a:spcBef>
                <a:spcPts val="600"/>
              </a:spcBef>
              <a:buFont typeface="Verdana" pitchFamily="34" charset="0"/>
              <a:buChar char="−"/>
              <a:defRPr sz="1400">
                <a:solidFill>
                  <a:schemeClr val="tx1"/>
                </a:solidFill>
              </a:defRPr>
            </a:lvl4pPr>
            <a:lvl5pPr marL="977900" indent="-216000">
              <a:spcBef>
                <a:spcPts val="600"/>
              </a:spcBef>
              <a:buFont typeface="Arial" pitchFamily="34" charset="0"/>
              <a:buChar char="-"/>
              <a:defRPr sz="1400">
                <a:solidFill>
                  <a:schemeClr val="tx1"/>
                </a:solidFill>
              </a:defRPr>
            </a:lvl5pPr>
            <a:lvl6pPr marL="871538" indent="-174625">
              <a:spcBef>
                <a:spcPts val="600"/>
              </a:spcBef>
              <a:defRPr sz="1400"/>
            </a:lvl6pPr>
            <a:lvl7pPr marL="1168400" indent="-216000">
              <a:spcBef>
                <a:spcPts val="600"/>
              </a:spcBef>
              <a:defRPr sz="140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noProof="0" smtClean="0"/>
              <a:t>Click to enter text</a:t>
            </a:r>
            <a:endParaRPr lang="en-US" noProof="0" dirty="0" smtClean="0"/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4"/>
          </p:nvPr>
        </p:nvSpPr>
        <p:spPr>
          <a:xfrm>
            <a:off x="447675" y="1744717"/>
            <a:ext cx="8251825" cy="440843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buNone/>
              <a:defRPr lang="en-GB" sz="18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4" name="Group 13"/>
          <p:cNvGrpSpPr/>
          <p:nvPr userDrawn="1"/>
        </p:nvGrpSpPr>
        <p:grpSpPr bwMode="gray">
          <a:xfrm>
            <a:off x="7975371" y="6325019"/>
            <a:ext cx="715649" cy="333534"/>
            <a:chOff x="7527713" y="5505450"/>
            <a:chExt cx="1163308" cy="542169"/>
          </a:xfrm>
        </p:grpSpPr>
        <p:sp>
          <p:nvSpPr>
            <p:cNvPr id="16" name="Freeform 5"/>
            <p:cNvSpPr>
              <a:spLocks/>
            </p:cNvSpPr>
            <p:nvPr/>
          </p:nvSpPr>
          <p:spPr bwMode="gray">
            <a:xfrm>
              <a:off x="7527713" y="5505450"/>
              <a:ext cx="453860" cy="542169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7" name="Freeform 6"/>
            <p:cNvSpPr>
              <a:spLocks/>
            </p:cNvSpPr>
            <p:nvPr/>
          </p:nvSpPr>
          <p:spPr bwMode="gray">
            <a:xfrm>
              <a:off x="8022755" y="5505450"/>
              <a:ext cx="470417" cy="542169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8" name="Rectangle 7"/>
            <p:cNvSpPr>
              <a:spLocks noChangeArrowheads="1"/>
            </p:cNvSpPr>
            <p:nvPr/>
          </p:nvSpPr>
          <p:spPr bwMode="gray">
            <a:xfrm>
              <a:off x="8579360" y="5516489"/>
              <a:ext cx="111661" cy="520092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atio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8" descr="bg_connectors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6" name="Group 5"/>
          <p:cNvGrpSpPr/>
          <p:nvPr userDrawn="1"/>
        </p:nvGrpSpPr>
        <p:grpSpPr bwMode="gray">
          <a:xfrm>
            <a:off x="6901056" y="5829386"/>
            <a:ext cx="1894407" cy="855073"/>
            <a:chOff x="1028700" y="1828800"/>
            <a:chExt cx="7083426" cy="3197226"/>
          </a:xfrm>
        </p:grpSpPr>
        <p:sp>
          <p:nvSpPr>
            <p:cNvPr id="7" name="Freeform 5"/>
            <p:cNvSpPr>
              <a:spLocks/>
            </p:cNvSpPr>
            <p:nvPr/>
          </p:nvSpPr>
          <p:spPr bwMode="gray">
            <a:xfrm>
              <a:off x="3371850" y="1828800"/>
              <a:ext cx="1697038" cy="2027238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gray">
            <a:xfrm>
              <a:off x="5222875" y="1828800"/>
              <a:ext cx="1758950" cy="2027238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gray">
            <a:xfrm>
              <a:off x="7304088" y="1870075"/>
              <a:ext cx="417513" cy="1944688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gray">
            <a:xfrm>
              <a:off x="1028700" y="4525963"/>
              <a:ext cx="269875" cy="390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8" y="0"/>
                </a:cxn>
                <a:cxn ang="0">
                  <a:pos x="168" y="26"/>
                </a:cxn>
                <a:cxn ang="0">
                  <a:pos x="31" y="26"/>
                </a:cxn>
                <a:cxn ang="0">
                  <a:pos x="31" y="107"/>
                </a:cxn>
                <a:cxn ang="0">
                  <a:pos x="159" y="107"/>
                </a:cxn>
                <a:cxn ang="0">
                  <a:pos x="159" y="133"/>
                </a:cxn>
                <a:cxn ang="0">
                  <a:pos x="31" y="133"/>
                </a:cxn>
                <a:cxn ang="0">
                  <a:pos x="31" y="218"/>
                </a:cxn>
                <a:cxn ang="0">
                  <a:pos x="170" y="218"/>
                </a:cxn>
                <a:cxn ang="0">
                  <a:pos x="170" y="246"/>
                </a:cxn>
                <a:cxn ang="0">
                  <a:pos x="0" y="246"/>
                </a:cxn>
                <a:cxn ang="0">
                  <a:pos x="0" y="0"/>
                </a:cxn>
              </a:cxnLst>
              <a:rect l="0" t="0" r="r" b="b"/>
              <a:pathLst>
                <a:path w="170" h="246">
                  <a:moveTo>
                    <a:pt x="0" y="0"/>
                  </a:moveTo>
                  <a:lnTo>
                    <a:pt x="168" y="0"/>
                  </a:lnTo>
                  <a:lnTo>
                    <a:pt x="168" y="26"/>
                  </a:lnTo>
                  <a:lnTo>
                    <a:pt x="31" y="26"/>
                  </a:lnTo>
                  <a:lnTo>
                    <a:pt x="31" y="107"/>
                  </a:lnTo>
                  <a:lnTo>
                    <a:pt x="159" y="107"/>
                  </a:lnTo>
                  <a:lnTo>
                    <a:pt x="159" y="133"/>
                  </a:lnTo>
                  <a:lnTo>
                    <a:pt x="31" y="133"/>
                  </a:lnTo>
                  <a:lnTo>
                    <a:pt x="31" y="218"/>
                  </a:lnTo>
                  <a:lnTo>
                    <a:pt x="170" y="218"/>
                  </a:lnTo>
                  <a:lnTo>
                    <a:pt x="170" y="246"/>
                  </a:lnTo>
                  <a:lnTo>
                    <a:pt x="0" y="2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gray">
            <a:xfrm>
              <a:off x="1322388" y="4635500"/>
              <a:ext cx="269875" cy="280988"/>
            </a:xfrm>
            <a:custGeom>
              <a:avLst/>
              <a:gdLst/>
              <a:ahLst/>
              <a:cxnLst>
                <a:cxn ang="0">
                  <a:pos x="66" y="83"/>
                </a:cxn>
                <a:cxn ang="0">
                  <a:pos x="4" y="0"/>
                </a:cxn>
                <a:cxn ang="0">
                  <a:pos x="42" y="0"/>
                </a:cxn>
                <a:cxn ang="0">
                  <a:pos x="85" y="61"/>
                </a:cxn>
                <a:cxn ang="0">
                  <a:pos x="127" y="0"/>
                </a:cxn>
                <a:cxn ang="0">
                  <a:pos x="163" y="0"/>
                </a:cxn>
                <a:cxn ang="0">
                  <a:pos x="101" y="80"/>
                </a:cxn>
                <a:cxn ang="0">
                  <a:pos x="170" y="177"/>
                </a:cxn>
                <a:cxn ang="0">
                  <a:pos x="134" y="177"/>
                </a:cxn>
                <a:cxn ang="0">
                  <a:pos x="85" y="104"/>
                </a:cxn>
                <a:cxn ang="0">
                  <a:pos x="35" y="177"/>
                </a:cxn>
                <a:cxn ang="0">
                  <a:pos x="0" y="177"/>
                </a:cxn>
                <a:cxn ang="0">
                  <a:pos x="66" y="83"/>
                </a:cxn>
              </a:cxnLst>
              <a:rect l="0" t="0" r="r" b="b"/>
              <a:pathLst>
                <a:path w="170" h="177">
                  <a:moveTo>
                    <a:pt x="66" y="83"/>
                  </a:moveTo>
                  <a:lnTo>
                    <a:pt x="4" y="0"/>
                  </a:lnTo>
                  <a:lnTo>
                    <a:pt x="42" y="0"/>
                  </a:lnTo>
                  <a:lnTo>
                    <a:pt x="85" y="61"/>
                  </a:lnTo>
                  <a:lnTo>
                    <a:pt x="127" y="0"/>
                  </a:lnTo>
                  <a:lnTo>
                    <a:pt x="163" y="0"/>
                  </a:lnTo>
                  <a:lnTo>
                    <a:pt x="101" y="80"/>
                  </a:lnTo>
                  <a:lnTo>
                    <a:pt x="170" y="177"/>
                  </a:lnTo>
                  <a:lnTo>
                    <a:pt x="134" y="177"/>
                  </a:lnTo>
                  <a:lnTo>
                    <a:pt x="85" y="104"/>
                  </a:lnTo>
                  <a:lnTo>
                    <a:pt x="35" y="177"/>
                  </a:lnTo>
                  <a:lnTo>
                    <a:pt x="0" y="177"/>
                  </a:lnTo>
                  <a:lnTo>
                    <a:pt x="66" y="8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2" name="Freeform 10"/>
            <p:cNvSpPr>
              <a:spLocks noEditPoints="1"/>
            </p:cNvSpPr>
            <p:nvPr/>
          </p:nvSpPr>
          <p:spPr bwMode="gray">
            <a:xfrm>
              <a:off x="1633538" y="4627563"/>
              <a:ext cx="266700" cy="398463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2"/>
                </a:cxn>
                <a:cxn ang="0">
                  <a:pos x="13" y="12"/>
                </a:cxn>
                <a:cxn ang="0">
                  <a:pos x="22" y="3"/>
                </a:cxn>
                <a:cxn ang="0">
                  <a:pos x="36" y="0"/>
                </a:cxn>
                <a:cxn ang="0">
                  <a:pos x="52" y="3"/>
                </a:cxn>
                <a:cxn ang="0">
                  <a:pos x="62" y="12"/>
                </a:cxn>
                <a:cxn ang="0">
                  <a:pos x="69" y="24"/>
                </a:cxn>
                <a:cxn ang="0">
                  <a:pos x="71" y="39"/>
                </a:cxn>
                <a:cxn ang="0">
                  <a:pos x="69" y="55"/>
                </a:cxn>
                <a:cxn ang="0">
                  <a:pos x="63" y="67"/>
                </a:cxn>
                <a:cxn ang="0">
                  <a:pos x="52" y="75"/>
                </a:cxn>
                <a:cxn ang="0">
                  <a:pos x="37" y="78"/>
                </a:cxn>
                <a:cxn ang="0">
                  <a:pos x="31" y="78"/>
                </a:cxn>
                <a:cxn ang="0">
                  <a:pos x="24" y="76"/>
                </a:cxn>
                <a:cxn ang="0">
                  <a:pos x="18" y="72"/>
                </a:cxn>
                <a:cxn ang="0">
                  <a:pos x="13" y="67"/>
                </a:cxn>
                <a:cxn ang="0">
                  <a:pos x="12" y="67"/>
                </a:cxn>
                <a:cxn ang="0">
                  <a:pos x="12" y="106"/>
                </a:cxn>
                <a:cxn ang="0">
                  <a:pos x="0" y="106"/>
                </a:cxn>
                <a:cxn ang="0">
                  <a:pos x="0" y="2"/>
                </a:cxn>
                <a:cxn ang="0">
                  <a:pos x="57" y="28"/>
                </a:cxn>
                <a:cxn ang="0">
                  <a:pos x="52" y="19"/>
                </a:cxn>
                <a:cxn ang="0">
                  <a:pos x="45" y="13"/>
                </a:cxn>
                <a:cxn ang="0">
                  <a:pos x="35" y="11"/>
                </a:cxn>
                <a:cxn ang="0">
                  <a:pos x="24" y="13"/>
                </a:cxn>
                <a:cxn ang="0">
                  <a:pos x="17" y="20"/>
                </a:cxn>
                <a:cxn ang="0">
                  <a:pos x="13" y="29"/>
                </a:cxn>
                <a:cxn ang="0">
                  <a:pos x="12" y="39"/>
                </a:cxn>
                <a:cxn ang="0">
                  <a:pos x="13" y="50"/>
                </a:cxn>
                <a:cxn ang="0">
                  <a:pos x="17" y="59"/>
                </a:cxn>
                <a:cxn ang="0">
                  <a:pos x="25" y="65"/>
                </a:cxn>
                <a:cxn ang="0">
                  <a:pos x="35" y="68"/>
                </a:cxn>
                <a:cxn ang="0">
                  <a:pos x="46" y="65"/>
                </a:cxn>
                <a:cxn ang="0">
                  <a:pos x="53" y="59"/>
                </a:cxn>
                <a:cxn ang="0">
                  <a:pos x="57" y="49"/>
                </a:cxn>
                <a:cxn ang="0">
                  <a:pos x="58" y="39"/>
                </a:cxn>
                <a:cxn ang="0">
                  <a:pos x="57" y="28"/>
                </a:cxn>
              </a:cxnLst>
              <a:rect l="0" t="0" r="r" b="b"/>
              <a:pathLst>
                <a:path w="71" h="106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5" y="8"/>
                    <a:pt x="18" y="5"/>
                    <a:pt x="22" y="3"/>
                  </a:cubicBezTo>
                  <a:cubicBezTo>
                    <a:pt x="26" y="1"/>
                    <a:pt x="31" y="0"/>
                    <a:pt x="36" y="0"/>
                  </a:cubicBezTo>
                  <a:cubicBezTo>
                    <a:pt x="42" y="0"/>
                    <a:pt x="47" y="1"/>
                    <a:pt x="52" y="3"/>
                  </a:cubicBezTo>
                  <a:cubicBezTo>
                    <a:pt x="56" y="5"/>
                    <a:pt x="60" y="8"/>
                    <a:pt x="62" y="12"/>
                  </a:cubicBezTo>
                  <a:cubicBezTo>
                    <a:pt x="65" y="15"/>
                    <a:pt x="67" y="20"/>
                    <a:pt x="69" y="24"/>
                  </a:cubicBezTo>
                  <a:cubicBezTo>
                    <a:pt x="70" y="29"/>
                    <a:pt x="71" y="34"/>
                    <a:pt x="71" y="39"/>
                  </a:cubicBezTo>
                  <a:cubicBezTo>
                    <a:pt x="71" y="45"/>
                    <a:pt x="70" y="50"/>
                    <a:pt x="69" y="55"/>
                  </a:cubicBezTo>
                  <a:cubicBezTo>
                    <a:pt x="68" y="59"/>
                    <a:pt x="65" y="63"/>
                    <a:pt x="63" y="67"/>
                  </a:cubicBezTo>
                  <a:cubicBezTo>
                    <a:pt x="60" y="70"/>
                    <a:pt x="56" y="73"/>
                    <a:pt x="52" y="75"/>
                  </a:cubicBezTo>
                  <a:cubicBezTo>
                    <a:pt x="48" y="77"/>
                    <a:pt x="42" y="78"/>
                    <a:pt x="37" y="78"/>
                  </a:cubicBezTo>
                  <a:cubicBezTo>
                    <a:pt x="35" y="78"/>
                    <a:pt x="33" y="78"/>
                    <a:pt x="31" y="78"/>
                  </a:cubicBezTo>
                  <a:cubicBezTo>
                    <a:pt x="28" y="78"/>
                    <a:pt x="26" y="77"/>
                    <a:pt x="24" y="76"/>
                  </a:cubicBezTo>
                  <a:cubicBezTo>
                    <a:pt x="22" y="75"/>
                    <a:pt x="20" y="74"/>
                    <a:pt x="18" y="72"/>
                  </a:cubicBezTo>
                  <a:cubicBezTo>
                    <a:pt x="16" y="71"/>
                    <a:pt x="14" y="69"/>
                    <a:pt x="13" y="67"/>
                  </a:cubicBezTo>
                  <a:cubicBezTo>
                    <a:pt x="12" y="67"/>
                    <a:pt x="12" y="67"/>
                    <a:pt x="12" y="67"/>
                  </a:cubicBezTo>
                  <a:cubicBezTo>
                    <a:pt x="12" y="106"/>
                    <a:pt x="12" y="106"/>
                    <a:pt x="12" y="106"/>
                  </a:cubicBezTo>
                  <a:cubicBezTo>
                    <a:pt x="0" y="106"/>
                    <a:pt x="0" y="106"/>
                    <a:pt x="0" y="106"/>
                  </a:cubicBezTo>
                  <a:lnTo>
                    <a:pt x="0" y="2"/>
                  </a:lnTo>
                  <a:close/>
                  <a:moveTo>
                    <a:pt x="57" y="28"/>
                  </a:moveTo>
                  <a:cubicBezTo>
                    <a:pt x="56" y="25"/>
                    <a:pt x="54" y="22"/>
                    <a:pt x="52" y="19"/>
                  </a:cubicBezTo>
                  <a:cubicBezTo>
                    <a:pt x="51" y="17"/>
                    <a:pt x="48" y="15"/>
                    <a:pt x="45" y="13"/>
                  </a:cubicBezTo>
                  <a:cubicBezTo>
                    <a:pt x="42" y="12"/>
                    <a:pt x="39" y="11"/>
                    <a:pt x="35" y="11"/>
                  </a:cubicBezTo>
                  <a:cubicBezTo>
                    <a:pt x="31" y="11"/>
                    <a:pt x="27" y="12"/>
                    <a:pt x="24" y="13"/>
                  </a:cubicBezTo>
                  <a:cubicBezTo>
                    <a:pt x="21" y="15"/>
                    <a:pt x="19" y="17"/>
                    <a:pt x="17" y="20"/>
                  </a:cubicBezTo>
                  <a:cubicBezTo>
                    <a:pt x="15" y="22"/>
                    <a:pt x="14" y="25"/>
                    <a:pt x="13" y="29"/>
                  </a:cubicBezTo>
                  <a:cubicBezTo>
                    <a:pt x="12" y="32"/>
                    <a:pt x="12" y="36"/>
                    <a:pt x="12" y="39"/>
                  </a:cubicBezTo>
                  <a:cubicBezTo>
                    <a:pt x="12" y="43"/>
                    <a:pt x="12" y="46"/>
                    <a:pt x="13" y="50"/>
                  </a:cubicBezTo>
                  <a:cubicBezTo>
                    <a:pt x="14" y="53"/>
                    <a:pt x="15" y="56"/>
                    <a:pt x="17" y="59"/>
                  </a:cubicBezTo>
                  <a:cubicBezTo>
                    <a:pt x="19" y="61"/>
                    <a:pt x="22" y="64"/>
                    <a:pt x="25" y="65"/>
                  </a:cubicBezTo>
                  <a:cubicBezTo>
                    <a:pt x="28" y="67"/>
                    <a:pt x="31" y="68"/>
                    <a:pt x="35" y="68"/>
                  </a:cubicBezTo>
                  <a:cubicBezTo>
                    <a:pt x="40" y="68"/>
                    <a:pt x="43" y="67"/>
                    <a:pt x="46" y="65"/>
                  </a:cubicBezTo>
                  <a:cubicBezTo>
                    <a:pt x="49" y="63"/>
                    <a:pt x="51" y="61"/>
                    <a:pt x="53" y="59"/>
                  </a:cubicBezTo>
                  <a:cubicBezTo>
                    <a:pt x="55" y="56"/>
                    <a:pt x="56" y="53"/>
                    <a:pt x="57" y="49"/>
                  </a:cubicBezTo>
                  <a:cubicBezTo>
                    <a:pt x="58" y="46"/>
                    <a:pt x="58" y="42"/>
                    <a:pt x="58" y="39"/>
                  </a:cubicBezTo>
                  <a:cubicBezTo>
                    <a:pt x="58" y="35"/>
                    <a:pt x="58" y="32"/>
                    <a:pt x="57" y="28"/>
                  </a:cubicBez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3" name="Freeform 11"/>
            <p:cNvSpPr>
              <a:spLocks noEditPoints="1"/>
            </p:cNvSpPr>
            <p:nvPr/>
          </p:nvSpPr>
          <p:spPr bwMode="gray">
            <a:xfrm>
              <a:off x="1938338" y="4627563"/>
              <a:ext cx="258763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2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3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5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8" y="11"/>
                    <a:pt x="35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7" name="Freeform 12"/>
            <p:cNvSpPr>
              <a:spLocks/>
            </p:cNvSpPr>
            <p:nvPr/>
          </p:nvSpPr>
          <p:spPr bwMode="gray">
            <a:xfrm>
              <a:off x="2241550" y="4627563"/>
              <a:ext cx="150813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7"/>
                </a:cxn>
                <a:cxn ang="0">
                  <a:pos x="12" y="17"/>
                </a:cxn>
                <a:cxn ang="0">
                  <a:pos x="23" y="4"/>
                </a:cxn>
                <a:cxn ang="0">
                  <a:pos x="40" y="0"/>
                </a:cxn>
                <a:cxn ang="0">
                  <a:pos x="40" y="13"/>
                </a:cxn>
                <a:cxn ang="0">
                  <a:pos x="27" y="15"/>
                </a:cxn>
                <a:cxn ang="0">
                  <a:pos x="18" y="21"/>
                </a:cxn>
                <a:cxn ang="0">
                  <a:pos x="14" y="31"/>
                </a:cxn>
                <a:cxn ang="0">
                  <a:pos x="12" y="43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40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5" y="11"/>
                    <a:pt x="19" y="7"/>
                    <a:pt x="23" y="4"/>
                  </a:cubicBezTo>
                  <a:cubicBezTo>
                    <a:pt x="27" y="1"/>
                    <a:pt x="33" y="0"/>
                    <a:pt x="40" y="0"/>
                  </a:cubicBezTo>
                  <a:cubicBezTo>
                    <a:pt x="40" y="13"/>
                    <a:pt x="40" y="13"/>
                    <a:pt x="40" y="13"/>
                  </a:cubicBezTo>
                  <a:cubicBezTo>
                    <a:pt x="35" y="13"/>
                    <a:pt x="30" y="14"/>
                    <a:pt x="27" y="15"/>
                  </a:cubicBezTo>
                  <a:cubicBezTo>
                    <a:pt x="23" y="16"/>
                    <a:pt x="21" y="18"/>
                    <a:pt x="18" y="21"/>
                  </a:cubicBezTo>
                  <a:cubicBezTo>
                    <a:pt x="16" y="24"/>
                    <a:pt x="15" y="27"/>
                    <a:pt x="14" y="31"/>
                  </a:cubicBezTo>
                  <a:cubicBezTo>
                    <a:pt x="13" y="34"/>
                    <a:pt x="12" y="39"/>
                    <a:pt x="12" y="43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8" name="Freeform 13"/>
            <p:cNvSpPr>
              <a:spLocks noEditPoints="1"/>
            </p:cNvSpPr>
            <p:nvPr/>
          </p:nvSpPr>
          <p:spPr bwMode="gray">
            <a:xfrm>
              <a:off x="2425700" y="4525963"/>
              <a:ext cx="44450" cy="390525"/>
            </a:xfrm>
            <a:custGeom>
              <a:avLst/>
              <a:gdLst/>
              <a:ahLst/>
              <a:cxnLst>
                <a:cxn ang="0">
                  <a:pos x="28" y="35"/>
                </a:cxn>
                <a:cxn ang="0">
                  <a:pos x="0" y="35"/>
                </a:cxn>
                <a:cxn ang="0">
                  <a:pos x="0" y="0"/>
                </a:cxn>
                <a:cxn ang="0">
                  <a:pos x="28" y="0"/>
                </a:cxn>
                <a:cxn ang="0">
                  <a:pos x="28" y="35"/>
                </a:cxn>
                <a:cxn ang="0">
                  <a:pos x="0" y="69"/>
                </a:cxn>
                <a:cxn ang="0">
                  <a:pos x="28" y="69"/>
                </a:cxn>
                <a:cxn ang="0">
                  <a:pos x="28" y="246"/>
                </a:cxn>
                <a:cxn ang="0">
                  <a:pos x="0" y="246"/>
                </a:cxn>
                <a:cxn ang="0">
                  <a:pos x="0" y="69"/>
                </a:cxn>
              </a:cxnLst>
              <a:rect l="0" t="0" r="r" b="b"/>
              <a:pathLst>
                <a:path w="28" h="246">
                  <a:moveTo>
                    <a:pt x="28" y="35"/>
                  </a:moveTo>
                  <a:lnTo>
                    <a:pt x="0" y="35"/>
                  </a:lnTo>
                  <a:lnTo>
                    <a:pt x="0" y="0"/>
                  </a:lnTo>
                  <a:lnTo>
                    <a:pt x="28" y="0"/>
                  </a:lnTo>
                  <a:lnTo>
                    <a:pt x="28" y="35"/>
                  </a:lnTo>
                  <a:close/>
                  <a:moveTo>
                    <a:pt x="0" y="69"/>
                  </a:moveTo>
                  <a:lnTo>
                    <a:pt x="28" y="69"/>
                  </a:lnTo>
                  <a:lnTo>
                    <a:pt x="28" y="246"/>
                  </a:lnTo>
                  <a:lnTo>
                    <a:pt x="0" y="246"/>
                  </a:lnTo>
                  <a:lnTo>
                    <a:pt x="0" y="69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9" name="Freeform 14"/>
            <p:cNvSpPr>
              <a:spLocks noEditPoints="1"/>
            </p:cNvSpPr>
            <p:nvPr/>
          </p:nvSpPr>
          <p:spPr bwMode="gray">
            <a:xfrm>
              <a:off x="2527300" y="4627563"/>
              <a:ext cx="258763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2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2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4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2" y="76"/>
                    <a:pt x="44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2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1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7" y="11"/>
                    <a:pt x="34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0" name="Freeform 15"/>
            <p:cNvSpPr>
              <a:spLocks/>
            </p:cNvSpPr>
            <p:nvPr/>
          </p:nvSpPr>
          <p:spPr bwMode="gray">
            <a:xfrm>
              <a:off x="2832100" y="4627563"/>
              <a:ext cx="236538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4"/>
                </a:cxn>
                <a:cxn ang="0">
                  <a:pos x="12" y="14"/>
                </a:cxn>
                <a:cxn ang="0">
                  <a:pos x="22" y="3"/>
                </a:cxn>
                <a:cxn ang="0">
                  <a:pos x="37" y="0"/>
                </a:cxn>
                <a:cxn ang="0">
                  <a:pos x="49" y="2"/>
                </a:cxn>
                <a:cxn ang="0">
                  <a:pos x="57" y="8"/>
                </a:cxn>
                <a:cxn ang="0">
                  <a:pos x="61" y="16"/>
                </a:cxn>
                <a:cxn ang="0">
                  <a:pos x="63" y="27"/>
                </a:cxn>
                <a:cxn ang="0">
                  <a:pos x="63" y="77"/>
                </a:cxn>
                <a:cxn ang="0">
                  <a:pos x="50" y="77"/>
                </a:cxn>
                <a:cxn ang="0">
                  <a:pos x="50" y="26"/>
                </a:cxn>
                <a:cxn ang="0">
                  <a:pos x="46" y="15"/>
                </a:cxn>
                <a:cxn ang="0">
                  <a:pos x="35" y="11"/>
                </a:cxn>
                <a:cxn ang="0">
                  <a:pos x="25" y="13"/>
                </a:cxn>
                <a:cxn ang="0">
                  <a:pos x="18" y="17"/>
                </a:cxn>
                <a:cxn ang="0">
                  <a:pos x="14" y="25"/>
                </a:cxn>
                <a:cxn ang="0">
                  <a:pos x="13" y="34"/>
                </a:cxn>
                <a:cxn ang="0">
                  <a:pos x="13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63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5" y="9"/>
                    <a:pt x="18" y="5"/>
                    <a:pt x="22" y="3"/>
                  </a:cubicBezTo>
                  <a:cubicBezTo>
                    <a:pt x="27" y="1"/>
                    <a:pt x="31" y="0"/>
                    <a:pt x="37" y="0"/>
                  </a:cubicBezTo>
                  <a:cubicBezTo>
                    <a:pt x="42" y="0"/>
                    <a:pt x="46" y="1"/>
                    <a:pt x="49" y="2"/>
                  </a:cubicBezTo>
                  <a:cubicBezTo>
                    <a:pt x="52" y="3"/>
                    <a:pt x="55" y="5"/>
                    <a:pt x="57" y="8"/>
                  </a:cubicBezTo>
                  <a:cubicBezTo>
                    <a:pt x="59" y="10"/>
                    <a:pt x="61" y="13"/>
                    <a:pt x="61" y="16"/>
                  </a:cubicBezTo>
                  <a:cubicBezTo>
                    <a:pt x="62" y="20"/>
                    <a:pt x="63" y="23"/>
                    <a:pt x="63" y="27"/>
                  </a:cubicBezTo>
                  <a:cubicBezTo>
                    <a:pt x="63" y="77"/>
                    <a:pt x="63" y="77"/>
                    <a:pt x="63" y="77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50" y="26"/>
                    <a:pt x="50" y="26"/>
                    <a:pt x="50" y="26"/>
                  </a:cubicBezTo>
                  <a:cubicBezTo>
                    <a:pt x="50" y="21"/>
                    <a:pt x="49" y="18"/>
                    <a:pt x="46" y="15"/>
                  </a:cubicBezTo>
                  <a:cubicBezTo>
                    <a:pt x="43" y="12"/>
                    <a:pt x="40" y="11"/>
                    <a:pt x="35" y="11"/>
                  </a:cubicBezTo>
                  <a:cubicBezTo>
                    <a:pt x="31" y="11"/>
                    <a:pt x="28" y="11"/>
                    <a:pt x="25" y="13"/>
                  </a:cubicBezTo>
                  <a:cubicBezTo>
                    <a:pt x="22" y="14"/>
                    <a:pt x="20" y="15"/>
                    <a:pt x="18" y="17"/>
                  </a:cubicBezTo>
                  <a:cubicBezTo>
                    <a:pt x="16" y="20"/>
                    <a:pt x="15" y="22"/>
                    <a:pt x="14" y="25"/>
                  </a:cubicBezTo>
                  <a:cubicBezTo>
                    <a:pt x="13" y="28"/>
                    <a:pt x="13" y="31"/>
                    <a:pt x="13" y="34"/>
                  </a:cubicBezTo>
                  <a:cubicBezTo>
                    <a:pt x="13" y="77"/>
                    <a:pt x="13" y="77"/>
                    <a:pt x="13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gray">
            <a:xfrm>
              <a:off x="3121025" y="4627563"/>
              <a:ext cx="255588" cy="293688"/>
            </a:xfrm>
            <a:custGeom>
              <a:avLst/>
              <a:gdLst/>
              <a:ahLst/>
              <a:cxnLst>
                <a:cxn ang="0">
                  <a:pos x="55" y="26"/>
                </a:cxn>
                <a:cxn ang="0">
                  <a:pos x="48" y="15"/>
                </a:cxn>
                <a:cxn ang="0">
                  <a:pos x="36" y="11"/>
                </a:cxn>
                <a:cxn ang="0">
                  <a:pos x="25" y="13"/>
                </a:cxn>
                <a:cxn ang="0">
                  <a:pos x="18" y="20"/>
                </a:cxn>
                <a:cxn ang="0">
                  <a:pos x="14" y="29"/>
                </a:cxn>
                <a:cxn ang="0">
                  <a:pos x="13" y="40"/>
                </a:cxn>
                <a:cxn ang="0">
                  <a:pos x="14" y="50"/>
                </a:cxn>
                <a:cxn ang="0">
                  <a:pos x="18" y="59"/>
                </a:cxn>
                <a:cxn ang="0">
                  <a:pos x="24" y="65"/>
                </a:cxn>
                <a:cxn ang="0">
                  <a:pos x="35" y="68"/>
                </a:cxn>
                <a:cxn ang="0">
                  <a:pos x="49" y="63"/>
                </a:cxn>
                <a:cxn ang="0">
                  <a:pos x="55" y="49"/>
                </a:cxn>
                <a:cxn ang="0">
                  <a:pos x="68" y="49"/>
                </a:cxn>
                <a:cxn ang="0">
                  <a:pos x="57" y="71"/>
                </a:cxn>
                <a:cxn ang="0">
                  <a:pos x="35" y="78"/>
                </a:cxn>
                <a:cxn ang="0">
                  <a:pos x="20" y="76"/>
                </a:cxn>
                <a:cxn ang="0">
                  <a:pos x="8" y="68"/>
                </a:cxn>
                <a:cxn ang="0">
                  <a:pos x="2" y="56"/>
                </a:cxn>
                <a:cxn ang="0">
                  <a:pos x="0" y="40"/>
                </a:cxn>
                <a:cxn ang="0">
                  <a:pos x="2" y="24"/>
                </a:cxn>
                <a:cxn ang="0">
                  <a:pos x="8" y="12"/>
                </a:cxn>
                <a:cxn ang="0">
                  <a:pos x="19" y="3"/>
                </a:cxn>
                <a:cxn ang="0">
                  <a:pos x="35" y="0"/>
                </a:cxn>
                <a:cxn ang="0">
                  <a:pos x="47" y="1"/>
                </a:cxn>
                <a:cxn ang="0">
                  <a:pos x="57" y="6"/>
                </a:cxn>
                <a:cxn ang="0">
                  <a:pos x="64" y="14"/>
                </a:cxn>
                <a:cxn ang="0">
                  <a:pos x="68" y="26"/>
                </a:cxn>
                <a:cxn ang="0">
                  <a:pos x="55" y="26"/>
                </a:cxn>
              </a:cxnLst>
              <a:rect l="0" t="0" r="r" b="b"/>
              <a:pathLst>
                <a:path w="68" h="78">
                  <a:moveTo>
                    <a:pt x="55" y="26"/>
                  </a:moveTo>
                  <a:cubicBezTo>
                    <a:pt x="54" y="21"/>
                    <a:pt x="52" y="17"/>
                    <a:pt x="48" y="15"/>
                  </a:cubicBezTo>
                  <a:cubicBezTo>
                    <a:pt x="45" y="12"/>
                    <a:pt x="41" y="11"/>
                    <a:pt x="36" y="11"/>
                  </a:cubicBezTo>
                  <a:cubicBezTo>
                    <a:pt x="32" y="11"/>
                    <a:pt x="28" y="12"/>
                    <a:pt x="25" y="13"/>
                  </a:cubicBezTo>
                  <a:cubicBezTo>
                    <a:pt x="22" y="15"/>
                    <a:pt x="19" y="17"/>
                    <a:pt x="18" y="20"/>
                  </a:cubicBezTo>
                  <a:cubicBezTo>
                    <a:pt x="16" y="22"/>
                    <a:pt x="15" y="26"/>
                    <a:pt x="14" y="29"/>
                  </a:cubicBezTo>
                  <a:cubicBezTo>
                    <a:pt x="13" y="33"/>
                    <a:pt x="13" y="36"/>
                    <a:pt x="13" y="40"/>
                  </a:cubicBezTo>
                  <a:cubicBezTo>
                    <a:pt x="13" y="44"/>
                    <a:pt x="13" y="47"/>
                    <a:pt x="14" y="50"/>
                  </a:cubicBezTo>
                  <a:cubicBezTo>
                    <a:pt x="15" y="54"/>
                    <a:pt x="16" y="57"/>
                    <a:pt x="18" y="59"/>
                  </a:cubicBezTo>
                  <a:cubicBezTo>
                    <a:pt x="19" y="62"/>
                    <a:pt x="22" y="64"/>
                    <a:pt x="24" y="65"/>
                  </a:cubicBezTo>
                  <a:cubicBezTo>
                    <a:pt x="27" y="67"/>
                    <a:pt x="31" y="68"/>
                    <a:pt x="35" y="68"/>
                  </a:cubicBezTo>
                  <a:cubicBezTo>
                    <a:pt x="41" y="68"/>
                    <a:pt x="45" y="66"/>
                    <a:pt x="49" y="63"/>
                  </a:cubicBezTo>
                  <a:cubicBezTo>
                    <a:pt x="52" y="59"/>
                    <a:pt x="54" y="55"/>
                    <a:pt x="55" y="49"/>
                  </a:cubicBezTo>
                  <a:cubicBezTo>
                    <a:pt x="68" y="49"/>
                    <a:pt x="68" y="49"/>
                    <a:pt x="68" y="49"/>
                  </a:cubicBezTo>
                  <a:cubicBezTo>
                    <a:pt x="66" y="58"/>
                    <a:pt x="63" y="66"/>
                    <a:pt x="57" y="71"/>
                  </a:cubicBezTo>
                  <a:cubicBezTo>
                    <a:pt x="52" y="76"/>
                    <a:pt x="44" y="78"/>
                    <a:pt x="35" y="78"/>
                  </a:cubicBezTo>
                  <a:cubicBezTo>
                    <a:pt x="29" y="78"/>
                    <a:pt x="24" y="78"/>
                    <a:pt x="20" y="76"/>
                  </a:cubicBezTo>
                  <a:cubicBezTo>
                    <a:pt x="15" y="74"/>
                    <a:pt x="11" y="71"/>
                    <a:pt x="8" y="68"/>
                  </a:cubicBezTo>
                  <a:cubicBezTo>
                    <a:pt x="6" y="64"/>
                    <a:pt x="3" y="60"/>
                    <a:pt x="2" y="56"/>
                  </a:cubicBezTo>
                  <a:cubicBezTo>
                    <a:pt x="0" y="51"/>
                    <a:pt x="0" y="46"/>
                    <a:pt x="0" y="40"/>
                  </a:cubicBezTo>
                  <a:cubicBezTo>
                    <a:pt x="0" y="35"/>
                    <a:pt x="0" y="29"/>
                    <a:pt x="2" y="24"/>
                  </a:cubicBezTo>
                  <a:cubicBezTo>
                    <a:pt x="3" y="19"/>
                    <a:pt x="5" y="15"/>
                    <a:pt x="8" y="12"/>
                  </a:cubicBezTo>
                  <a:cubicBezTo>
                    <a:pt x="11" y="8"/>
                    <a:pt x="15" y="5"/>
                    <a:pt x="19" y="3"/>
                  </a:cubicBezTo>
                  <a:cubicBezTo>
                    <a:pt x="24" y="1"/>
                    <a:pt x="29" y="0"/>
                    <a:pt x="35" y="0"/>
                  </a:cubicBezTo>
                  <a:cubicBezTo>
                    <a:pt x="39" y="0"/>
                    <a:pt x="43" y="0"/>
                    <a:pt x="47" y="1"/>
                  </a:cubicBezTo>
                  <a:cubicBezTo>
                    <a:pt x="51" y="2"/>
                    <a:pt x="54" y="4"/>
                    <a:pt x="57" y="6"/>
                  </a:cubicBezTo>
                  <a:cubicBezTo>
                    <a:pt x="60" y="8"/>
                    <a:pt x="62" y="11"/>
                    <a:pt x="64" y="14"/>
                  </a:cubicBezTo>
                  <a:cubicBezTo>
                    <a:pt x="66" y="17"/>
                    <a:pt x="67" y="21"/>
                    <a:pt x="68" y="26"/>
                  </a:cubicBezTo>
                  <a:lnTo>
                    <a:pt x="55" y="26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2" name="Freeform 17"/>
            <p:cNvSpPr>
              <a:spLocks noEditPoints="1"/>
            </p:cNvSpPr>
            <p:nvPr/>
          </p:nvSpPr>
          <p:spPr bwMode="gray">
            <a:xfrm>
              <a:off x="3409950" y="4627563"/>
              <a:ext cx="261938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3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3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5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70" h="78">
                  <a:moveTo>
                    <a:pt x="68" y="53"/>
                  </a:moveTo>
                  <a:cubicBezTo>
                    <a:pt x="67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8" y="1"/>
                    <a:pt x="52" y="4"/>
                  </a:cubicBezTo>
                  <a:cubicBezTo>
                    <a:pt x="56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70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7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8" y="11"/>
                    <a:pt x="35" y="11"/>
                  </a:cubicBezTo>
                  <a:cubicBezTo>
                    <a:pt x="31" y="11"/>
                    <a:pt x="29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3" name="Freeform 18"/>
            <p:cNvSpPr>
              <a:spLocks/>
            </p:cNvSpPr>
            <p:nvPr/>
          </p:nvSpPr>
          <p:spPr bwMode="gray">
            <a:xfrm>
              <a:off x="3833813" y="4548188"/>
              <a:ext cx="150813" cy="368300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40" y="23"/>
                </a:cxn>
                <a:cxn ang="0">
                  <a:pos x="40" y="34"/>
                </a:cxn>
                <a:cxn ang="0">
                  <a:pos x="25" y="34"/>
                </a:cxn>
                <a:cxn ang="0">
                  <a:pos x="25" y="80"/>
                </a:cxn>
                <a:cxn ang="0">
                  <a:pos x="26" y="84"/>
                </a:cxn>
                <a:cxn ang="0">
                  <a:pos x="27" y="86"/>
                </a:cxn>
                <a:cxn ang="0">
                  <a:pos x="30" y="87"/>
                </a:cxn>
                <a:cxn ang="0">
                  <a:pos x="35" y="87"/>
                </a:cxn>
                <a:cxn ang="0">
                  <a:pos x="40" y="87"/>
                </a:cxn>
                <a:cxn ang="0">
                  <a:pos x="40" y="98"/>
                </a:cxn>
                <a:cxn ang="0">
                  <a:pos x="31" y="98"/>
                </a:cxn>
                <a:cxn ang="0">
                  <a:pos x="23" y="97"/>
                </a:cxn>
                <a:cxn ang="0">
                  <a:pos x="17" y="95"/>
                </a:cxn>
                <a:cxn ang="0">
                  <a:pos x="14" y="90"/>
                </a:cxn>
                <a:cxn ang="0">
                  <a:pos x="13" y="81"/>
                </a:cxn>
                <a:cxn ang="0">
                  <a:pos x="13" y="34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13" y="23"/>
                </a:cxn>
                <a:cxn ang="0">
                  <a:pos x="13" y="0"/>
                </a:cxn>
                <a:cxn ang="0">
                  <a:pos x="25" y="0"/>
                </a:cxn>
                <a:cxn ang="0">
                  <a:pos x="25" y="23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6" y="83"/>
                    <a:pt x="26" y="84"/>
                  </a:cubicBezTo>
                  <a:cubicBezTo>
                    <a:pt x="26" y="85"/>
                    <a:pt x="27" y="85"/>
                    <a:pt x="27" y="86"/>
                  </a:cubicBezTo>
                  <a:cubicBezTo>
                    <a:pt x="28" y="86"/>
                    <a:pt x="29" y="86"/>
                    <a:pt x="30" y="87"/>
                  </a:cubicBezTo>
                  <a:cubicBezTo>
                    <a:pt x="31" y="87"/>
                    <a:pt x="33" y="87"/>
                    <a:pt x="35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1" y="98"/>
                    <a:pt x="31" y="98"/>
                    <a:pt x="31" y="98"/>
                  </a:cubicBezTo>
                  <a:cubicBezTo>
                    <a:pt x="28" y="98"/>
                    <a:pt x="25" y="98"/>
                    <a:pt x="23" y="97"/>
                  </a:cubicBezTo>
                  <a:cubicBezTo>
                    <a:pt x="21" y="97"/>
                    <a:pt x="19" y="96"/>
                    <a:pt x="17" y="95"/>
                  </a:cubicBezTo>
                  <a:cubicBezTo>
                    <a:pt x="16" y="94"/>
                    <a:pt x="15" y="92"/>
                    <a:pt x="14" y="90"/>
                  </a:cubicBezTo>
                  <a:cubicBezTo>
                    <a:pt x="13" y="88"/>
                    <a:pt x="13" y="85"/>
                    <a:pt x="13" y="81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4" name="Freeform 19"/>
            <p:cNvSpPr>
              <a:spLocks/>
            </p:cNvSpPr>
            <p:nvPr/>
          </p:nvSpPr>
          <p:spPr bwMode="gray">
            <a:xfrm>
              <a:off x="4037013" y="4525963"/>
              <a:ext cx="233363" cy="390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" y="0"/>
                </a:cxn>
                <a:cxn ang="0">
                  <a:pos x="12" y="40"/>
                </a:cxn>
                <a:cxn ang="0">
                  <a:pos x="12" y="40"/>
                </a:cxn>
                <a:cxn ang="0">
                  <a:pos x="16" y="34"/>
                </a:cxn>
                <a:cxn ang="0">
                  <a:pos x="22" y="30"/>
                </a:cxn>
                <a:cxn ang="0">
                  <a:pos x="29" y="28"/>
                </a:cxn>
                <a:cxn ang="0">
                  <a:pos x="36" y="27"/>
                </a:cxn>
                <a:cxn ang="0">
                  <a:pos x="48" y="29"/>
                </a:cxn>
                <a:cxn ang="0">
                  <a:pos x="56" y="35"/>
                </a:cxn>
                <a:cxn ang="0">
                  <a:pos x="60" y="43"/>
                </a:cxn>
                <a:cxn ang="0">
                  <a:pos x="62" y="54"/>
                </a:cxn>
                <a:cxn ang="0">
                  <a:pos x="62" y="104"/>
                </a:cxn>
                <a:cxn ang="0">
                  <a:pos x="49" y="104"/>
                </a:cxn>
                <a:cxn ang="0">
                  <a:pos x="49" y="53"/>
                </a:cxn>
                <a:cxn ang="0">
                  <a:pos x="45" y="42"/>
                </a:cxn>
                <a:cxn ang="0">
                  <a:pos x="34" y="38"/>
                </a:cxn>
                <a:cxn ang="0">
                  <a:pos x="24" y="40"/>
                </a:cxn>
                <a:cxn ang="0">
                  <a:pos x="17" y="44"/>
                </a:cxn>
                <a:cxn ang="0">
                  <a:pos x="13" y="52"/>
                </a:cxn>
                <a:cxn ang="0">
                  <a:pos x="12" y="61"/>
                </a:cxn>
                <a:cxn ang="0">
                  <a:pos x="12" y="104"/>
                </a:cxn>
                <a:cxn ang="0">
                  <a:pos x="0" y="104"/>
                </a:cxn>
                <a:cxn ang="0">
                  <a:pos x="0" y="0"/>
                </a:cxn>
              </a:cxnLst>
              <a:rect l="0" t="0" r="r" b="b"/>
              <a:pathLst>
                <a:path w="62" h="104">
                  <a:moveTo>
                    <a:pt x="0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3" y="37"/>
                    <a:pt x="15" y="35"/>
                    <a:pt x="16" y="34"/>
                  </a:cubicBezTo>
                  <a:cubicBezTo>
                    <a:pt x="18" y="32"/>
                    <a:pt x="20" y="31"/>
                    <a:pt x="22" y="30"/>
                  </a:cubicBezTo>
                  <a:cubicBezTo>
                    <a:pt x="24" y="29"/>
                    <a:pt x="27" y="28"/>
                    <a:pt x="29" y="28"/>
                  </a:cubicBezTo>
                  <a:cubicBezTo>
                    <a:pt x="31" y="27"/>
                    <a:pt x="34" y="27"/>
                    <a:pt x="36" y="27"/>
                  </a:cubicBezTo>
                  <a:cubicBezTo>
                    <a:pt x="41" y="27"/>
                    <a:pt x="45" y="28"/>
                    <a:pt x="48" y="29"/>
                  </a:cubicBezTo>
                  <a:cubicBezTo>
                    <a:pt x="52" y="30"/>
                    <a:pt x="54" y="32"/>
                    <a:pt x="56" y="35"/>
                  </a:cubicBezTo>
                  <a:cubicBezTo>
                    <a:pt x="58" y="37"/>
                    <a:pt x="60" y="40"/>
                    <a:pt x="60" y="43"/>
                  </a:cubicBezTo>
                  <a:cubicBezTo>
                    <a:pt x="61" y="47"/>
                    <a:pt x="62" y="50"/>
                    <a:pt x="62" y="54"/>
                  </a:cubicBezTo>
                  <a:cubicBezTo>
                    <a:pt x="62" y="104"/>
                    <a:pt x="62" y="104"/>
                    <a:pt x="62" y="104"/>
                  </a:cubicBezTo>
                  <a:cubicBezTo>
                    <a:pt x="49" y="104"/>
                    <a:pt x="49" y="104"/>
                    <a:pt x="49" y="104"/>
                  </a:cubicBezTo>
                  <a:cubicBezTo>
                    <a:pt x="49" y="53"/>
                    <a:pt x="49" y="53"/>
                    <a:pt x="49" y="53"/>
                  </a:cubicBezTo>
                  <a:cubicBezTo>
                    <a:pt x="49" y="48"/>
                    <a:pt x="48" y="45"/>
                    <a:pt x="45" y="42"/>
                  </a:cubicBezTo>
                  <a:cubicBezTo>
                    <a:pt x="43" y="39"/>
                    <a:pt x="39" y="38"/>
                    <a:pt x="34" y="38"/>
                  </a:cubicBezTo>
                  <a:cubicBezTo>
                    <a:pt x="30" y="38"/>
                    <a:pt x="27" y="38"/>
                    <a:pt x="24" y="40"/>
                  </a:cubicBezTo>
                  <a:cubicBezTo>
                    <a:pt x="22" y="41"/>
                    <a:pt x="19" y="42"/>
                    <a:pt x="17" y="44"/>
                  </a:cubicBezTo>
                  <a:cubicBezTo>
                    <a:pt x="16" y="47"/>
                    <a:pt x="14" y="49"/>
                    <a:pt x="13" y="52"/>
                  </a:cubicBezTo>
                  <a:cubicBezTo>
                    <a:pt x="12" y="55"/>
                    <a:pt x="12" y="58"/>
                    <a:pt x="12" y="61"/>
                  </a:cubicBezTo>
                  <a:cubicBezTo>
                    <a:pt x="12" y="104"/>
                    <a:pt x="12" y="104"/>
                    <a:pt x="12" y="104"/>
                  </a:cubicBezTo>
                  <a:cubicBezTo>
                    <a:pt x="0" y="104"/>
                    <a:pt x="0" y="104"/>
                    <a:pt x="0" y="10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5" name="Freeform 20"/>
            <p:cNvSpPr>
              <a:spLocks noEditPoints="1"/>
            </p:cNvSpPr>
            <p:nvPr/>
          </p:nvSpPr>
          <p:spPr bwMode="gray">
            <a:xfrm>
              <a:off x="4322763" y="4627563"/>
              <a:ext cx="258763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2" y="55"/>
                </a:cxn>
                <a:cxn ang="0">
                  <a:pos x="0" y="39"/>
                </a:cxn>
                <a:cxn ang="0">
                  <a:pos x="2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2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49" y="17"/>
                </a:cxn>
                <a:cxn ang="0">
                  <a:pos x="43" y="12"/>
                </a:cxn>
                <a:cxn ang="0">
                  <a:pos x="34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1" y="76"/>
                    <a:pt x="44" y="78"/>
                    <a:pt x="36" y="78"/>
                  </a:cubicBezTo>
                  <a:cubicBezTo>
                    <a:pt x="30" y="78"/>
                    <a:pt x="24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2" y="23"/>
                  </a:cubicBezTo>
                  <a:cubicBezTo>
                    <a:pt x="4" y="19"/>
                    <a:pt x="6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2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1" y="68"/>
                    <a:pt x="46" y="66"/>
                    <a:pt x="49" y="64"/>
                  </a:cubicBezTo>
                  <a:cubicBezTo>
                    <a:pt x="52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1" y="19"/>
                    <a:pt x="49" y="17"/>
                  </a:cubicBezTo>
                  <a:cubicBezTo>
                    <a:pt x="48" y="15"/>
                    <a:pt x="45" y="14"/>
                    <a:pt x="43" y="12"/>
                  </a:cubicBezTo>
                  <a:cubicBezTo>
                    <a:pt x="40" y="11"/>
                    <a:pt x="37" y="11"/>
                    <a:pt x="34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6" name="Freeform 21"/>
            <p:cNvSpPr>
              <a:spLocks/>
            </p:cNvSpPr>
            <p:nvPr/>
          </p:nvSpPr>
          <p:spPr bwMode="gray">
            <a:xfrm>
              <a:off x="4762500" y="4627563"/>
              <a:ext cx="254000" cy="293688"/>
            </a:xfrm>
            <a:custGeom>
              <a:avLst/>
              <a:gdLst/>
              <a:ahLst/>
              <a:cxnLst>
                <a:cxn ang="0">
                  <a:pos x="55" y="26"/>
                </a:cxn>
                <a:cxn ang="0">
                  <a:pos x="49" y="15"/>
                </a:cxn>
                <a:cxn ang="0">
                  <a:pos x="36" y="11"/>
                </a:cxn>
                <a:cxn ang="0">
                  <a:pos x="25" y="13"/>
                </a:cxn>
                <a:cxn ang="0">
                  <a:pos x="18" y="20"/>
                </a:cxn>
                <a:cxn ang="0">
                  <a:pos x="14" y="29"/>
                </a:cxn>
                <a:cxn ang="0">
                  <a:pos x="13" y="40"/>
                </a:cxn>
                <a:cxn ang="0">
                  <a:pos x="14" y="50"/>
                </a:cxn>
                <a:cxn ang="0">
                  <a:pos x="18" y="59"/>
                </a:cxn>
                <a:cxn ang="0">
                  <a:pos x="25" y="65"/>
                </a:cxn>
                <a:cxn ang="0">
                  <a:pos x="35" y="68"/>
                </a:cxn>
                <a:cxn ang="0">
                  <a:pos x="49" y="63"/>
                </a:cxn>
                <a:cxn ang="0">
                  <a:pos x="56" y="49"/>
                </a:cxn>
                <a:cxn ang="0">
                  <a:pos x="68" y="49"/>
                </a:cxn>
                <a:cxn ang="0">
                  <a:pos x="58" y="71"/>
                </a:cxn>
                <a:cxn ang="0">
                  <a:pos x="35" y="78"/>
                </a:cxn>
                <a:cxn ang="0">
                  <a:pos x="20" y="76"/>
                </a:cxn>
                <a:cxn ang="0">
                  <a:pos x="9" y="68"/>
                </a:cxn>
                <a:cxn ang="0">
                  <a:pos x="2" y="56"/>
                </a:cxn>
                <a:cxn ang="0">
                  <a:pos x="0" y="40"/>
                </a:cxn>
                <a:cxn ang="0">
                  <a:pos x="2" y="24"/>
                </a:cxn>
                <a:cxn ang="0">
                  <a:pos x="9" y="12"/>
                </a:cxn>
                <a:cxn ang="0">
                  <a:pos x="20" y="3"/>
                </a:cxn>
                <a:cxn ang="0">
                  <a:pos x="36" y="0"/>
                </a:cxn>
                <a:cxn ang="0">
                  <a:pos x="48" y="1"/>
                </a:cxn>
                <a:cxn ang="0">
                  <a:pos x="58" y="6"/>
                </a:cxn>
                <a:cxn ang="0">
                  <a:pos x="65" y="14"/>
                </a:cxn>
                <a:cxn ang="0">
                  <a:pos x="68" y="26"/>
                </a:cxn>
                <a:cxn ang="0">
                  <a:pos x="55" y="26"/>
                </a:cxn>
              </a:cxnLst>
              <a:rect l="0" t="0" r="r" b="b"/>
              <a:pathLst>
                <a:path w="68" h="78">
                  <a:moveTo>
                    <a:pt x="55" y="26"/>
                  </a:moveTo>
                  <a:cubicBezTo>
                    <a:pt x="54" y="21"/>
                    <a:pt x="52" y="17"/>
                    <a:pt x="49" y="15"/>
                  </a:cubicBezTo>
                  <a:cubicBezTo>
                    <a:pt x="46" y="12"/>
                    <a:pt x="42" y="11"/>
                    <a:pt x="36" y="11"/>
                  </a:cubicBezTo>
                  <a:cubicBezTo>
                    <a:pt x="32" y="11"/>
                    <a:pt x="28" y="12"/>
                    <a:pt x="25" y="13"/>
                  </a:cubicBezTo>
                  <a:cubicBezTo>
                    <a:pt x="22" y="15"/>
                    <a:pt x="20" y="17"/>
                    <a:pt x="18" y="20"/>
                  </a:cubicBezTo>
                  <a:cubicBezTo>
                    <a:pt x="16" y="22"/>
                    <a:pt x="15" y="26"/>
                    <a:pt x="14" y="29"/>
                  </a:cubicBezTo>
                  <a:cubicBezTo>
                    <a:pt x="13" y="33"/>
                    <a:pt x="13" y="36"/>
                    <a:pt x="13" y="40"/>
                  </a:cubicBezTo>
                  <a:cubicBezTo>
                    <a:pt x="13" y="44"/>
                    <a:pt x="13" y="47"/>
                    <a:pt x="14" y="50"/>
                  </a:cubicBezTo>
                  <a:cubicBezTo>
                    <a:pt x="15" y="54"/>
                    <a:pt x="16" y="57"/>
                    <a:pt x="18" y="59"/>
                  </a:cubicBezTo>
                  <a:cubicBezTo>
                    <a:pt x="20" y="62"/>
                    <a:pt x="22" y="64"/>
                    <a:pt x="25" y="65"/>
                  </a:cubicBezTo>
                  <a:cubicBezTo>
                    <a:pt x="28" y="67"/>
                    <a:pt x="31" y="68"/>
                    <a:pt x="35" y="68"/>
                  </a:cubicBezTo>
                  <a:cubicBezTo>
                    <a:pt x="41" y="68"/>
                    <a:pt x="46" y="66"/>
                    <a:pt x="49" y="63"/>
                  </a:cubicBezTo>
                  <a:cubicBezTo>
                    <a:pt x="53" y="59"/>
                    <a:pt x="55" y="55"/>
                    <a:pt x="56" y="49"/>
                  </a:cubicBezTo>
                  <a:cubicBezTo>
                    <a:pt x="68" y="49"/>
                    <a:pt x="68" y="49"/>
                    <a:pt x="68" y="49"/>
                  </a:cubicBezTo>
                  <a:cubicBezTo>
                    <a:pt x="67" y="58"/>
                    <a:pt x="63" y="66"/>
                    <a:pt x="58" y="71"/>
                  </a:cubicBezTo>
                  <a:cubicBezTo>
                    <a:pt x="52" y="76"/>
                    <a:pt x="45" y="78"/>
                    <a:pt x="35" y="78"/>
                  </a:cubicBezTo>
                  <a:cubicBezTo>
                    <a:pt x="29" y="78"/>
                    <a:pt x="24" y="78"/>
                    <a:pt x="20" y="76"/>
                  </a:cubicBezTo>
                  <a:cubicBezTo>
                    <a:pt x="16" y="74"/>
                    <a:pt x="12" y="71"/>
                    <a:pt x="9" y="68"/>
                  </a:cubicBezTo>
                  <a:cubicBezTo>
                    <a:pt x="6" y="64"/>
                    <a:pt x="4" y="60"/>
                    <a:pt x="2" y="56"/>
                  </a:cubicBezTo>
                  <a:cubicBezTo>
                    <a:pt x="1" y="51"/>
                    <a:pt x="0" y="46"/>
                    <a:pt x="0" y="40"/>
                  </a:cubicBezTo>
                  <a:cubicBezTo>
                    <a:pt x="0" y="35"/>
                    <a:pt x="1" y="29"/>
                    <a:pt x="2" y="24"/>
                  </a:cubicBezTo>
                  <a:cubicBezTo>
                    <a:pt x="4" y="19"/>
                    <a:pt x="6" y="15"/>
                    <a:pt x="9" y="12"/>
                  </a:cubicBezTo>
                  <a:cubicBezTo>
                    <a:pt x="12" y="8"/>
                    <a:pt x="15" y="5"/>
                    <a:pt x="20" y="3"/>
                  </a:cubicBezTo>
                  <a:cubicBezTo>
                    <a:pt x="24" y="1"/>
                    <a:pt x="30" y="0"/>
                    <a:pt x="36" y="0"/>
                  </a:cubicBezTo>
                  <a:cubicBezTo>
                    <a:pt x="40" y="0"/>
                    <a:pt x="44" y="0"/>
                    <a:pt x="48" y="1"/>
                  </a:cubicBezTo>
                  <a:cubicBezTo>
                    <a:pt x="51" y="2"/>
                    <a:pt x="55" y="4"/>
                    <a:pt x="58" y="6"/>
                  </a:cubicBezTo>
                  <a:cubicBezTo>
                    <a:pt x="60" y="8"/>
                    <a:pt x="63" y="11"/>
                    <a:pt x="65" y="14"/>
                  </a:cubicBezTo>
                  <a:cubicBezTo>
                    <a:pt x="66" y="17"/>
                    <a:pt x="68" y="21"/>
                    <a:pt x="68" y="26"/>
                  </a:cubicBezTo>
                  <a:lnTo>
                    <a:pt x="55" y="26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7" name="Freeform 22"/>
            <p:cNvSpPr>
              <a:spLocks noEditPoints="1"/>
            </p:cNvSpPr>
            <p:nvPr/>
          </p:nvSpPr>
          <p:spPr bwMode="gray">
            <a:xfrm>
              <a:off x="5051425" y="4627563"/>
              <a:ext cx="273050" cy="293688"/>
            </a:xfrm>
            <a:custGeom>
              <a:avLst/>
              <a:gdLst/>
              <a:ahLst/>
              <a:cxnLst>
                <a:cxn ang="0">
                  <a:pos x="3" y="24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7" y="0"/>
                </a:cxn>
                <a:cxn ang="0">
                  <a:pos x="53" y="3"/>
                </a:cxn>
                <a:cxn ang="0">
                  <a:pos x="64" y="11"/>
                </a:cxn>
                <a:cxn ang="0">
                  <a:pos x="71" y="24"/>
                </a:cxn>
                <a:cxn ang="0">
                  <a:pos x="73" y="39"/>
                </a:cxn>
                <a:cxn ang="0">
                  <a:pos x="71" y="55"/>
                </a:cxn>
                <a:cxn ang="0">
                  <a:pos x="64" y="67"/>
                </a:cxn>
                <a:cxn ang="0">
                  <a:pos x="53" y="75"/>
                </a:cxn>
                <a:cxn ang="0">
                  <a:pos x="37" y="78"/>
                </a:cxn>
                <a:cxn ang="0">
                  <a:pos x="21" y="75"/>
                </a:cxn>
                <a:cxn ang="0">
                  <a:pos x="10" y="67"/>
                </a:cxn>
                <a:cxn ang="0">
                  <a:pos x="3" y="55"/>
                </a:cxn>
                <a:cxn ang="0">
                  <a:pos x="0" y="39"/>
                </a:cxn>
                <a:cxn ang="0">
                  <a:pos x="3" y="24"/>
                </a:cxn>
                <a:cxn ang="0">
                  <a:pos x="15" y="51"/>
                </a:cxn>
                <a:cxn ang="0">
                  <a:pos x="20" y="60"/>
                </a:cxn>
                <a:cxn ang="0">
                  <a:pos x="28" y="66"/>
                </a:cxn>
                <a:cxn ang="0">
                  <a:pos x="37" y="68"/>
                </a:cxn>
                <a:cxn ang="0">
                  <a:pos x="46" y="66"/>
                </a:cxn>
                <a:cxn ang="0">
                  <a:pos x="53" y="60"/>
                </a:cxn>
                <a:cxn ang="0">
                  <a:pos x="58" y="51"/>
                </a:cxn>
                <a:cxn ang="0">
                  <a:pos x="60" y="39"/>
                </a:cxn>
                <a:cxn ang="0">
                  <a:pos x="58" y="27"/>
                </a:cxn>
                <a:cxn ang="0">
                  <a:pos x="53" y="18"/>
                </a:cxn>
                <a:cxn ang="0">
                  <a:pos x="46" y="13"/>
                </a:cxn>
                <a:cxn ang="0">
                  <a:pos x="37" y="11"/>
                </a:cxn>
                <a:cxn ang="0">
                  <a:pos x="28" y="13"/>
                </a:cxn>
                <a:cxn ang="0">
                  <a:pos x="20" y="18"/>
                </a:cxn>
                <a:cxn ang="0">
                  <a:pos x="15" y="27"/>
                </a:cxn>
                <a:cxn ang="0">
                  <a:pos x="13" y="39"/>
                </a:cxn>
                <a:cxn ang="0">
                  <a:pos x="15" y="51"/>
                </a:cxn>
              </a:cxnLst>
              <a:rect l="0" t="0" r="r" b="b"/>
              <a:pathLst>
                <a:path w="73" h="78">
                  <a:moveTo>
                    <a:pt x="3" y="24"/>
                  </a:moveTo>
                  <a:cubicBezTo>
                    <a:pt x="4" y="19"/>
                    <a:pt x="7" y="15"/>
                    <a:pt x="10" y="11"/>
                  </a:cubicBezTo>
                  <a:cubicBezTo>
                    <a:pt x="13" y="8"/>
                    <a:pt x="17" y="5"/>
                    <a:pt x="21" y="3"/>
                  </a:cubicBezTo>
                  <a:cubicBezTo>
                    <a:pt x="26" y="1"/>
                    <a:pt x="31" y="0"/>
                    <a:pt x="37" y="0"/>
                  </a:cubicBezTo>
                  <a:cubicBezTo>
                    <a:pt x="43" y="0"/>
                    <a:pt x="48" y="1"/>
                    <a:pt x="53" y="3"/>
                  </a:cubicBezTo>
                  <a:cubicBezTo>
                    <a:pt x="57" y="5"/>
                    <a:pt x="61" y="8"/>
                    <a:pt x="64" y="11"/>
                  </a:cubicBezTo>
                  <a:cubicBezTo>
                    <a:pt x="67" y="15"/>
                    <a:pt x="69" y="19"/>
                    <a:pt x="71" y="24"/>
                  </a:cubicBezTo>
                  <a:cubicBezTo>
                    <a:pt x="73" y="29"/>
                    <a:pt x="73" y="34"/>
                    <a:pt x="73" y="39"/>
                  </a:cubicBezTo>
                  <a:cubicBezTo>
                    <a:pt x="73" y="45"/>
                    <a:pt x="73" y="50"/>
                    <a:pt x="71" y="55"/>
                  </a:cubicBezTo>
                  <a:cubicBezTo>
                    <a:pt x="69" y="59"/>
                    <a:pt x="67" y="64"/>
                    <a:pt x="64" y="67"/>
                  </a:cubicBezTo>
                  <a:cubicBezTo>
                    <a:pt x="61" y="71"/>
                    <a:pt x="57" y="73"/>
                    <a:pt x="53" y="75"/>
                  </a:cubicBezTo>
                  <a:cubicBezTo>
                    <a:pt x="48" y="77"/>
                    <a:pt x="43" y="78"/>
                    <a:pt x="37" y="78"/>
                  </a:cubicBezTo>
                  <a:cubicBezTo>
                    <a:pt x="31" y="78"/>
                    <a:pt x="26" y="77"/>
                    <a:pt x="21" y="75"/>
                  </a:cubicBezTo>
                  <a:cubicBezTo>
                    <a:pt x="17" y="73"/>
                    <a:pt x="13" y="71"/>
                    <a:pt x="10" y="67"/>
                  </a:cubicBezTo>
                  <a:cubicBezTo>
                    <a:pt x="7" y="64"/>
                    <a:pt x="4" y="59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4"/>
                    <a:pt x="1" y="29"/>
                    <a:pt x="3" y="24"/>
                  </a:cubicBezTo>
                  <a:close/>
                  <a:moveTo>
                    <a:pt x="15" y="51"/>
                  </a:moveTo>
                  <a:cubicBezTo>
                    <a:pt x="16" y="55"/>
                    <a:pt x="18" y="58"/>
                    <a:pt x="20" y="60"/>
                  </a:cubicBezTo>
                  <a:cubicBezTo>
                    <a:pt x="22" y="63"/>
                    <a:pt x="25" y="64"/>
                    <a:pt x="28" y="66"/>
                  </a:cubicBezTo>
                  <a:cubicBezTo>
                    <a:pt x="31" y="67"/>
                    <a:pt x="34" y="68"/>
                    <a:pt x="37" y="68"/>
                  </a:cubicBezTo>
                  <a:cubicBezTo>
                    <a:pt x="40" y="68"/>
                    <a:pt x="43" y="67"/>
                    <a:pt x="46" y="66"/>
                  </a:cubicBezTo>
                  <a:cubicBezTo>
                    <a:pt x="49" y="64"/>
                    <a:pt x="51" y="63"/>
                    <a:pt x="53" y="60"/>
                  </a:cubicBezTo>
                  <a:cubicBezTo>
                    <a:pt x="56" y="58"/>
                    <a:pt x="57" y="55"/>
                    <a:pt x="58" y="51"/>
                  </a:cubicBezTo>
                  <a:cubicBezTo>
                    <a:pt x="60" y="48"/>
                    <a:pt x="60" y="44"/>
                    <a:pt x="60" y="39"/>
                  </a:cubicBezTo>
                  <a:cubicBezTo>
                    <a:pt x="60" y="35"/>
                    <a:pt x="60" y="31"/>
                    <a:pt x="58" y="27"/>
                  </a:cubicBezTo>
                  <a:cubicBezTo>
                    <a:pt x="57" y="24"/>
                    <a:pt x="56" y="21"/>
                    <a:pt x="53" y="18"/>
                  </a:cubicBezTo>
                  <a:cubicBezTo>
                    <a:pt x="51" y="16"/>
                    <a:pt x="49" y="14"/>
                    <a:pt x="46" y="13"/>
                  </a:cubicBezTo>
                  <a:cubicBezTo>
                    <a:pt x="43" y="11"/>
                    <a:pt x="40" y="11"/>
                    <a:pt x="37" y="11"/>
                  </a:cubicBezTo>
                  <a:cubicBezTo>
                    <a:pt x="34" y="11"/>
                    <a:pt x="31" y="11"/>
                    <a:pt x="28" y="13"/>
                  </a:cubicBezTo>
                  <a:cubicBezTo>
                    <a:pt x="25" y="14"/>
                    <a:pt x="22" y="16"/>
                    <a:pt x="20" y="18"/>
                  </a:cubicBezTo>
                  <a:cubicBezTo>
                    <a:pt x="18" y="21"/>
                    <a:pt x="16" y="24"/>
                    <a:pt x="15" y="27"/>
                  </a:cubicBezTo>
                  <a:cubicBezTo>
                    <a:pt x="14" y="31"/>
                    <a:pt x="13" y="35"/>
                    <a:pt x="13" y="39"/>
                  </a:cubicBezTo>
                  <a:cubicBezTo>
                    <a:pt x="13" y="44"/>
                    <a:pt x="14" y="48"/>
                    <a:pt x="15" y="51"/>
                  </a:cubicBez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8" name="Freeform 23"/>
            <p:cNvSpPr>
              <a:spLocks/>
            </p:cNvSpPr>
            <p:nvPr/>
          </p:nvSpPr>
          <p:spPr bwMode="gray">
            <a:xfrm>
              <a:off x="5376863" y="4627563"/>
              <a:ext cx="398463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3"/>
                </a:cxn>
                <a:cxn ang="0">
                  <a:pos x="12" y="13"/>
                </a:cxn>
                <a:cxn ang="0">
                  <a:pos x="36" y="0"/>
                </a:cxn>
                <a:cxn ang="0">
                  <a:pos x="49" y="3"/>
                </a:cxn>
                <a:cxn ang="0">
                  <a:pos x="57" y="13"/>
                </a:cxn>
                <a:cxn ang="0">
                  <a:pos x="67" y="3"/>
                </a:cxn>
                <a:cxn ang="0">
                  <a:pos x="81" y="0"/>
                </a:cxn>
                <a:cxn ang="0">
                  <a:pos x="91" y="1"/>
                </a:cxn>
                <a:cxn ang="0">
                  <a:pos x="99" y="5"/>
                </a:cxn>
                <a:cxn ang="0">
                  <a:pos x="104" y="12"/>
                </a:cxn>
                <a:cxn ang="0">
                  <a:pos x="106" y="22"/>
                </a:cxn>
                <a:cxn ang="0">
                  <a:pos x="106" y="77"/>
                </a:cxn>
                <a:cxn ang="0">
                  <a:pos x="93" y="77"/>
                </a:cxn>
                <a:cxn ang="0">
                  <a:pos x="93" y="27"/>
                </a:cxn>
                <a:cxn ang="0">
                  <a:pos x="93" y="21"/>
                </a:cxn>
                <a:cxn ang="0">
                  <a:pos x="91" y="16"/>
                </a:cxn>
                <a:cxn ang="0">
                  <a:pos x="86" y="12"/>
                </a:cxn>
                <a:cxn ang="0">
                  <a:pos x="79" y="11"/>
                </a:cxn>
                <a:cxn ang="0">
                  <a:pos x="64" y="16"/>
                </a:cxn>
                <a:cxn ang="0">
                  <a:pos x="59" y="30"/>
                </a:cxn>
                <a:cxn ang="0">
                  <a:pos x="59" y="77"/>
                </a:cxn>
                <a:cxn ang="0">
                  <a:pos x="47" y="77"/>
                </a:cxn>
                <a:cxn ang="0">
                  <a:pos x="47" y="27"/>
                </a:cxn>
                <a:cxn ang="0">
                  <a:pos x="46" y="21"/>
                </a:cxn>
                <a:cxn ang="0">
                  <a:pos x="44" y="15"/>
                </a:cxn>
                <a:cxn ang="0">
                  <a:pos x="40" y="12"/>
                </a:cxn>
                <a:cxn ang="0">
                  <a:pos x="33" y="11"/>
                </a:cxn>
                <a:cxn ang="0">
                  <a:pos x="23" y="13"/>
                </a:cxn>
                <a:cxn ang="0">
                  <a:pos x="17" y="18"/>
                </a:cxn>
                <a:cxn ang="0">
                  <a:pos x="14" y="25"/>
                </a:cxn>
                <a:cxn ang="0">
                  <a:pos x="13" y="30"/>
                </a:cxn>
                <a:cxn ang="0">
                  <a:pos x="13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106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8" y="4"/>
                    <a:pt x="26" y="0"/>
                    <a:pt x="36" y="0"/>
                  </a:cubicBezTo>
                  <a:cubicBezTo>
                    <a:pt x="41" y="0"/>
                    <a:pt x="45" y="1"/>
                    <a:pt x="49" y="3"/>
                  </a:cubicBezTo>
                  <a:cubicBezTo>
                    <a:pt x="53" y="5"/>
                    <a:pt x="56" y="8"/>
                    <a:pt x="57" y="13"/>
                  </a:cubicBezTo>
                  <a:cubicBezTo>
                    <a:pt x="60" y="9"/>
                    <a:pt x="63" y="5"/>
                    <a:pt x="67" y="3"/>
                  </a:cubicBezTo>
                  <a:cubicBezTo>
                    <a:pt x="71" y="1"/>
                    <a:pt x="76" y="0"/>
                    <a:pt x="81" y="0"/>
                  </a:cubicBezTo>
                  <a:cubicBezTo>
                    <a:pt x="84" y="0"/>
                    <a:pt x="88" y="0"/>
                    <a:pt x="91" y="1"/>
                  </a:cubicBezTo>
                  <a:cubicBezTo>
                    <a:pt x="94" y="2"/>
                    <a:pt x="97" y="3"/>
                    <a:pt x="99" y="5"/>
                  </a:cubicBezTo>
                  <a:cubicBezTo>
                    <a:pt x="101" y="7"/>
                    <a:pt x="103" y="9"/>
                    <a:pt x="104" y="12"/>
                  </a:cubicBezTo>
                  <a:cubicBezTo>
                    <a:pt x="105" y="14"/>
                    <a:pt x="106" y="18"/>
                    <a:pt x="106" y="22"/>
                  </a:cubicBezTo>
                  <a:cubicBezTo>
                    <a:pt x="106" y="77"/>
                    <a:pt x="106" y="77"/>
                    <a:pt x="106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3" y="23"/>
                    <a:pt x="93" y="21"/>
                  </a:cubicBezTo>
                  <a:cubicBezTo>
                    <a:pt x="92" y="19"/>
                    <a:pt x="92" y="17"/>
                    <a:pt x="91" y="16"/>
                  </a:cubicBezTo>
                  <a:cubicBezTo>
                    <a:pt x="89" y="14"/>
                    <a:pt x="88" y="13"/>
                    <a:pt x="86" y="12"/>
                  </a:cubicBezTo>
                  <a:cubicBezTo>
                    <a:pt x="84" y="11"/>
                    <a:pt x="82" y="11"/>
                    <a:pt x="79" y="11"/>
                  </a:cubicBezTo>
                  <a:cubicBezTo>
                    <a:pt x="73" y="11"/>
                    <a:pt x="68" y="13"/>
                    <a:pt x="64" y="16"/>
                  </a:cubicBezTo>
                  <a:cubicBezTo>
                    <a:pt x="61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27"/>
                    <a:pt x="47" y="27"/>
                    <a:pt x="47" y="27"/>
                  </a:cubicBezTo>
                  <a:cubicBezTo>
                    <a:pt x="47" y="25"/>
                    <a:pt x="47" y="23"/>
                    <a:pt x="46" y="21"/>
                  </a:cubicBezTo>
                  <a:cubicBezTo>
                    <a:pt x="46" y="19"/>
                    <a:pt x="45" y="17"/>
                    <a:pt x="44" y="15"/>
                  </a:cubicBezTo>
                  <a:cubicBezTo>
                    <a:pt x="43" y="14"/>
                    <a:pt x="41" y="13"/>
                    <a:pt x="40" y="12"/>
                  </a:cubicBezTo>
                  <a:cubicBezTo>
                    <a:pt x="38" y="11"/>
                    <a:pt x="35" y="11"/>
                    <a:pt x="33" y="11"/>
                  </a:cubicBezTo>
                  <a:cubicBezTo>
                    <a:pt x="29" y="11"/>
                    <a:pt x="26" y="11"/>
                    <a:pt x="23" y="13"/>
                  </a:cubicBezTo>
                  <a:cubicBezTo>
                    <a:pt x="21" y="14"/>
                    <a:pt x="19" y="16"/>
                    <a:pt x="17" y="18"/>
                  </a:cubicBezTo>
                  <a:cubicBezTo>
                    <a:pt x="16" y="20"/>
                    <a:pt x="14" y="22"/>
                    <a:pt x="14" y="25"/>
                  </a:cubicBezTo>
                  <a:cubicBezTo>
                    <a:pt x="13" y="27"/>
                    <a:pt x="13" y="28"/>
                    <a:pt x="13" y="30"/>
                  </a:cubicBezTo>
                  <a:cubicBezTo>
                    <a:pt x="13" y="77"/>
                    <a:pt x="13" y="77"/>
                    <a:pt x="13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9" name="Freeform 24"/>
            <p:cNvSpPr>
              <a:spLocks/>
            </p:cNvSpPr>
            <p:nvPr/>
          </p:nvSpPr>
          <p:spPr bwMode="gray">
            <a:xfrm>
              <a:off x="5843588" y="4627563"/>
              <a:ext cx="393700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1" y="2"/>
                </a:cxn>
                <a:cxn ang="0">
                  <a:pos x="11" y="13"/>
                </a:cxn>
                <a:cxn ang="0">
                  <a:pos x="12" y="13"/>
                </a:cxn>
                <a:cxn ang="0">
                  <a:pos x="36" y="0"/>
                </a:cxn>
                <a:cxn ang="0">
                  <a:pos x="48" y="3"/>
                </a:cxn>
                <a:cxn ang="0">
                  <a:pos x="56" y="13"/>
                </a:cxn>
                <a:cxn ang="0">
                  <a:pos x="66" y="3"/>
                </a:cxn>
                <a:cxn ang="0">
                  <a:pos x="80" y="0"/>
                </a:cxn>
                <a:cxn ang="0">
                  <a:pos x="90" y="1"/>
                </a:cxn>
                <a:cxn ang="0">
                  <a:pos x="98" y="5"/>
                </a:cxn>
                <a:cxn ang="0">
                  <a:pos x="103" y="12"/>
                </a:cxn>
                <a:cxn ang="0">
                  <a:pos x="105" y="22"/>
                </a:cxn>
                <a:cxn ang="0">
                  <a:pos x="105" y="77"/>
                </a:cxn>
                <a:cxn ang="0">
                  <a:pos x="93" y="77"/>
                </a:cxn>
                <a:cxn ang="0">
                  <a:pos x="93" y="27"/>
                </a:cxn>
                <a:cxn ang="0">
                  <a:pos x="92" y="21"/>
                </a:cxn>
                <a:cxn ang="0">
                  <a:pos x="90" y="16"/>
                </a:cxn>
                <a:cxn ang="0">
                  <a:pos x="85" y="12"/>
                </a:cxn>
                <a:cxn ang="0">
                  <a:pos x="78" y="11"/>
                </a:cxn>
                <a:cxn ang="0">
                  <a:pos x="64" y="16"/>
                </a:cxn>
                <a:cxn ang="0">
                  <a:pos x="59" y="30"/>
                </a:cxn>
                <a:cxn ang="0">
                  <a:pos x="59" y="77"/>
                </a:cxn>
                <a:cxn ang="0">
                  <a:pos x="46" y="77"/>
                </a:cxn>
                <a:cxn ang="0">
                  <a:pos x="46" y="27"/>
                </a:cxn>
                <a:cxn ang="0">
                  <a:pos x="45" y="21"/>
                </a:cxn>
                <a:cxn ang="0">
                  <a:pos x="43" y="15"/>
                </a:cxn>
                <a:cxn ang="0">
                  <a:pos x="39" y="12"/>
                </a:cxn>
                <a:cxn ang="0">
                  <a:pos x="32" y="11"/>
                </a:cxn>
                <a:cxn ang="0">
                  <a:pos x="23" y="13"/>
                </a:cxn>
                <a:cxn ang="0">
                  <a:pos x="17" y="18"/>
                </a:cxn>
                <a:cxn ang="0">
                  <a:pos x="13" y="25"/>
                </a:cxn>
                <a:cxn ang="0">
                  <a:pos x="12" y="30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105" h="77">
                  <a:moveTo>
                    <a:pt x="0" y="2"/>
                  </a:moveTo>
                  <a:cubicBezTo>
                    <a:pt x="11" y="2"/>
                    <a:pt x="11" y="2"/>
                    <a:pt x="11" y="2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7" y="4"/>
                    <a:pt x="25" y="0"/>
                    <a:pt x="36" y="0"/>
                  </a:cubicBezTo>
                  <a:cubicBezTo>
                    <a:pt x="40" y="0"/>
                    <a:pt x="45" y="1"/>
                    <a:pt x="48" y="3"/>
                  </a:cubicBezTo>
                  <a:cubicBezTo>
                    <a:pt x="52" y="5"/>
                    <a:pt x="55" y="8"/>
                    <a:pt x="56" y="13"/>
                  </a:cubicBezTo>
                  <a:cubicBezTo>
                    <a:pt x="59" y="9"/>
                    <a:pt x="62" y="5"/>
                    <a:pt x="66" y="3"/>
                  </a:cubicBezTo>
                  <a:cubicBezTo>
                    <a:pt x="71" y="1"/>
                    <a:pt x="75" y="0"/>
                    <a:pt x="80" y="0"/>
                  </a:cubicBezTo>
                  <a:cubicBezTo>
                    <a:pt x="84" y="0"/>
                    <a:pt x="87" y="0"/>
                    <a:pt x="90" y="1"/>
                  </a:cubicBezTo>
                  <a:cubicBezTo>
                    <a:pt x="93" y="2"/>
                    <a:pt x="96" y="3"/>
                    <a:pt x="98" y="5"/>
                  </a:cubicBezTo>
                  <a:cubicBezTo>
                    <a:pt x="100" y="7"/>
                    <a:pt x="102" y="9"/>
                    <a:pt x="103" y="12"/>
                  </a:cubicBezTo>
                  <a:cubicBezTo>
                    <a:pt x="104" y="14"/>
                    <a:pt x="105" y="18"/>
                    <a:pt x="105" y="22"/>
                  </a:cubicBezTo>
                  <a:cubicBezTo>
                    <a:pt x="105" y="77"/>
                    <a:pt x="105" y="77"/>
                    <a:pt x="105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2" y="23"/>
                    <a:pt x="92" y="21"/>
                  </a:cubicBezTo>
                  <a:cubicBezTo>
                    <a:pt x="92" y="19"/>
                    <a:pt x="91" y="17"/>
                    <a:pt x="90" y="16"/>
                  </a:cubicBezTo>
                  <a:cubicBezTo>
                    <a:pt x="89" y="14"/>
                    <a:pt x="87" y="13"/>
                    <a:pt x="85" y="12"/>
                  </a:cubicBezTo>
                  <a:cubicBezTo>
                    <a:pt x="84" y="11"/>
                    <a:pt x="81" y="11"/>
                    <a:pt x="78" y="11"/>
                  </a:cubicBezTo>
                  <a:cubicBezTo>
                    <a:pt x="72" y="11"/>
                    <a:pt x="67" y="13"/>
                    <a:pt x="64" y="16"/>
                  </a:cubicBezTo>
                  <a:cubicBezTo>
                    <a:pt x="60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6" y="25"/>
                    <a:pt x="46" y="23"/>
                    <a:pt x="45" y="21"/>
                  </a:cubicBezTo>
                  <a:cubicBezTo>
                    <a:pt x="45" y="19"/>
                    <a:pt x="44" y="17"/>
                    <a:pt x="43" y="15"/>
                  </a:cubicBezTo>
                  <a:cubicBezTo>
                    <a:pt x="42" y="14"/>
                    <a:pt x="41" y="13"/>
                    <a:pt x="39" y="12"/>
                  </a:cubicBezTo>
                  <a:cubicBezTo>
                    <a:pt x="37" y="11"/>
                    <a:pt x="35" y="11"/>
                    <a:pt x="32" y="11"/>
                  </a:cubicBezTo>
                  <a:cubicBezTo>
                    <a:pt x="28" y="11"/>
                    <a:pt x="25" y="11"/>
                    <a:pt x="23" y="13"/>
                  </a:cubicBezTo>
                  <a:cubicBezTo>
                    <a:pt x="20" y="14"/>
                    <a:pt x="18" y="16"/>
                    <a:pt x="17" y="18"/>
                  </a:cubicBezTo>
                  <a:cubicBezTo>
                    <a:pt x="15" y="20"/>
                    <a:pt x="14" y="22"/>
                    <a:pt x="13" y="25"/>
                  </a:cubicBezTo>
                  <a:cubicBezTo>
                    <a:pt x="12" y="27"/>
                    <a:pt x="12" y="28"/>
                    <a:pt x="12" y="30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0" name="Freeform 25"/>
            <p:cNvSpPr>
              <a:spLocks noEditPoints="1"/>
            </p:cNvSpPr>
            <p:nvPr/>
          </p:nvSpPr>
          <p:spPr bwMode="gray">
            <a:xfrm>
              <a:off x="6308725" y="4525963"/>
              <a:ext cx="46038" cy="390525"/>
            </a:xfrm>
            <a:custGeom>
              <a:avLst/>
              <a:gdLst/>
              <a:ahLst/>
              <a:cxnLst>
                <a:cxn ang="0">
                  <a:pos x="29" y="35"/>
                </a:cxn>
                <a:cxn ang="0">
                  <a:pos x="0" y="35"/>
                </a:cxn>
                <a:cxn ang="0">
                  <a:pos x="0" y="0"/>
                </a:cxn>
                <a:cxn ang="0">
                  <a:pos x="29" y="0"/>
                </a:cxn>
                <a:cxn ang="0">
                  <a:pos x="29" y="35"/>
                </a:cxn>
                <a:cxn ang="0">
                  <a:pos x="0" y="69"/>
                </a:cxn>
                <a:cxn ang="0">
                  <a:pos x="29" y="69"/>
                </a:cxn>
                <a:cxn ang="0">
                  <a:pos x="29" y="246"/>
                </a:cxn>
                <a:cxn ang="0">
                  <a:pos x="0" y="246"/>
                </a:cxn>
                <a:cxn ang="0">
                  <a:pos x="0" y="69"/>
                </a:cxn>
              </a:cxnLst>
              <a:rect l="0" t="0" r="r" b="b"/>
              <a:pathLst>
                <a:path w="29" h="246">
                  <a:moveTo>
                    <a:pt x="29" y="35"/>
                  </a:moveTo>
                  <a:lnTo>
                    <a:pt x="0" y="35"/>
                  </a:lnTo>
                  <a:lnTo>
                    <a:pt x="0" y="0"/>
                  </a:lnTo>
                  <a:lnTo>
                    <a:pt x="29" y="0"/>
                  </a:lnTo>
                  <a:lnTo>
                    <a:pt x="29" y="35"/>
                  </a:lnTo>
                  <a:close/>
                  <a:moveTo>
                    <a:pt x="0" y="69"/>
                  </a:moveTo>
                  <a:lnTo>
                    <a:pt x="29" y="69"/>
                  </a:lnTo>
                  <a:lnTo>
                    <a:pt x="29" y="246"/>
                  </a:lnTo>
                  <a:lnTo>
                    <a:pt x="0" y="246"/>
                  </a:lnTo>
                  <a:lnTo>
                    <a:pt x="0" y="69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1" name="Freeform 26"/>
            <p:cNvSpPr>
              <a:spLocks/>
            </p:cNvSpPr>
            <p:nvPr/>
          </p:nvSpPr>
          <p:spPr bwMode="gray">
            <a:xfrm>
              <a:off x="6396038" y="4548188"/>
              <a:ext cx="149225" cy="368300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40" y="23"/>
                </a:cxn>
                <a:cxn ang="0">
                  <a:pos x="40" y="34"/>
                </a:cxn>
                <a:cxn ang="0">
                  <a:pos x="25" y="34"/>
                </a:cxn>
                <a:cxn ang="0">
                  <a:pos x="25" y="80"/>
                </a:cxn>
                <a:cxn ang="0">
                  <a:pos x="25" y="84"/>
                </a:cxn>
                <a:cxn ang="0">
                  <a:pos x="27" y="86"/>
                </a:cxn>
                <a:cxn ang="0">
                  <a:pos x="29" y="87"/>
                </a:cxn>
                <a:cxn ang="0">
                  <a:pos x="34" y="87"/>
                </a:cxn>
                <a:cxn ang="0">
                  <a:pos x="40" y="87"/>
                </a:cxn>
                <a:cxn ang="0">
                  <a:pos x="40" y="98"/>
                </a:cxn>
                <a:cxn ang="0">
                  <a:pos x="30" y="98"/>
                </a:cxn>
                <a:cxn ang="0">
                  <a:pos x="22" y="97"/>
                </a:cxn>
                <a:cxn ang="0">
                  <a:pos x="17" y="95"/>
                </a:cxn>
                <a:cxn ang="0">
                  <a:pos x="14" y="90"/>
                </a:cxn>
                <a:cxn ang="0">
                  <a:pos x="12" y="81"/>
                </a:cxn>
                <a:cxn ang="0">
                  <a:pos x="12" y="34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12" y="23"/>
                </a:cxn>
                <a:cxn ang="0">
                  <a:pos x="12" y="0"/>
                </a:cxn>
                <a:cxn ang="0">
                  <a:pos x="25" y="0"/>
                </a:cxn>
                <a:cxn ang="0">
                  <a:pos x="25" y="23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5" y="83"/>
                    <a:pt x="25" y="84"/>
                  </a:cubicBezTo>
                  <a:cubicBezTo>
                    <a:pt x="25" y="85"/>
                    <a:pt x="26" y="85"/>
                    <a:pt x="27" y="86"/>
                  </a:cubicBezTo>
                  <a:cubicBezTo>
                    <a:pt x="27" y="86"/>
                    <a:pt x="28" y="86"/>
                    <a:pt x="29" y="87"/>
                  </a:cubicBezTo>
                  <a:cubicBezTo>
                    <a:pt x="31" y="87"/>
                    <a:pt x="32" y="87"/>
                    <a:pt x="34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0" y="98"/>
                    <a:pt x="30" y="98"/>
                    <a:pt x="30" y="98"/>
                  </a:cubicBezTo>
                  <a:cubicBezTo>
                    <a:pt x="27" y="98"/>
                    <a:pt x="24" y="98"/>
                    <a:pt x="22" y="97"/>
                  </a:cubicBezTo>
                  <a:cubicBezTo>
                    <a:pt x="20" y="97"/>
                    <a:pt x="18" y="96"/>
                    <a:pt x="17" y="95"/>
                  </a:cubicBezTo>
                  <a:cubicBezTo>
                    <a:pt x="15" y="94"/>
                    <a:pt x="14" y="92"/>
                    <a:pt x="14" y="90"/>
                  </a:cubicBezTo>
                  <a:cubicBezTo>
                    <a:pt x="13" y="88"/>
                    <a:pt x="12" y="85"/>
                    <a:pt x="12" y="81"/>
                  </a:cubicBezTo>
                  <a:cubicBezTo>
                    <a:pt x="12" y="34"/>
                    <a:pt x="12" y="34"/>
                    <a:pt x="12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2" name="Freeform 27"/>
            <p:cNvSpPr>
              <a:spLocks/>
            </p:cNvSpPr>
            <p:nvPr/>
          </p:nvSpPr>
          <p:spPr bwMode="gray">
            <a:xfrm>
              <a:off x="6594475" y="4627563"/>
              <a:ext cx="393700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3"/>
                </a:cxn>
                <a:cxn ang="0">
                  <a:pos x="12" y="13"/>
                </a:cxn>
                <a:cxn ang="0">
                  <a:pos x="36" y="0"/>
                </a:cxn>
                <a:cxn ang="0">
                  <a:pos x="49" y="3"/>
                </a:cxn>
                <a:cxn ang="0">
                  <a:pos x="57" y="13"/>
                </a:cxn>
                <a:cxn ang="0">
                  <a:pos x="67" y="3"/>
                </a:cxn>
                <a:cxn ang="0">
                  <a:pos x="80" y="0"/>
                </a:cxn>
                <a:cxn ang="0">
                  <a:pos x="90" y="1"/>
                </a:cxn>
                <a:cxn ang="0">
                  <a:pos x="98" y="5"/>
                </a:cxn>
                <a:cxn ang="0">
                  <a:pos x="103" y="12"/>
                </a:cxn>
                <a:cxn ang="0">
                  <a:pos x="105" y="22"/>
                </a:cxn>
                <a:cxn ang="0">
                  <a:pos x="105" y="77"/>
                </a:cxn>
                <a:cxn ang="0">
                  <a:pos x="93" y="77"/>
                </a:cxn>
                <a:cxn ang="0">
                  <a:pos x="93" y="27"/>
                </a:cxn>
                <a:cxn ang="0">
                  <a:pos x="92" y="21"/>
                </a:cxn>
                <a:cxn ang="0">
                  <a:pos x="90" y="16"/>
                </a:cxn>
                <a:cxn ang="0">
                  <a:pos x="86" y="12"/>
                </a:cxn>
                <a:cxn ang="0">
                  <a:pos x="78" y="11"/>
                </a:cxn>
                <a:cxn ang="0">
                  <a:pos x="64" y="16"/>
                </a:cxn>
                <a:cxn ang="0">
                  <a:pos x="59" y="30"/>
                </a:cxn>
                <a:cxn ang="0">
                  <a:pos x="59" y="77"/>
                </a:cxn>
                <a:cxn ang="0">
                  <a:pos x="46" y="77"/>
                </a:cxn>
                <a:cxn ang="0">
                  <a:pos x="46" y="27"/>
                </a:cxn>
                <a:cxn ang="0">
                  <a:pos x="46" y="21"/>
                </a:cxn>
                <a:cxn ang="0">
                  <a:pos x="43" y="15"/>
                </a:cxn>
                <a:cxn ang="0">
                  <a:pos x="39" y="12"/>
                </a:cxn>
                <a:cxn ang="0">
                  <a:pos x="32" y="11"/>
                </a:cxn>
                <a:cxn ang="0">
                  <a:pos x="23" y="13"/>
                </a:cxn>
                <a:cxn ang="0">
                  <a:pos x="17" y="18"/>
                </a:cxn>
                <a:cxn ang="0">
                  <a:pos x="13" y="25"/>
                </a:cxn>
                <a:cxn ang="0">
                  <a:pos x="12" y="30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105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7" y="4"/>
                    <a:pt x="26" y="0"/>
                    <a:pt x="36" y="0"/>
                  </a:cubicBezTo>
                  <a:cubicBezTo>
                    <a:pt x="41" y="0"/>
                    <a:pt x="45" y="1"/>
                    <a:pt x="49" y="3"/>
                  </a:cubicBezTo>
                  <a:cubicBezTo>
                    <a:pt x="52" y="5"/>
                    <a:pt x="55" y="8"/>
                    <a:pt x="57" y="13"/>
                  </a:cubicBezTo>
                  <a:cubicBezTo>
                    <a:pt x="59" y="9"/>
                    <a:pt x="63" y="5"/>
                    <a:pt x="67" y="3"/>
                  </a:cubicBezTo>
                  <a:cubicBezTo>
                    <a:pt x="71" y="1"/>
                    <a:pt x="75" y="0"/>
                    <a:pt x="80" y="0"/>
                  </a:cubicBezTo>
                  <a:cubicBezTo>
                    <a:pt x="84" y="0"/>
                    <a:pt x="87" y="0"/>
                    <a:pt x="90" y="1"/>
                  </a:cubicBezTo>
                  <a:cubicBezTo>
                    <a:pt x="94" y="2"/>
                    <a:pt x="96" y="3"/>
                    <a:pt x="98" y="5"/>
                  </a:cubicBezTo>
                  <a:cubicBezTo>
                    <a:pt x="101" y="7"/>
                    <a:pt x="102" y="9"/>
                    <a:pt x="103" y="12"/>
                  </a:cubicBezTo>
                  <a:cubicBezTo>
                    <a:pt x="105" y="14"/>
                    <a:pt x="105" y="18"/>
                    <a:pt x="105" y="22"/>
                  </a:cubicBezTo>
                  <a:cubicBezTo>
                    <a:pt x="105" y="77"/>
                    <a:pt x="105" y="77"/>
                    <a:pt x="105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3" y="23"/>
                    <a:pt x="92" y="21"/>
                  </a:cubicBezTo>
                  <a:cubicBezTo>
                    <a:pt x="92" y="19"/>
                    <a:pt x="91" y="17"/>
                    <a:pt x="90" y="16"/>
                  </a:cubicBezTo>
                  <a:cubicBezTo>
                    <a:pt x="89" y="14"/>
                    <a:pt x="88" y="13"/>
                    <a:pt x="86" y="12"/>
                  </a:cubicBezTo>
                  <a:cubicBezTo>
                    <a:pt x="84" y="11"/>
                    <a:pt x="81" y="11"/>
                    <a:pt x="78" y="11"/>
                  </a:cubicBezTo>
                  <a:cubicBezTo>
                    <a:pt x="72" y="11"/>
                    <a:pt x="68" y="13"/>
                    <a:pt x="64" y="16"/>
                  </a:cubicBezTo>
                  <a:cubicBezTo>
                    <a:pt x="61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6" y="25"/>
                    <a:pt x="46" y="23"/>
                    <a:pt x="46" y="21"/>
                  </a:cubicBezTo>
                  <a:cubicBezTo>
                    <a:pt x="45" y="19"/>
                    <a:pt x="45" y="17"/>
                    <a:pt x="43" y="15"/>
                  </a:cubicBezTo>
                  <a:cubicBezTo>
                    <a:pt x="42" y="14"/>
                    <a:pt x="41" y="13"/>
                    <a:pt x="39" y="12"/>
                  </a:cubicBezTo>
                  <a:cubicBezTo>
                    <a:pt x="37" y="11"/>
                    <a:pt x="35" y="11"/>
                    <a:pt x="32" y="11"/>
                  </a:cubicBezTo>
                  <a:cubicBezTo>
                    <a:pt x="29" y="11"/>
                    <a:pt x="26" y="11"/>
                    <a:pt x="23" y="13"/>
                  </a:cubicBezTo>
                  <a:cubicBezTo>
                    <a:pt x="20" y="14"/>
                    <a:pt x="18" y="16"/>
                    <a:pt x="17" y="18"/>
                  </a:cubicBezTo>
                  <a:cubicBezTo>
                    <a:pt x="15" y="20"/>
                    <a:pt x="14" y="22"/>
                    <a:pt x="13" y="25"/>
                  </a:cubicBezTo>
                  <a:cubicBezTo>
                    <a:pt x="13" y="27"/>
                    <a:pt x="12" y="28"/>
                    <a:pt x="12" y="30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3" name="Freeform 28"/>
            <p:cNvSpPr>
              <a:spLocks noEditPoints="1"/>
            </p:cNvSpPr>
            <p:nvPr/>
          </p:nvSpPr>
          <p:spPr bwMode="gray">
            <a:xfrm>
              <a:off x="7040563" y="4627563"/>
              <a:ext cx="263525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1" y="76"/>
                </a:cxn>
                <a:cxn ang="0">
                  <a:pos x="9" y="67"/>
                </a:cxn>
                <a:cxn ang="0">
                  <a:pos x="3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6" y="0"/>
                </a:cxn>
                <a:cxn ang="0">
                  <a:pos x="52" y="4"/>
                </a:cxn>
                <a:cxn ang="0">
                  <a:pos x="63" y="15"/>
                </a:cxn>
                <a:cxn ang="0">
                  <a:pos x="68" y="28"/>
                </a:cxn>
                <a:cxn ang="0">
                  <a:pos x="70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9" y="60"/>
                </a:cxn>
                <a:cxn ang="0">
                  <a:pos x="26" y="66"/>
                </a:cxn>
                <a:cxn ang="0">
                  <a:pos x="37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5" y="11"/>
                </a:cxn>
                <a:cxn ang="0">
                  <a:pos x="26" y="12"/>
                </a:cxn>
                <a:cxn ang="0">
                  <a:pos x="20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70" h="78">
                  <a:moveTo>
                    <a:pt x="68" y="53"/>
                  </a:moveTo>
                  <a:cubicBezTo>
                    <a:pt x="67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1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5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6" y="1"/>
                    <a:pt x="30" y="0"/>
                    <a:pt x="36" y="0"/>
                  </a:cubicBezTo>
                  <a:cubicBezTo>
                    <a:pt x="42" y="0"/>
                    <a:pt x="48" y="1"/>
                    <a:pt x="52" y="4"/>
                  </a:cubicBezTo>
                  <a:cubicBezTo>
                    <a:pt x="57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70" y="38"/>
                    <a:pt x="70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4" y="49"/>
                    <a:pt x="14" y="52"/>
                  </a:cubicBezTo>
                  <a:cubicBezTo>
                    <a:pt x="15" y="55"/>
                    <a:pt x="17" y="58"/>
                    <a:pt x="19" y="60"/>
                  </a:cubicBezTo>
                  <a:cubicBezTo>
                    <a:pt x="21" y="62"/>
                    <a:pt x="23" y="64"/>
                    <a:pt x="26" y="66"/>
                  </a:cubicBezTo>
                  <a:cubicBezTo>
                    <a:pt x="29" y="67"/>
                    <a:pt x="33" y="68"/>
                    <a:pt x="37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6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1" y="11"/>
                    <a:pt x="38" y="11"/>
                    <a:pt x="35" y="11"/>
                  </a:cubicBezTo>
                  <a:cubicBezTo>
                    <a:pt x="32" y="11"/>
                    <a:pt x="29" y="11"/>
                    <a:pt x="26" y="12"/>
                  </a:cubicBezTo>
                  <a:cubicBezTo>
                    <a:pt x="24" y="14"/>
                    <a:pt x="21" y="15"/>
                    <a:pt x="20" y="17"/>
                  </a:cubicBezTo>
                  <a:cubicBezTo>
                    <a:pt x="18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4" name="Freeform 29"/>
            <p:cNvSpPr>
              <a:spLocks/>
            </p:cNvSpPr>
            <p:nvPr/>
          </p:nvSpPr>
          <p:spPr bwMode="gray">
            <a:xfrm>
              <a:off x="7348538" y="4627563"/>
              <a:ext cx="233363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1" y="2"/>
                </a:cxn>
                <a:cxn ang="0">
                  <a:pos x="11" y="14"/>
                </a:cxn>
                <a:cxn ang="0">
                  <a:pos x="12" y="14"/>
                </a:cxn>
                <a:cxn ang="0">
                  <a:pos x="22" y="3"/>
                </a:cxn>
                <a:cxn ang="0">
                  <a:pos x="36" y="0"/>
                </a:cxn>
                <a:cxn ang="0">
                  <a:pos x="48" y="2"/>
                </a:cxn>
                <a:cxn ang="0">
                  <a:pos x="56" y="8"/>
                </a:cxn>
                <a:cxn ang="0">
                  <a:pos x="61" y="16"/>
                </a:cxn>
                <a:cxn ang="0">
                  <a:pos x="62" y="27"/>
                </a:cxn>
                <a:cxn ang="0">
                  <a:pos x="62" y="77"/>
                </a:cxn>
                <a:cxn ang="0">
                  <a:pos x="50" y="77"/>
                </a:cxn>
                <a:cxn ang="0">
                  <a:pos x="50" y="26"/>
                </a:cxn>
                <a:cxn ang="0">
                  <a:pos x="45" y="15"/>
                </a:cxn>
                <a:cxn ang="0">
                  <a:pos x="34" y="11"/>
                </a:cxn>
                <a:cxn ang="0">
                  <a:pos x="24" y="13"/>
                </a:cxn>
                <a:cxn ang="0">
                  <a:pos x="18" y="17"/>
                </a:cxn>
                <a:cxn ang="0">
                  <a:pos x="13" y="25"/>
                </a:cxn>
                <a:cxn ang="0">
                  <a:pos x="12" y="34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62" h="77">
                  <a:moveTo>
                    <a:pt x="0" y="2"/>
                  </a:moveTo>
                  <a:cubicBezTo>
                    <a:pt x="11" y="2"/>
                    <a:pt x="11" y="2"/>
                    <a:pt x="11" y="2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4" y="9"/>
                    <a:pt x="18" y="5"/>
                    <a:pt x="22" y="3"/>
                  </a:cubicBezTo>
                  <a:cubicBezTo>
                    <a:pt x="26" y="1"/>
                    <a:pt x="31" y="0"/>
                    <a:pt x="36" y="0"/>
                  </a:cubicBezTo>
                  <a:cubicBezTo>
                    <a:pt x="41" y="0"/>
                    <a:pt x="45" y="1"/>
                    <a:pt x="48" y="2"/>
                  </a:cubicBezTo>
                  <a:cubicBezTo>
                    <a:pt x="52" y="3"/>
                    <a:pt x="54" y="5"/>
                    <a:pt x="56" y="8"/>
                  </a:cubicBezTo>
                  <a:cubicBezTo>
                    <a:pt x="58" y="10"/>
                    <a:pt x="60" y="13"/>
                    <a:pt x="61" y="16"/>
                  </a:cubicBezTo>
                  <a:cubicBezTo>
                    <a:pt x="61" y="20"/>
                    <a:pt x="62" y="23"/>
                    <a:pt x="62" y="27"/>
                  </a:cubicBezTo>
                  <a:cubicBezTo>
                    <a:pt x="62" y="77"/>
                    <a:pt x="62" y="77"/>
                    <a:pt x="62" y="77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50" y="26"/>
                    <a:pt x="50" y="26"/>
                    <a:pt x="50" y="26"/>
                  </a:cubicBezTo>
                  <a:cubicBezTo>
                    <a:pt x="50" y="21"/>
                    <a:pt x="48" y="18"/>
                    <a:pt x="45" y="15"/>
                  </a:cubicBezTo>
                  <a:cubicBezTo>
                    <a:pt x="43" y="12"/>
                    <a:pt x="39" y="11"/>
                    <a:pt x="34" y="11"/>
                  </a:cubicBezTo>
                  <a:cubicBezTo>
                    <a:pt x="31" y="11"/>
                    <a:pt x="27" y="11"/>
                    <a:pt x="24" y="13"/>
                  </a:cubicBezTo>
                  <a:cubicBezTo>
                    <a:pt x="22" y="14"/>
                    <a:pt x="19" y="15"/>
                    <a:pt x="18" y="17"/>
                  </a:cubicBezTo>
                  <a:cubicBezTo>
                    <a:pt x="16" y="20"/>
                    <a:pt x="14" y="22"/>
                    <a:pt x="13" y="25"/>
                  </a:cubicBezTo>
                  <a:cubicBezTo>
                    <a:pt x="13" y="28"/>
                    <a:pt x="12" y="31"/>
                    <a:pt x="12" y="34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5" name="Freeform 30"/>
            <p:cNvSpPr>
              <a:spLocks/>
            </p:cNvSpPr>
            <p:nvPr/>
          </p:nvSpPr>
          <p:spPr bwMode="gray">
            <a:xfrm>
              <a:off x="7620000" y="4548188"/>
              <a:ext cx="149225" cy="368300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40" y="23"/>
                </a:cxn>
                <a:cxn ang="0">
                  <a:pos x="40" y="34"/>
                </a:cxn>
                <a:cxn ang="0">
                  <a:pos x="25" y="34"/>
                </a:cxn>
                <a:cxn ang="0">
                  <a:pos x="25" y="80"/>
                </a:cxn>
                <a:cxn ang="0">
                  <a:pos x="25" y="84"/>
                </a:cxn>
                <a:cxn ang="0">
                  <a:pos x="27" y="86"/>
                </a:cxn>
                <a:cxn ang="0">
                  <a:pos x="30" y="87"/>
                </a:cxn>
                <a:cxn ang="0">
                  <a:pos x="34" y="87"/>
                </a:cxn>
                <a:cxn ang="0">
                  <a:pos x="40" y="87"/>
                </a:cxn>
                <a:cxn ang="0">
                  <a:pos x="40" y="98"/>
                </a:cxn>
                <a:cxn ang="0">
                  <a:pos x="31" y="98"/>
                </a:cxn>
                <a:cxn ang="0">
                  <a:pos x="22" y="97"/>
                </a:cxn>
                <a:cxn ang="0">
                  <a:pos x="17" y="95"/>
                </a:cxn>
                <a:cxn ang="0">
                  <a:pos x="14" y="90"/>
                </a:cxn>
                <a:cxn ang="0">
                  <a:pos x="13" y="81"/>
                </a:cxn>
                <a:cxn ang="0">
                  <a:pos x="13" y="34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13" y="23"/>
                </a:cxn>
                <a:cxn ang="0">
                  <a:pos x="13" y="0"/>
                </a:cxn>
                <a:cxn ang="0">
                  <a:pos x="25" y="0"/>
                </a:cxn>
                <a:cxn ang="0">
                  <a:pos x="25" y="23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5" y="83"/>
                    <a:pt x="25" y="84"/>
                  </a:cubicBezTo>
                  <a:cubicBezTo>
                    <a:pt x="26" y="85"/>
                    <a:pt x="26" y="85"/>
                    <a:pt x="27" y="86"/>
                  </a:cubicBezTo>
                  <a:cubicBezTo>
                    <a:pt x="27" y="86"/>
                    <a:pt x="28" y="86"/>
                    <a:pt x="30" y="87"/>
                  </a:cubicBezTo>
                  <a:cubicBezTo>
                    <a:pt x="31" y="87"/>
                    <a:pt x="32" y="87"/>
                    <a:pt x="34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1" y="98"/>
                    <a:pt x="31" y="98"/>
                    <a:pt x="31" y="98"/>
                  </a:cubicBezTo>
                  <a:cubicBezTo>
                    <a:pt x="27" y="98"/>
                    <a:pt x="25" y="98"/>
                    <a:pt x="22" y="97"/>
                  </a:cubicBezTo>
                  <a:cubicBezTo>
                    <a:pt x="20" y="97"/>
                    <a:pt x="18" y="96"/>
                    <a:pt x="17" y="95"/>
                  </a:cubicBezTo>
                  <a:cubicBezTo>
                    <a:pt x="15" y="94"/>
                    <a:pt x="14" y="92"/>
                    <a:pt x="14" y="90"/>
                  </a:cubicBezTo>
                  <a:cubicBezTo>
                    <a:pt x="13" y="88"/>
                    <a:pt x="13" y="85"/>
                    <a:pt x="13" y="81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6" name="Freeform 31"/>
            <p:cNvSpPr>
              <a:spLocks noEditPoints="1"/>
            </p:cNvSpPr>
            <p:nvPr/>
          </p:nvSpPr>
          <p:spPr bwMode="gray">
            <a:xfrm>
              <a:off x="7796213" y="4484688"/>
              <a:ext cx="315913" cy="315913"/>
            </a:xfrm>
            <a:custGeom>
              <a:avLst/>
              <a:gdLst/>
              <a:ahLst/>
              <a:cxnLst>
                <a:cxn ang="0">
                  <a:pos x="3" y="25"/>
                </a:cxn>
                <a:cxn ang="0">
                  <a:pos x="12" y="12"/>
                </a:cxn>
                <a:cxn ang="0">
                  <a:pos x="26" y="3"/>
                </a:cxn>
                <a:cxn ang="0">
                  <a:pos x="42" y="0"/>
                </a:cxn>
                <a:cxn ang="0">
                  <a:pos x="58" y="3"/>
                </a:cxn>
                <a:cxn ang="0">
                  <a:pos x="72" y="12"/>
                </a:cxn>
                <a:cxn ang="0">
                  <a:pos x="81" y="25"/>
                </a:cxn>
                <a:cxn ang="0">
                  <a:pos x="84" y="42"/>
                </a:cxn>
                <a:cxn ang="0">
                  <a:pos x="81" y="59"/>
                </a:cxn>
                <a:cxn ang="0">
                  <a:pos x="72" y="72"/>
                </a:cxn>
                <a:cxn ang="0">
                  <a:pos x="58" y="81"/>
                </a:cxn>
                <a:cxn ang="0">
                  <a:pos x="42" y="84"/>
                </a:cxn>
                <a:cxn ang="0">
                  <a:pos x="26" y="81"/>
                </a:cxn>
                <a:cxn ang="0">
                  <a:pos x="12" y="72"/>
                </a:cxn>
                <a:cxn ang="0">
                  <a:pos x="3" y="59"/>
                </a:cxn>
                <a:cxn ang="0">
                  <a:pos x="0" y="42"/>
                </a:cxn>
                <a:cxn ang="0">
                  <a:pos x="3" y="25"/>
                </a:cxn>
                <a:cxn ang="0">
                  <a:pos x="10" y="56"/>
                </a:cxn>
                <a:cxn ang="0">
                  <a:pos x="17" y="68"/>
                </a:cxn>
                <a:cxn ang="0">
                  <a:pos x="28" y="75"/>
                </a:cxn>
                <a:cxn ang="0">
                  <a:pos x="42" y="78"/>
                </a:cxn>
                <a:cxn ang="0">
                  <a:pos x="56" y="75"/>
                </a:cxn>
                <a:cxn ang="0">
                  <a:pos x="67" y="68"/>
                </a:cxn>
                <a:cxn ang="0">
                  <a:pos x="74" y="56"/>
                </a:cxn>
                <a:cxn ang="0">
                  <a:pos x="77" y="42"/>
                </a:cxn>
                <a:cxn ang="0">
                  <a:pos x="74" y="28"/>
                </a:cxn>
                <a:cxn ang="0">
                  <a:pos x="67" y="16"/>
                </a:cxn>
                <a:cxn ang="0">
                  <a:pos x="56" y="9"/>
                </a:cxn>
                <a:cxn ang="0">
                  <a:pos x="42" y="6"/>
                </a:cxn>
                <a:cxn ang="0">
                  <a:pos x="28" y="9"/>
                </a:cxn>
                <a:cxn ang="0">
                  <a:pos x="17" y="16"/>
                </a:cxn>
                <a:cxn ang="0">
                  <a:pos x="10" y="28"/>
                </a:cxn>
                <a:cxn ang="0">
                  <a:pos x="7" y="42"/>
                </a:cxn>
                <a:cxn ang="0">
                  <a:pos x="10" y="56"/>
                </a:cxn>
                <a:cxn ang="0">
                  <a:pos x="26" y="17"/>
                </a:cxn>
                <a:cxn ang="0">
                  <a:pos x="45" y="17"/>
                </a:cxn>
                <a:cxn ang="0">
                  <a:pos x="58" y="21"/>
                </a:cxn>
                <a:cxn ang="0">
                  <a:pos x="62" y="32"/>
                </a:cxn>
                <a:cxn ang="0">
                  <a:pos x="58" y="41"/>
                </a:cxn>
                <a:cxn ang="0">
                  <a:pos x="49" y="45"/>
                </a:cxn>
                <a:cxn ang="0">
                  <a:pos x="63" y="67"/>
                </a:cxn>
                <a:cxn ang="0">
                  <a:pos x="55" y="67"/>
                </a:cxn>
                <a:cxn ang="0">
                  <a:pos x="41" y="46"/>
                </a:cxn>
                <a:cxn ang="0">
                  <a:pos x="33" y="46"/>
                </a:cxn>
                <a:cxn ang="0">
                  <a:pos x="33" y="67"/>
                </a:cxn>
                <a:cxn ang="0">
                  <a:pos x="26" y="67"/>
                </a:cxn>
                <a:cxn ang="0">
                  <a:pos x="26" y="17"/>
                </a:cxn>
                <a:cxn ang="0">
                  <a:pos x="33" y="39"/>
                </a:cxn>
                <a:cxn ang="0">
                  <a:pos x="41" y="39"/>
                </a:cxn>
                <a:cxn ang="0">
                  <a:pos x="46" y="39"/>
                </a:cxn>
                <a:cxn ang="0">
                  <a:pos x="50" y="38"/>
                </a:cxn>
                <a:cxn ang="0">
                  <a:pos x="53" y="36"/>
                </a:cxn>
                <a:cxn ang="0">
                  <a:pos x="54" y="31"/>
                </a:cxn>
                <a:cxn ang="0">
                  <a:pos x="53" y="27"/>
                </a:cxn>
                <a:cxn ang="0">
                  <a:pos x="51" y="25"/>
                </a:cxn>
                <a:cxn ang="0">
                  <a:pos x="47" y="24"/>
                </a:cxn>
                <a:cxn ang="0">
                  <a:pos x="43" y="24"/>
                </a:cxn>
                <a:cxn ang="0">
                  <a:pos x="33" y="24"/>
                </a:cxn>
                <a:cxn ang="0">
                  <a:pos x="33" y="39"/>
                </a:cxn>
              </a:cxnLst>
              <a:rect l="0" t="0" r="r" b="b"/>
              <a:pathLst>
                <a:path w="84" h="84">
                  <a:moveTo>
                    <a:pt x="3" y="25"/>
                  </a:moveTo>
                  <a:cubicBezTo>
                    <a:pt x="5" y="20"/>
                    <a:pt x="8" y="16"/>
                    <a:pt x="12" y="12"/>
                  </a:cubicBezTo>
                  <a:cubicBezTo>
                    <a:pt x="16" y="8"/>
                    <a:pt x="21" y="5"/>
                    <a:pt x="26" y="3"/>
                  </a:cubicBezTo>
                  <a:cubicBezTo>
                    <a:pt x="31" y="1"/>
                    <a:pt x="36" y="0"/>
                    <a:pt x="42" y="0"/>
                  </a:cubicBezTo>
                  <a:cubicBezTo>
                    <a:pt x="48" y="0"/>
                    <a:pt x="53" y="1"/>
                    <a:pt x="58" y="3"/>
                  </a:cubicBezTo>
                  <a:cubicBezTo>
                    <a:pt x="64" y="5"/>
                    <a:pt x="68" y="8"/>
                    <a:pt x="72" y="12"/>
                  </a:cubicBezTo>
                  <a:cubicBezTo>
                    <a:pt x="76" y="16"/>
                    <a:pt x="79" y="20"/>
                    <a:pt x="81" y="25"/>
                  </a:cubicBezTo>
                  <a:cubicBezTo>
                    <a:pt x="83" y="30"/>
                    <a:pt x="84" y="36"/>
                    <a:pt x="84" y="42"/>
                  </a:cubicBezTo>
                  <a:cubicBezTo>
                    <a:pt x="84" y="48"/>
                    <a:pt x="83" y="54"/>
                    <a:pt x="81" y="59"/>
                  </a:cubicBezTo>
                  <a:cubicBezTo>
                    <a:pt x="79" y="64"/>
                    <a:pt x="76" y="68"/>
                    <a:pt x="72" y="72"/>
                  </a:cubicBezTo>
                  <a:cubicBezTo>
                    <a:pt x="68" y="76"/>
                    <a:pt x="64" y="79"/>
                    <a:pt x="58" y="81"/>
                  </a:cubicBezTo>
                  <a:cubicBezTo>
                    <a:pt x="53" y="83"/>
                    <a:pt x="48" y="84"/>
                    <a:pt x="42" y="84"/>
                  </a:cubicBezTo>
                  <a:cubicBezTo>
                    <a:pt x="36" y="84"/>
                    <a:pt x="31" y="83"/>
                    <a:pt x="26" y="81"/>
                  </a:cubicBezTo>
                  <a:cubicBezTo>
                    <a:pt x="21" y="79"/>
                    <a:pt x="16" y="76"/>
                    <a:pt x="12" y="72"/>
                  </a:cubicBezTo>
                  <a:cubicBezTo>
                    <a:pt x="8" y="68"/>
                    <a:pt x="5" y="64"/>
                    <a:pt x="3" y="59"/>
                  </a:cubicBezTo>
                  <a:cubicBezTo>
                    <a:pt x="1" y="54"/>
                    <a:pt x="0" y="48"/>
                    <a:pt x="0" y="42"/>
                  </a:cubicBezTo>
                  <a:cubicBezTo>
                    <a:pt x="0" y="36"/>
                    <a:pt x="1" y="30"/>
                    <a:pt x="3" y="25"/>
                  </a:cubicBezTo>
                  <a:close/>
                  <a:moveTo>
                    <a:pt x="10" y="56"/>
                  </a:moveTo>
                  <a:cubicBezTo>
                    <a:pt x="12" y="61"/>
                    <a:pt x="14" y="65"/>
                    <a:pt x="17" y="68"/>
                  </a:cubicBezTo>
                  <a:cubicBezTo>
                    <a:pt x="20" y="71"/>
                    <a:pt x="24" y="74"/>
                    <a:pt x="28" y="75"/>
                  </a:cubicBezTo>
                  <a:cubicBezTo>
                    <a:pt x="33" y="77"/>
                    <a:pt x="37" y="78"/>
                    <a:pt x="42" y="78"/>
                  </a:cubicBezTo>
                  <a:cubicBezTo>
                    <a:pt x="47" y="78"/>
                    <a:pt x="52" y="77"/>
                    <a:pt x="56" y="75"/>
                  </a:cubicBezTo>
                  <a:cubicBezTo>
                    <a:pt x="60" y="74"/>
                    <a:pt x="64" y="71"/>
                    <a:pt x="67" y="68"/>
                  </a:cubicBezTo>
                  <a:cubicBezTo>
                    <a:pt x="70" y="65"/>
                    <a:pt x="72" y="61"/>
                    <a:pt x="74" y="56"/>
                  </a:cubicBezTo>
                  <a:cubicBezTo>
                    <a:pt x="76" y="52"/>
                    <a:pt x="77" y="47"/>
                    <a:pt x="77" y="42"/>
                  </a:cubicBezTo>
                  <a:cubicBezTo>
                    <a:pt x="77" y="37"/>
                    <a:pt x="76" y="32"/>
                    <a:pt x="74" y="28"/>
                  </a:cubicBezTo>
                  <a:cubicBezTo>
                    <a:pt x="72" y="23"/>
                    <a:pt x="70" y="20"/>
                    <a:pt x="67" y="16"/>
                  </a:cubicBezTo>
                  <a:cubicBezTo>
                    <a:pt x="64" y="13"/>
                    <a:pt x="60" y="11"/>
                    <a:pt x="56" y="9"/>
                  </a:cubicBezTo>
                  <a:cubicBezTo>
                    <a:pt x="52" y="7"/>
                    <a:pt x="47" y="6"/>
                    <a:pt x="42" y="6"/>
                  </a:cubicBezTo>
                  <a:cubicBezTo>
                    <a:pt x="37" y="6"/>
                    <a:pt x="33" y="7"/>
                    <a:pt x="28" y="9"/>
                  </a:cubicBezTo>
                  <a:cubicBezTo>
                    <a:pt x="24" y="11"/>
                    <a:pt x="20" y="13"/>
                    <a:pt x="17" y="16"/>
                  </a:cubicBezTo>
                  <a:cubicBezTo>
                    <a:pt x="14" y="20"/>
                    <a:pt x="12" y="23"/>
                    <a:pt x="10" y="28"/>
                  </a:cubicBezTo>
                  <a:cubicBezTo>
                    <a:pt x="8" y="32"/>
                    <a:pt x="7" y="37"/>
                    <a:pt x="7" y="42"/>
                  </a:cubicBezTo>
                  <a:cubicBezTo>
                    <a:pt x="7" y="47"/>
                    <a:pt x="8" y="52"/>
                    <a:pt x="10" y="56"/>
                  </a:cubicBezTo>
                  <a:close/>
                  <a:moveTo>
                    <a:pt x="26" y="17"/>
                  </a:moveTo>
                  <a:cubicBezTo>
                    <a:pt x="45" y="17"/>
                    <a:pt x="45" y="17"/>
                    <a:pt x="45" y="17"/>
                  </a:cubicBezTo>
                  <a:cubicBezTo>
                    <a:pt x="51" y="17"/>
                    <a:pt x="55" y="19"/>
                    <a:pt x="58" y="21"/>
                  </a:cubicBezTo>
                  <a:cubicBezTo>
                    <a:pt x="61" y="23"/>
                    <a:pt x="62" y="27"/>
                    <a:pt x="62" y="32"/>
                  </a:cubicBezTo>
                  <a:cubicBezTo>
                    <a:pt x="62" y="36"/>
                    <a:pt x="61" y="39"/>
                    <a:pt x="58" y="41"/>
                  </a:cubicBezTo>
                  <a:cubicBezTo>
                    <a:pt x="56" y="43"/>
                    <a:pt x="53" y="45"/>
                    <a:pt x="49" y="45"/>
                  </a:cubicBezTo>
                  <a:cubicBezTo>
                    <a:pt x="63" y="67"/>
                    <a:pt x="63" y="67"/>
                    <a:pt x="63" y="67"/>
                  </a:cubicBezTo>
                  <a:cubicBezTo>
                    <a:pt x="55" y="67"/>
                    <a:pt x="55" y="67"/>
                    <a:pt x="55" y="67"/>
                  </a:cubicBezTo>
                  <a:cubicBezTo>
                    <a:pt x="41" y="46"/>
                    <a:pt x="41" y="46"/>
                    <a:pt x="41" y="46"/>
                  </a:cubicBezTo>
                  <a:cubicBezTo>
                    <a:pt x="33" y="46"/>
                    <a:pt x="33" y="46"/>
                    <a:pt x="33" y="46"/>
                  </a:cubicBezTo>
                  <a:cubicBezTo>
                    <a:pt x="33" y="67"/>
                    <a:pt x="33" y="67"/>
                    <a:pt x="33" y="67"/>
                  </a:cubicBezTo>
                  <a:cubicBezTo>
                    <a:pt x="26" y="67"/>
                    <a:pt x="26" y="67"/>
                    <a:pt x="26" y="67"/>
                  </a:cubicBezTo>
                  <a:lnTo>
                    <a:pt x="26" y="17"/>
                  </a:lnTo>
                  <a:close/>
                  <a:moveTo>
                    <a:pt x="33" y="39"/>
                  </a:moveTo>
                  <a:cubicBezTo>
                    <a:pt x="41" y="39"/>
                    <a:pt x="41" y="39"/>
                    <a:pt x="41" y="39"/>
                  </a:cubicBezTo>
                  <a:cubicBezTo>
                    <a:pt x="43" y="39"/>
                    <a:pt x="45" y="39"/>
                    <a:pt x="46" y="39"/>
                  </a:cubicBezTo>
                  <a:cubicBezTo>
                    <a:pt x="48" y="39"/>
                    <a:pt x="49" y="39"/>
                    <a:pt x="50" y="38"/>
                  </a:cubicBezTo>
                  <a:cubicBezTo>
                    <a:pt x="52" y="38"/>
                    <a:pt x="53" y="37"/>
                    <a:pt x="53" y="36"/>
                  </a:cubicBezTo>
                  <a:cubicBezTo>
                    <a:pt x="54" y="35"/>
                    <a:pt x="54" y="33"/>
                    <a:pt x="54" y="31"/>
                  </a:cubicBezTo>
                  <a:cubicBezTo>
                    <a:pt x="54" y="30"/>
                    <a:pt x="54" y="28"/>
                    <a:pt x="53" y="27"/>
                  </a:cubicBezTo>
                  <a:cubicBezTo>
                    <a:pt x="53" y="26"/>
                    <a:pt x="52" y="26"/>
                    <a:pt x="51" y="25"/>
                  </a:cubicBezTo>
                  <a:cubicBezTo>
                    <a:pt x="50" y="24"/>
                    <a:pt x="49" y="24"/>
                    <a:pt x="47" y="24"/>
                  </a:cubicBezTo>
                  <a:cubicBezTo>
                    <a:pt x="46" y="24"/>
                    <a:pt x="45" y="24"/>
                    <a:pt x="43" y="24"/>
                  </a:cubicBezTo>
                  <a:cubicBezTo>
                    <a:pt x="33" y="24"/>
                    <a:pt x="33" y="24"/>
                    <a:pt x="33" y="24"/>
                  </a:cubicBezTo>
                  <a:lnTo>
                    <a:pt x="33" y="39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7675" y="1266825"/>
            <a:ext cx="6262688" cy="1730375"/>
          </a:xfrm>
        </p:spPr>
        <p:txBody>
          <a:bodyPr wrap="square" lIns="0" tIns="0" rIns="0" bIns="0">
            <a:normAutofit/>
          </a:bodyPr>
          <a:lstStyle>
            <a:lvl1pPr algn="l">
              <a:defRPr sz="3000" baseline="0">
                <a:solidFill>
                  <a:schemeClr val="tx2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page for sales presenta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8" descr="bg_connectors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7" name="Group 6"/>
          <p:cNvGrpSpPr/>
          <p:nvPr userDrawn="1"/>
        </p:nvGrpSpPr>
        <p:grpSpPr bwMode="gray">
          <a:xfrm>
            <a:off x="6901056" y="5829386"/>
            <a:ext cx="1894407" cy="855073"/>
            <a:chOff x="1028700" y="1828800"/>
            <a:chExt cx="7083426" cy="3197226"/>
          </a:xfrm>
        </p:grpSpPr>
        <p:sp>
          <p:nvSpPr>
            <p:cNvPr id="9" name="Freeform 5"/>
            <p:cNvSpPr>
              <a:spLocks/>
            </p:cNvSpPr>
            <p:nvPr/>
          </p:nvSpPr>
          <p:spPr bwMode="gray">
            <a:xfrm>
              <a:off x="3371850" y="1828800"/>
              <a:ext cx="1697038" cy="2027238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0" name="Freeform 6"/>
            <p:cNvSpPr>
              <a:spLocks/>
            </p:cNvSpPr>
            <p:nvPr/>
          </p:nvSpPr>
          <p:spPr bwMode="gray">
            <a:xfrm>
              <a:off x="5222875" y="1828800"/>
              <a:ext cx="1758950" cy="2027238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1" name="Rectangle 7"/>
            <p:cNvSpPr>
              <a:spLocks noChangeArrowheads="1"/>
            </p:cNvSpPr>
            <p:nvPr/>
          </p:nvSpPr>
          <p:spPr bwMode="gray">
            <a:xfrm>
              <a:off x="7304088" y="1870075"/>
              <a:ext cx="417513" cy="1944688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2" name="Freeform 8"/>
            <p:cNvSpPr>
              <a:spLocks/>
            </p:cNvSpPr>
            <p:nvPr/>
          </p:nvSpPr>
          <p:spPr bwMode="gray">
            <a:xfrm>
              <a:off x="1028700" y="4525963"/>
              <a:ext cx="269875" cy="390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8" y="0"/>
                </a:cxn>
                <a:cxn ang="0">
                  <a:pos x="168" y="26"/>
                </a:cxn>
                <a:cxn ang="0">
                  <a:pos x="31" y="26"/>
                </a:cxn>
                <a:cxn ang="0">
                  <a:pos x="31" y="107"/>
                </a:cxn>
                <a:cxn ang="0">
                  <a:pos x="159" y="107"/>
                </a:cxn>
                <a:cxn ang="0">
                  <a:pos x="159" y="133"/>
                </a:cxn>
                <a:cxn ang="0">
                  <a:pos x="31" y="133"/>
                </a:cxn>
                <a:cxn ang="0">
                  <a:pos x="31" y="218"/>
                </a:cxn>
                <a:cxn ang="0">
                  <a:pos x="170" y="218"/>
                </a:cxn>
                <a:cxn ang="0">
                  <a:pos x="170" y="246"/>
                </a:cxn>
                <a:cxn ang="0">
                  <a:pos x="0" y="246"/>
                </a:cxn>
                <a:cxn ang="0">
                  <a:pos x="0" y="0"/>
                </a:cxn>
              </a:cxnLst>
              <a:rect l="0" t="0" r="r" b="b"/>
              <a:pathLst>
                <a:path w="170" h="246">
                  <a:moveTo>
                    <a:pt x="0" y="0"/>
                  </a:moveTo>
                  <a:lnTo>
                    <a:pt x="168" y="0"/>
                  </a:lnTo>
                  <a:lnTo>
                    <a:pt x="168" y="26"/>
                  </a:lnTo>
                  <a:lnTo>
                    <a:pt x="31" y="26"/>
                  </a:lnTo>
                  <a:lnTo>
                    <a:pt x="31" y="107"/>
                  </a:lnTo>
                  <a:lnTo>
                    <a:pt x="159" y="107"/>
                  </a:lnTo>
                  <a:lnTo>
                    <a:pt x="159" y="133"/>
                  </a:lnTo>
                  <a:lnTo>
                    <a:pt x="31" y="133"/>
                  </a:lnTo>
                  <a:lnTo>
                    <a:pt x="31" y="218"/>
                  </a:lnTo>
                  <a:lnTo>
                    <a:pt x="170" y="218"/>
                  </a:lnTo>
                  <a:lnTo>
                    <a:pt x="170" y="246"/>
                  </a:lnTo>
                  <a:lnTo>
                    <a:pt x="0" y="2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3" name="Freeform 9"/>
            <p:cNvSpPr>
              <a:spLocks/>
            </p:cNvSpPr>
            <p:nvPr/>
          </p:nvSpPr>
          <p:spPr bwMode="gray">
            <a:xfrm>
              <a:off x="1322388" y="4635500"/>
              <a:ext cx="269875" cy="280988"/>
            </a:xfrm>
            <a:custGeom>
              <a:avLst/>
              <a:gdLst/>
              <a:ahLst/>
              <a:cxnLst>
                <a:cxn ang="0">
                  <a:pos x="66" y="83"/>
                </a:cxn>
                <a:cxn ang="0">
                  <a:pos x="4" y="0"/>
                </a:cxn>
                <a:cxn ang="0">
                  <a:pos x="42" y="0"/>
                </a:cxn>
                <a:cxn ang="0">
                  <a:pos x="85" y="61"/>
                </a:cxn>
                <a:cxn ang="0">
                  <a:pos x="127" y="0"/>
                </a:cxn>
                <a:cxn ang="0">
                  <a:pos x="163" y="0"/>
                </a:cxn>
                <a:cxn ang="0">
                  <a:pos x="101" y="80"/>
                </a:cxn>
                <a:cxn ang="0">
                  <a:pos x="170" y="177"/>
                </a:cxn>
                <a:cxn ang="0">
                  <a:pos x="134" y="177"/>
                </a:cxn>
                <a:cxn ang="0">
                  <a:pos x="85" y="104"/>
                </a:cxn>
                <a:cxn ang="0">
                  <a:pos x="35" y="177"/>
                </a:cxn>
                <a:cxn ang="0">
                  <a:pos x="0" y="177"/>
                </a:cxn>
                <a:cxn ang="0">
                  <a:pos x="66" y="83"/>
                </a:cxn>
              </a:cxnLst>
              <a:rect l="0" t="0" r="r" b="b"/>
              <a:pathLst>
                <a:path w="170" h="177">
                  <a:moveTo>
                    <a:pt x="66" y="83"/>
                  </a:moveTo>
                  <a:lnTo>
                    <a:pt x="4" y="0"/>
                  </a:lnTo>
                  <a:lnTo>
                    <a:pt x="42" y="0"/>
                  </a:lnTo>
                  <a:lnTo>
                    <a:pt x="85" y="61"/>
                  </a:lnTo>
                  <a:lnTo>
                    <a:pt x="127" y="0"/>
                  </a:lnTo>
                  <a:lnTo>
                    <a:pt x="163" y="0"/>
                  </a:lnTo>
                  <a:lnTo>
                    <a:pt x="101" y="80"/>
                  </a:lnTo>
                  <a:lnTo>
                    <a:pt x="170" y="177"/>
                  </a:lnTo>
                  <a:lnTo>
                    <a:pt x="134" y="177"/>
                  </a:lnTo>
                  <a:lnTo>
                    <a:pt x="85" y="104"/>
                  </a:lnTo>
                  <a:lnTo>
                    <a:pt x="35" y="177"/>
                  </a:lnTo>
                  <a:lnTo>
                    <a:pt x="0" y="177"/>
                  </a:lnTo>
                  <a:lnTo>
                    <a:pt x="66" y="8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4" name="Freeform 10"/>
            <p:cNvSpPr>
              <a:spLocks noEditPoints="1"/>
            </p:cNvSpPr>
            <p:nvPr/>
          </p:nvSpPr>
          <p:spPr bwMode="gray">
            <a:xfrm>
              <a:off x="1633538" y="4627563"/>
              <a:ext cx="266700" cy="398463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2"/>
                </a:cxn>
                <a:cxn ang="0">
                  <a:pos x="13" y="12"/>
                </a:cxn>
                <a:cxn ang="0">
                  <a:pos x="22" y="3"/>
                </a:cxn>
                <a:cxn ang="0">
                  <a:pos x="36" y="0"/>
                </a:cxn>
                <a:cxn ang="0">
                  <a:pos x="52" y="3"/>
                </a:cxn>
                <a:cxn ang="0">
                  <a:pos x="62" y="12"/>
                </a:cxn>
                <a:cxn ang="0">
                  <a:pos x="69" y="24"/>
                </a:cxn>
                <a:cxn ang="0">
                  <a:pos x="71" y="39"/>
                </a:cxn>
                <a:cxn ang="0">
                  <a:pos x="69" y="55"/>
                </a:cxn>
                <a:cxn ang="0">
                  <a:pos x="63" y="67"/>
                </a:cxn>
                <a:cxn ang="0">
                  <a:pos x="52" y="75"/>
                </a:cxn>
                <a:cxn ang="0">
                  <a:pos x="37" y="78"/>
                </a:cxn>
                <a:cxn ang="0">
                  <a:pos x="31" y="78"/>
                </a:cxn>
                <a:cxn ang="0">
                  <a:pos x="24" y="76"/>
                </a:cxn>
                <a:cxn ang="0">
                  <a:pos x="18" y="72"/>
                </a:cxn>
                <a:cxn ang="0">
                  <a:pos x="13" y="67"/>
                </a:cxn>
                <a:cxn ang="0">
                  <a:pos x="12" y="67"/>
                </a:cxn>
                <a:cxn ang="0">
                  <a:pos x="12" y="106"/>
                </a:cxn>
                <a:cxn ang="0">
                  <a:pos x="0" y="106"/>
                </a:cxn>
                <a:cxn ang="0">
                  <a:pos x="0" y="2"/>
                </a:cxn>
                <a:cxn ang="0">
                  <a:pos x="57" y="28"/>
                </a:cxn>
                <a:cxn ang="0">
                  <a:pos x="52" y="19"/>
                </a:cxn>
                <a:cxn ang="0">
                  <a:pos x="45" y="13"/>
                </a:cxn>
                <a:cxn ang="0">
                  <a:pos x="35" y="11"/>
                </a:cxn>
                <a:cxn ang="0">
                  <a:pos x="24" y="13"/>
                </a:cxn>
                <a:cxn ang="0">
                  <a:pos x="17" y="20"/>
                </a:cxn>
                <a:cxn ang="0">
                  <a:pos x="13" y="29"/>
                </a:cxn>
                <a:cxn ang="0">
                  <a:pos x="12" y="39"/>
                </a:cxn>
                <a:cxn ang="0">
                  <a:pos x="13" y="50"/>
                </a:cxn>
                <a:cxn ang="0">
                  <a:pos x="17" y="59"/>
                </a:cxn>
                <a:cxn ang="0">
                  <a:pos x="25" y="65"/>
                </a:cxn>
                <a:cxn ang="0">
                  <a:pos x="35" y="68"/>
                </a:cxn>
                <a:cxn ang="0">
                  <a:pos x="46" y="65"/>
                </a:cxn>
                <a:cxn ang="0">
                  <a:pos x="53" y="59"/>
                </a:cxn>
                <a:cxn ang="0">
                  <a:pos x="57" y="49"/>
                </a:cxn>
                <a:cxn ang="0">
                  <a:pos x="58" y="39"/>
                </a:cxn>
                <a:cxn ang="0">
                  <a:pos x="57" y="28"/>
                </a:cxn>
              </a:cxnLst>
              <a:rect l="0" t="0" r="r" b="b"/>
              <a:pathLst>
                <a:path w="71" h="106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5" y="8"/>
                    <a:pt x="18" y="5"/>
                    <a:pt x="22" y="3"/>
                  </a:cubicBezTo>
                  <a:cubicBezTo>
                    <a:pt x="26" y="1"/>
                    <a:pt x="31" y="0"/>
                    <a:pt x="36" y="0"/>
                  </a:cubicBezTo>
                  <a:cubicBezTo>
                    <a:pt x="42" y="0"/>
                    <a:pt x="47" y="1"/>
                    <a:pt x="52" y="3"/>
                  </a:cubicBezTo>
                  <a:cubicBezTo>
                    <a:pt x="56" y="5"/>
                    <a:pt x="60" y="8"/>
                    <a:pt x="62" y="12"/>
                  </a:cubicBezTo>
                  <a:cubicBezTo>
                    <a:pt x="65" y="15"/>
                    <a:pt x="67" y="20"/>
                    <a:pt x="69" y="24"/>
                  </a:cubicBezTo>
                  <a:cubicBezTo>
                    <a:pt x="70" y="29"/>
                    <a:pt x="71" y="34"/>
                    <a:pt x="71" y="39"/>
                  </a:cubicBezTo>
                  <a:cubicBezTo>
                    <a:pt x="71" y="45"/>
                    <a:pt x="70" y="50"/>
                    <a:pt x="69" y="55"/>
                  </a:cubicBezTo>
                  <a:cubicBezTo>
                    <a:pt x="68" y="59"/>
                    <a:pt x="65" y="63"/>
                    <a:pt x="63" y="67"/>
                  </a:cubicBezTo>
                  <a:cubicBezTo>
                    <a:pt x="60" y="70"/>
                    <a:pt x="56" y="73"/>
                    <a:pt x="52" y="75"/>
                  </a:cubicBezTo>
                  <a:cubicBezTo>
                    <a:pt x="48" y="77"/>
                    <a:pt x="42" y="78"/>
                    <a:pt x="37" y="78"/>
                  </a:cubicBezTo>
                  <a:cubicBezTo>
                    <a:pt x="35" y="78"/>
                    <a:pt x="33" y="78"/>
                    <a:pt x="31" y="78"/>
                  </a:cubicBezTo>
                  <a:cubicBezTo>
                    <a:pt x="28" y="78"/>
                    <a:pt x="26" y="77"/>
                    <a:pt x="24" y="76"/>
                  </a:cubicBezTo>
                  <a:cubicBezTo>
                    <a:pt x="22" y="75"/>
                    <a:pt x="20" y="74"/>
                    <a:pt x="18" y="72"/>
                  </a:cubicBezTo>
                  <a:cubicBezTo>
                    <a:pt x="16" y="71"/>
                    <a:pt x="14" y="69"/>
                    <a:pt x="13" y="67"/>
                  </a:cubicBezTo>
                  <a:cubicBezTo>
                    <a:pt x="12" y="67"/>
                    <a:pt x="12" y="67"/>
                    <a:pt x="12" y="67"/>
                  </a:cubicBezTo>
                  <a:cubicBezTo>
                    <a:pt x="12" y="106"/>
                    <a:pt x="12" y="106"/>
                    <a:pt x="12" y="106"/>
                  </a:cubicBezTo>
                  <a:cubicBezTo>
                    <a:pt x="0" y="106"/>
                    <a:pt x="0" y="106"/>
                    <a:pt x="0" y="106"/>
                  </a:cubicBezTo>
                  <a:lnTo>
                    <a:pt x="0" y="2"/>
                  </a:lnTo>
                  <a:close/>
                  <a:moveTo>
                    <a:pt x="57" y="28"/>
                  </a:moveTo>
                  <a:cubicBezTo>
                    <a:pt x="56" y="25"/>
                    <a:pt x="54" y="22"/>
                    <a:pt x="52" y="19"/>
                  </a:cubicBezTo>
                  <a:cubicBezTo>
                    <a:pt x="51" y="17"/>
                    <a:pt x="48" y="15"/>
                    <a:pt x="45" y="13"/>
                  </a:cubicBezTo>
                  <a:cubicBezTo>
                    <a:pt x="42" y="12"/>
                    <a:pt x="39" y="11"/>
                    <a:pt x="35" y="11"/>
                  </a:cubicBezTo>
                  <a:cubicBezTo>
                    <a:pt x="31" y="11"/>
                    <a:pt x="27" y="12"/>
                    <a:pt x="24" y="13"/>
                  </a:cubicBezTo>
                  <a:cubicBezTo>
                    <a:pt x="21" y="15"/>
                    <a:pt x="19" y="17"/>
                    <a:pt x="17" y="20"/>
                  </a:cubicBezTo>
                  <a:cubicBezTo>
                    <a:pt x="15" y="22"/>
                    <a:pt x="14" y="25"/>
                    <a:pt x="13" y="29"/>
                  </a:cubicBezTo>
                  <a:cubicBezTo>
                    <a:pt x="12" y="32"/>
                    <a:pt x="12" y="36"/>
                    <a:pt x="12" y="39"/>
                  </a:cubicBezTo>
                  <a:cubicBezTo>
                    <a:pt x="12" y="43"/>
                    <a:pt x="12" y="46"/>
                    <a:pt x="13" y="50"/>
                  </a:cubicBezTo>
                  <a:cubicBezTo>
                    <a:pt x="14" y="53"/>
                    <a:pt x="15" y="56"/>
                    <a:pt x="17" y="59"/>
                  </a:cubicBezTo>
                  <a:cubicBezTo>
                    <a:pt x="19" y="61"/>
                    <a:pt x="22" y="64"/>
                    <a:pt x="25" y="65"/>
                  </a:cubicBezTo>
                  <a:cubicBezTo>
                    <a:pt x="28" y="67"/>
                    <a:pt x="31" y="68"/>
                    <a:pt x="35" y="68"/>
                  </a:cubicBezTo>
                  <a:cubicBezTo>
                    <a:pt x="40" y="68"/>
                    <a:pt x="43" y="67"/>
                    <a:pt x="46" y="65"/>
                  </a:cubicBezTo>
                  <a:cubicBezTo>
                    <a:pt x="49" y="63"/>
                    <a:pt x="51" y="61"/>
                    <a:pt x="53" y="59"/>
                  </a:cubicBezTo>
                  <a:cubicBezTo>
                    <a:pt x="55" y="56"/>
                    <a:pt x="56" y="53"/>
                    <a:pt x="57" y="49"/>
                  </a:cubicBezTo>
                  <a:cubicBezTo>
                    <a:pt x="58" y="46"/>
                    <a:pt x="58" y="42"/>
                    <a:pt x="58" y="39"/>
                  </a:cubicBezTo>
                  <a:cubicBezTo>
                    <a:pt x="58" y="35"/>
                    <a:pt x="58" y="32"/>
                    <a:pt x="57" y="28"/>
                  </a:cubicBez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5" name="Freeform 11"/>
            <p:cNvSpPr>
              <a:spLocks noEditPoints="1"/>
            </p:cNvSpPr>
            <p:nvPr/>
          </p:nvSpPr>
          <p:spPr bwMode="gray">
            <a:xfrm>
              <a:off x="1938338" y="4627563"/>
              <a:ext cx="258763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2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3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5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8" y="11"/>
                    <a:pt x="35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6" name="Freeform 12"/>
            <p:cNvSpPr>
              <a:spLocks/>
            </p:cNvSpPr>
            <p:nvPr/>
          </p:nvSpPr>
          <p:spPr bwMode="gray">
            <a:xfrm>
              <a:off x="2241550" y="4627563"/>
              <a:ext cx="150813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7"/>
                </a:cxn>
                <a:cxn ang="0">
                  <a:pos x="12" y="17"/>
                </a:cxn>
                <a:cxn ang="0">
                  <a:pos x="23" y="4"/>
                </a:cxn>
                <a:cxn ang="0">
                  <a:pos x="40" y="0"/>
                </a:cxn>
                <a:cxn ang="0">
                  <a:pos x="40" y="13"/>
                </a:cxn>
                <a:cxn ang="0">
                  <a:pos x="27" y="15"/>
                </a:cxn>
                <a:cxn ang="0">
                  <a:pos x="18" y="21"/>
                </a:cxn>
                <a:cxn ang="0">
                  <a:pos x="14" y="31"/>
                </a:cxn>
                <a:cxn ang="0">
                  <a:pos x="12" y="43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40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5" y="11"/>
                    <a:pt x="19" y="7"/>
                    <a:pt x="23" y="4"/>
                  </a:cubicBezTo>
                  <a:cubicBezTo>
                    <a:pt x="27" y="1"/>
                    <a:pt x="33" y="0"/>
                    <a:pt x="40" y="0"/>
                  </a:cubicBezTo>
                  <a:cubicBezTo>
                    <a:pt x="40" y="13"/>
                    <a:pt x="40" y="13"/>
                    <a:pt x="40" y="13"/>
                  </a:cubicBezTo>
                  <a:cubicBezTo>
                    <a:pt x="35" y="13"/>
                    <a:pt x="30" y="14"/>
                    <a:pt x="27" y="15"/>
                  </a:cubicBezTo>
                  <a:cubicBezTo>
                    <a:pt x="23" y="16"/>
                    <a:pt x="21" y="18"/>
                    <a:pt x="18" y="21"/>
                  </a:cubicBezTo>
                  <a:cubicBezTo>
                    <a:pt x="16" y="24"/>
                    <a:pt x="15" y="27"/>
                    <a:pt x="14" y="31"/>
                  </a:cubicBezTo>
                  <a:cubicBezTo>
                    <a:pt x="13" y="34"/>
                    <a:pt x="12" y="39"/>
                    <a:pt x="12" y="43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7" name="Freeform 13"/>
            <p:cNvSpPr>
              <a:spLocks noEditPoints="1"/>
            </p:cNvSpPr>
            <p:nvPr/>
          </p:nvSpPr>
          <p:spPr bwMode="gray">
            <a:xfrm>
              <a:off x="2425700" y="4525963"/>
              <a:ext cx="44450" cy="390525"/>
            </a:xfrm>
            <a:custGeom>
              <a:avLst/>
              <a:gdLst/>
              <a:ahLst/>
              <a:cxnLst>
                <a:cxn ang="0">
                  <a:pos x="28" y="35"/>
                </a:cxn>
                <a:cxn ang="0">
                  <a:pos x="0" y="35"/>
                </a:cxn>
                <a:cxn ang="0">
                  <a:pos x="0" y="0"/>
                </a:cxn>
                <a:cxn ang="0">
                  <a:pos x="28" y="0"/>
                </a:cxn>
                <a:cxn ang="0">
                  <a:pos x="28" y="35"/>
                </a:cxn>
                <a:cxn ang="0">
                  <a:pos x="0" y="69"/>
                </a:cxn>
                <a:cxn ang="0">
                  <a:pos x="28" y="69"/>
                </a:cxn>
                <a:cxn ang="0">
                  <a:pos x="28" y="246"/>
                </a:cxn>
                <a:cxn ang="0">
                  <a:pos x="0" y="246"/>
                </a:cxn>
                <a:cxn ang="0">
                  <a:pos x="0" y="69"/>
                </a:cxn>
              </a:cxnLst>
              <a:rect l="0" t="0" r="r" b="b"/>
              <a:pathLst>
                <a:path w="28" h="246">
                  <a:moveTo>
                    <a:pt x="28" y="35"/>
                  </a:moveTo>
                  <a:lnTo>
                    <a:pt x="0" y="35"/>
                  </a:lnTo>
                  <a:lnTo>
                    <a:pt x="0" y="0"/>
                  </a:lnTo>
                  <a:lnTo>
                    <a:pt x="28" y="0"/>
                  </a:lnTo>
                  <a:lnTo>
                    <a:pt x="28" y="35"/>
                  </a:lnTo>
                  <a:close/>
                  <a:moveTo>
                    <a:pt x="0" y="69"/>
                  </a:moveTo>
                  <a:lnTo>
                    <a:pt x="28" y="69"/>
                  </a:lnTo>
                  <a:lnTo>
                    <a:pt x="28" y="246"/>
                  </a:lnTo>
                  <a:lnTo>
                    <a:pt x="0" y="246"/>
                  </a:lnTo>
                  <a:lnTo>
                    <a:pt x="0" y="69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8" name="Freeform 14"/>
            <p:cNvSpPr>
              <a:spLocks noEditPoints="1"/>
            </p:cNvSpPr>
            <p:nvPr/>
          </p:nvSpPr>
          <p:spPr bwMode="gray">
            <a:xfrm>
              <a:off x="2527300" y="4627563"/>
              <a:ext cx="258763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2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2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4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2" y="76"/>
                    <a:pt x="44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2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1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7" y="11"/>
                    <a:pt x="34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9" name="Freeform 15"/>
            <p:cNvSpPr>
              <a:spLocks/>
            </p:cNvSpPr>
            <p:nvPr/>
          </p:nvSpPr>
          <p:spPr bwMode="gray">
            <a:xfrm>
              <a:off x="2832100" y="4627563"/>
              <a:ext cx="236538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4"/>
                </a:cxn>
                <a:cxn ang="0">
                  <a:pos x="12" y="14"/>
                </a:cxn>
                <a:cxn ang="0">
                  <a:pos x="22" y="3"/>
                </a:cxn>
                <a:cxn ang="0">
                  <a:pos x="37" y="0"/>
                </a:cxn>
                <a:cxn ang="0">
                  <a:pos x="49" y="2"/>
                </a:cxn>
                <a:cxn ang="0">
                  <a:pos x="57" y="8"/>
                </a:cxn>
                <a:cxn ang="0">
                  <a:pos x="61" y="16"/>
                </a:cxn>
                <a:cxn ang="0">
                  <a:pos x="63" y="27"/>
                </a:cxn>
                <a:cxn ang="0">
                  <a:pos x="63" y="77"/>
                </a:cxn>
                <a:cxn ang="0">
                  <a:pos x="50" y="77"/>
                </a:cxn>
                <a:cxn ang="0">
                  <a:pos x="50" y="26"/>
                </a:cxn>
                <a:cxn ang="0">
                  <a:pos x="46" y="15"/>
                </a:cxn>
                <a:cxn ang="0">
                  <a:pos x="35" y="11"/>
                </a:cxn>
                <a:cxn ang="0">
                  <a:pos x="25" y="13"/>
                </a:cxn>
                <a:cxn ang="0">
                  <a:pos x="18" y="17"/>
                </a:cxn>
                <a:cxn ang="0">
                  <a:pos x="14" y="25"/>
                </a:cxn>
                <a:cxn ang="0">
                  <a:pos x="13" y="34"/>
                </a:cxn>
                <a:cxn ang="0">
                  <a:pos x="13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63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5" y="9"/>
                    <a:pt x="18" y="5"/>
                    <a:pt x="22" y="3"/>
                  </a:cubicBezTo>
                  <a:cubicBezTo>
                    <a:pt x="27" y="1"/>
                    <a:pt x="31" y="0"/>
                    <a:pt x="37" y="0"/>
                  </a:cubicBezTo>
                  <a:cubicBezTo>
                    <a:pt x="42" y="0"/>
                    <a:pt x="46" y="1"/>
                    <a:pt x="49" y="2"/>
                  </a:cubicBezTo>
                  <a:cubicBezTo>
                    <a:pt x="52" y="3"/>
                    <a:pt x="55" y="5"/>
                    <a:pt x="57" y="8"/>
                  </a:cubicBezTo>
                  <a:cubicBezTo>
                    <a:pt x="59" y="10"/>
                    <a:pt x="61" y="13"/>
                    <a:pt x="61" y="16"/>
                  </a:cubicBezTo>
                  <a:cubicBezTo>
                    <a:pt x="62" y="20"/>
                    <a:pt x="63" y="23"/>
                    <a:pt x="63" y="27"/>
                  </a:cubicBezTo>
                  <a:cubicBezTo>
                    <a:pt x="63" y="77"/>
                    <a:pt x="63" y="77"/>
                    <a:pt x="63" y="77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50" y="26"/>
                    <a:pt x="50" y="26"/>
                    <a:pt x="50" y="26"/>
                  </a:cubicBezTo>
                  <a:cubicBezTo>
                    <a:pt x="50" y="21"/>
                    <a:pt x="49" y="18"/>
                    <a:pt x="46" y="15"/>
                  </a:cubicBezTo>
                  <a:cubicBezTo>
                    <a:pt x="43" y="12"/>
                    <a:pt x="40" y="11"/>
                    <a:pt x="35" y="11"/>
                  </a:cubicBezTo>
                  <a:cubicBezTo>
                    <a:pt x="31" y="11"/>
                    <a:pt x="28" y="11"/>
                    <a:pt x="25" y="13"/>
                  </a:cubicBezTo>
                  <a:cubicBezTo>
                    <a:pt x="22" y="14"/>
                    <a:pt x="20" y="15"/>
                    <a:pt x="18" y="17"/>
                  </a:cubicBezTo>
                  <a:cubicBezTo>
                    <a:pt x="16" y="20"/>
                    <a:pt x="15" y="22"/>
                    <a:pt x="14" y="25"/>
                  </a:cubicBezTo>
                  <a:cubicBezTo>
                    <a:pt x="13" y="28"/>
                    <a:pt x="13" y="31"/>
                    <a:pt x="13" y="34"/>
                  </a:cubicBezTo>
                  <a:cubicBezTo>
                    <a:pt x="13" y="77"/>
                    <a:pt x="13" y="77"/>
                    <a:pt x="13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0" name="Freeform 16"/>
            <p:cNvSpPr>
              <a:spLocks/>
            </p:cNvSpPr>
            <p:nvPr/>
          </p:nvSpPr>
          <p:spPr bwMode="gray">
            <a:xfrm>
              <a:off x="3121025" y="4627563"/>
              <a:ext cx="255588" cy="293688"/>
            </a:xfrm>
            <a:custGeom>
              <a:avLst/>
              <a:gdLst/>
              <a:ahLst/>
              <a:cxnLst>
                <a:cxn ang="0">
                  <a:pos x="55" y="26"/>
                </a:cxn>
                <a:cxn ang="0">
                  <a:pos x="48" y="15"/>
                </a:cxn>
                <a:cxn ang="0">
                  <a:pos x="36" y="11"/>
                </a:cxn>
                <a:cxn ang="0">
                  <a:pos x="25" y="13"/>
                </a:cxn>
                <a:cxn ang="0">
                  <a:pos x="18" y="20"/>
                </a:cxn>
                <a:cxn ang="0">
                  <a:pos x="14" y="29"/>
                </a:cxn>
                <a:cxn ang="0">
                  <a:pos x="13" y="40"/>
                </a:cxn>
                <a:cxn ang="0">
                  <a:pos x="14" y="50"/>
                </a:cxn>
                <a:cxn ang="0">
                  <a:pos x="18" y="59"/>
                </a:cxn>
                <a:cxn ang="0">
                  <a:pos x="24" y="65"/>
                </a:cxn>
                <a:cxn ang="0">
                  <a:pos x="35" y="68"/>
                </a:cxn>
                <a:cxn ang="0">
                  <a:pos x="49" y="63"/>
                </a:cxn>
                <a:cxn ang="0">
                  <a:pos x="55" y="49"/>
                </a:cxn>
                <a:cxn ang="0">
                  <a:pos x="68" y="49"/>
                </a:cxn>
                <a:cxn ang="0">
                  <a:pos x="57" y="71"/>
                </a:cxn>
                <a:cxn ang="0">
                  <a:pos x="35" y="78"/>
                </a:cxn>
                <a:cxn ang="0">
                  <a:pos x="20" y="76"/>
                </a:cxn>
                <a:cxn ang="0">
                  <a:pos x="8" y="68"/>
                </a:cxn>
                <a:cxn ang="0">
                  <a:pos x="2" y="56"/>
                </a:cxn>
                <a:cxn ang="0">
                  <a:pos x="0" y="40"/>
                </a:cxn>
                <a:cxn ang="0">
                  <a:pos x="2" y="24"/>
                </a:cxn>
                <a:cxn ang="0">
                  <a:pos x="8" y="12"/>
                </a:cxn>
                <a:cxn ang="0">
                  <a:pos x="19" y="3"/>
                </a:cxn>
                <a:cxn ang="0">
                  <a:pos x="35" y="0"/>
                </a:cxn>
                <a:cxn ang="0">
                  <a:pos x="47" y="1"/>
                </a:cxn>
                <a:cxn ang="0">
                  <a:pos x="57" y="6"/>
                </a:cxn>
                <a:cxn ang="0">
                  <a:pos x="64" y="14"/>
                </a:cxn>
                <a:cxn ang="0">
                  <a:pos x="68" y="26"/>
                </a:cxn>
                <a:cxn ang="0">
                  <a:pos x="55" y="26"/>
                </a:cxn>
              </a:cxnLst>
              <a:rect l="0" t="0" r="r" b="b"/>
              <a:pathLst>
                <a:path w="68" h="78">
                  <a:moveTo>
                    <a:pt x="55" y="26"/>
                  </a:moveTo>
                  <a:cubicBezTo>
                    <a:pt x="54" y="21"/>
                    <a:pt x="52" y="17"/>
                    <a:pt x="48" y="15"/>
                  </a:cubicBezTo>
                  <a:cubicBezTo>
                    <a:pt x="45" y="12"/>
                    <a:pt x="41" y="11"/>
                    <a:pt x="36" y="11"/>
                  </a:cubicBezTo>
                  <a:cubicBezTo>
                    <a:pt x="32" y="11"/>
                    <a:pt x="28" y="12"/>
                    <a:pt x="25" y="13"/>
                  </a:cubicBezTo>
                  <a:cubicBezTo>
                    <a:pt x="22" y="15"/>
                    <a:pt x="19" y="17"/>
                    <a:pt x="18" y="20"/>
                  </a:cubicBezTo>
                  <a:cubicBezTo>
                    <a:pt x="16" y="22"/>
                    <a:pt x="15" y="26"/>
                    <a:pt x="14" y="29"/>
                  </a:cubicBezTo>
                  <a:cubicBezTo>
                    <a:pt x="13" y="33"/>
                    <a:pt x="13" y="36"/>
                    <a:pt x="13" y="40"/>
                  </a:cubicBezTo>
                  <a:cubicBezTo>
                    <a:pt x="13" y="44"/>
                    <a:pt x="13" y="47"/>
                    <a:pt x="14" y="50"/>
                  </a:cubicBezTo>
                  <a:cubicBezTo>
                    <a:pt x="15" y="54"/>
                    <a:pt x="16" y="57"/>
                    <a:pt x="18" y="59"/>
                  </a:cubicBezTo>
                  <a:cubicBezTo>
                    <a:pt x="19" y="62"/>
                    <a:pt x="22" y="64"/>
                    <a:pt x="24" y="65"/>
                  </a:cubicBezTo>
                  <a:cubicBezTo>
                    <a:pt x="27" y="67"/>
                    <a:pt x="31" y="68"/>
                    <a:pt x="35" y="68"/>
                  </a:cubicBezTo>
                  <a:cubicBezTo>
                    <a:pt x="41" y="68"/>
                    <a:pt x="45" y="66"/>
                    <a:pt x="49" y="63"/>
                  </a:cubicBezTo>
                  <a:cubicBezTo>
                    <a:pt x="52" y="59"/>
                    <a:pt x="54" y="55"/>
                    <a:pt x="55" y="49"/>
                  </a:cubicBezTo>
                  <a:cubicBezTo>
                    <a:pt x="68" y="49"/>
                    <a:pt x="68" y="49"/>
                    <a:pt x="68" y="49"/>
                  </a:cubicBezTo>
                  <a:cubicBezTo>
                    <a:pt x="66" y="58"/>
                    <a:pt x="63" y="66"/>
                    <a:pt x="57" y="71"/>
                  </a:cubicBezTo>
                  <a:cubicBezTo>
                    <a:pt x="52" y="76"/>
                    <a:pt x="44" y="78"/>
                    <a:pt x="35" y="78"/>
                  </a:cubicBezTo>
                  <a:cubicBezTo>
                    <a:pt x="29" y="78"/>
                    <a:pt x="24" y="78"/>
                    <a:pt x="20" y="76"/>
                  </a:cubicBezTo>
                  <a:cubicBezTo>
                    <a:pt x="15" y="74"/>
                    <a:pt x="11" y="71"/>
                    <a:pt x="8" y="68"/>
                  </a:cubicBezTo>
                  <a:cubicBezTo>
                    <a:pt x="6" y="64"/>
                    <a:pt x="3" y="60"/>
                    <a:pt x="2" y="56"/>
                  </a:cubicBezTo>
                  <a:cubicBezTo>
                    <a:pt x="0" y="51"/>
                    <a:pt x="0" y="46"/>
                    <a:pt x="0" y="40"/>
                  </a:cubicBezTo>
                  <a:cubicBezTo>
                    <a:pt x="0" y="35"/>
                    <a:pt x="0" y="29"/>
                    <a:pt x="2" y="24"/>
                  </a:cubicBezTo>
                  <a:cubicBezTo>
                    <a:pt x="3" y="19"/>
                    <a:pt x="5" y="15"/>
                    <a:pt x="8" y="12"/>
                  </a:cubicBezTo>
                  <a:cubicBezTo>
                    <a:pt x="11" y="8"/>
                    <a:pt x="15" y="5"/>
                    <a:pt x="19" y="3"/>
                  </a:cubicBezTo>
                  <a:cubicBezTo>
                    <a:pt x="24" y="1"/>
                    <a:pt x="29" y="0"/>
                    <a:pt x="35" y="0"/>
                  </a:cubicBezTo>
                  <a:cubicBezTo>
                    <a:pt x="39" y="0"/>
                    <a:pt x="43" y="0"/>
                    <a:pt x="47" y="1"/>
                  </a:cubicBezTo>
                  <a:cubicBezTo>
                    <a:pt x="51" y="2"/>
                    <a:pt x="54" y="4"/>
                    <a:pt x="57" y="6"/>
                  </a:cubicBezTo>
                  <a:cubicBezTo>
                    <a:pt x="60" y="8"/>
                    <a:pt x="62" y="11"/>
                    <a:pt x="64" y="14"/>
                  </a:cubicBezTo>
                  <a:cubicBezTo>
                    <a:pt x="66" y="17"/>
                    <a:pt x="67" y="21"/>
                    <a:pt x="68" y="26"/>
                  </a:cubicBezTo>
                  <a:lnTo>
                    <a:pt x="55" y="26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1" name="Freeform 17"/>
            <p:cNvSpPr>
              <a:spLocks noEditPoints="1"/>
            </p:cNvSpPr>
            <p:nvPr/>
          </p:nvSpPr>
          <p:spPr bwMode="gray">
            <a:xfrm>
              <a:off x="3409950" y="4627563"/>
              <a:ext cx="261938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3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3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5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70" h="78">
                  <a:moveTo>
                    <a:pt x="68" y="53"/>
                  </a:moveTo>
                  <a:cubicBezTo>
                    <a:pt x="67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8" y="1"/>
                    <a:pt x="52" y="4"/>
                  </a:cubicBezTo>
                  <a:cubicBezTo>
                    <a:pt x="56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70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7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8" y="11"/>
                    <a:pt x="35" y="11"/>
                  </a:cubicBezTo>
                  <a:cubicBezTo>
                    <a:pt x="31" y="11"/>
                    <a:pt x="29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2" name="Freeform 18"/>
            <p:cNvSpPr>
              <a:spLocks/>
            </p:cNvSpPr>
            <p:nvPr/>
          </p:nvSpPr>
          <p:spPr bwMode="gray">
            <a:xfrm>
              <a:off x="3833813" y="4548188"/>
              <a:ext cx="150813" cy="368300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40" y="23"/>
                </a:cxn>
                <a:cxn ang="0">
                  <a:pos x="40" y="34"/>
                </a:cxn>
                <a:cxn ang="0">
                  <a:pos x="25" y="34"/>
                </a:cxn>
                <a:cxn ang="0">
                  <a:pos x="25" y="80"/>
                </a:cxn>
                <a:cxn ang="0">
                  <a:pos x="26" y="84"/>
                </a:cxn>
                <a:cxn ang="0">
                  <a:pos x="27" y="86"/>
                </a:cxn>
                <a:cxn ang="0">
                  <a:pos x="30" y="87"/>
                </a:cxn>
                <a:cxn ang="0">
                  <a:pos x="35" y="87"/>
                </a:cxn>
                <a:cxn ang="0">
                  <a:pos x="40" y="87"/>
                </a:cxn>
                <a:cxn ang="0">
                  <a:pos x="40" y="98"/>
                </a:cxn>
                <a:cxn ang="0">
                  <a:pos x="31" y="98"/>
                </a:cxn>
                <a:cxn ang="0">
                  <a:pos x="23" y="97"/>
                </a:cxn>
                <a:cxn ang="0">
                  <a:pos x="17" y="95"/>
                </a:cxn>
                <a:cxn ang="0">
                  <a:pos x="14" y="90"/>
                </a:cxn>
                <a:cxn ang="0">
                  <a:pos x="13" y="81"/>
                </a:cxn>
                <a:cxn ang="0">
                  <a:pos x="13" y="34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13" y="23"/>
                </a:cxn>
                <a:cxn ang="0">
                  <a:pos x="13" y="0"/>
                </a:cxn>
                <a:cxn ang="0">
                  <a:pos x="25" y="0"/>
                </a:cxn>
                <a:cxn ang="0">
                  <a:pos x="25" y="23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6" y="83"/>
                    <a:pt x="26" y="84"/>
                  </a:cubicBezTo>
                  <a:cubicBezTo>
                    <a:pt x="26" y="85"/>
                    <a:pt x="27" y="85"/>
                    <a:pt x="27" y="86"/>
                  </a:cubicBezTo>
                  <a:cubicBezTo>
                    <a:pt x="28" y="86"/>
                    <a:pt x="29" y="86"/>
                    <a:pt x="30" y="87"/>
                  </a:cubicBezTo>
                  <a:cubicBezTo>
                    <a:pt x="31" y="87"/>
                    <a:pt x="33" y="87"/>
                    <a:pt x="35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1" y="98"/>
                    <a:pt x="31" y="98"/>
                    <a:pt x="31" y="98"/>
                  </a:cubicBezTo>
                  <a:cubicBezTo>
                    <a:pt x="28" y="98"/>
                    <a:pt x="25" y="98"/>
                    <a:pt x="23" y="97"/>
                  </a:cubicBezTo>
                  <a:cubicBezTo>
                    <a:pt x="21" y="97"/>
                    <a:pt x="19" y="96"/>
                    <a:pt x="17" y="95"/>
                  </a:cubicBezTo>
                  <a:cubicBezTo>
                    <a:pt x="16" y="94"/>
                    <a:pt x="15" y="92"/>
                    <a:pt x="14" y="90"/>
                  </a:cubicBezTo>
                  <a:cubicBezTo>
                    <a:pt x="13" y="88"/>
                    <a:pt x="13" y="85"/>
                    <a:pt x="13" y="81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3" name="Freeform 19"/>
            <p:cNvSpPr>
              <a:spLocks/>
            </p:cNvSpPr>
            <p:nvPr/>
          </p:nvSpPr>
          <p:spPr bwMode="gray">
            <a:xfrm>
              <a:off x="4037013" y="4525963"/>
              <a:ext cx="233363" cy="390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" y="0"/>
                </a:cxn>
                <a:cxn ang="0">
                  <a:pos x="12" y="40"/>
                </a:cxn>
                <a:cxn ang="0">
                  <a:pos x="12" y="40"/>
                </a:cxn>
                <a:cxn ang="0">
                  <a:pos x="16" y="34"/>
                </a:cxn>
                <a:cxn ang="0">
                  <a:pos x="22" y="30"/>
                </a:cxn>
                <a:cxn ang="0">
                  <a:pos x="29" y="28"/>
                </a:cxn>
                <a:cxn ang="0">
                  <a:pos x="36" y="27"/>
                </a:cxn>
                <a:cxn ang="0">
                  <a:pos x="48" y="29"/>
                </a:cxn>
                <a:cxn ang="0">
                  <a:pos x="56" y="35"/>
                </a:cxn>
                <a:cxn ang="0">
                  <a:pos x="60" y="43"/>
                </a:cxn>
                <a:cxn ang="0">
                  <a:pos x="62" y="54"/>
                </a:cxn>
                <a:cxn ang="0">
                  <a:pos x="62" y="104"/>
                </a:cxn>
                <a:cxn ang="0">
                  <a:pos x="49" y="104"/>
                </a:cxn>
                <a:cxn ang="0">
                  <a:pos x="49" y="53"/>
                </a:cxn>
                <a:cxn ang="0">
                  <a:pos x="45" y="42"/>
                </a:cxn>
                <a:cxn ang="0">
                  <a:pos x="34" y="38"/>
                </a:cxn>
                <a:cxn ang="0">
                  <a:pos x="24" y="40"/>
                </a:cxn>
                <a:cxn ang="0">
                  <a:pos x="17" y="44"/>
                </a:cxn>
                <a:cxn ang="0">
                  <a:pos x="13" y="52"/>
                </a:cxn>
                <a:cxn ang="0">
                  <a:pos x="12" y="61"/>
                </a:cxn>
                <a:cxn ang="0">
                  <a:pos x="12" y="104"/>
                </a:cxn>
                <a:cxn ang="0">
                  <a:pos x="0" y="104"/>
                </a:cxn>
                <a:cxn ang="0">
                  <a:pos x="0" y="0"/>
                </a:cxn>
              </a:cxnLst>
              <a:rect l="0" t="0" r="r" b="b"/>
              <a:pathLst>
                <a:path w="62" h="104">
                  <a:moveTo>
                    <a:pt x="0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3" y="37"/>
                    <a:pt x="15" y="35"/>
                    <a:pt x="16" y="34"/>
                  </a:cubicBezTo>
                  <a:cubicBezTo>
                    <a:pt x="18" y="32"/>
                    <a:pt x="20" y="31"/>
                    <a:pt x="22" y="30"/>
                  </a:cubicBezTo>
                  <a:cubicBezTo>
                    <a:pt x="24" y="29"/>
                    <a:pt x="27" y="28"/>
                    <a:pt x="29" y="28"/>
                  </a:cubicBezTo>
                  <a:cubicBezTo>
                    <a:pt x="31" y="27"/>
                    <a:pt x="34" y="27"/>
                    <a:pt x="36" y="27"/>
                  </a:cubicBezTo>
                  <a:cubicBezTo>
                    <a:pt x="41" y="27"/>
                    <a:pt x="45" y="28"/>
                    <a:pt x="48" y="29"/>
                  </a:cubicBezTo>
                  <a:cubicBezTo>
                    <a:pt x="52" y="30"/>
                    <a:pt x="54" y="32"/>
                    <a:pt x="56" y="35"/>
                  </a:cubicBezTo>
                  <a:cubicBezTo>
                    <a:pt x="58" y="37"/>
                    <a:pt x="60" y="40"/>
                    <a:pt x="60" y="43"/>
                  </a:cubicBezTo>
                  <a:cubicBezTo>
                    <a:pt x="61" y="47"/>
                    <a:pt x="62" y="50"/>
                    <a:pt x="62" y="54"/>
                  </a:cubicBezTo>
                  <a:cubicBezTo>
                    <a:pt x="62" y="104"/>
                    <a:pt x="62" y="104"/>
                    <a:pt x="62" y="104"/>
                  </a:cubicBezTo>
                  <a:cubicBezTo>
                    <a:pt x="49" y="104"/>
                    <a:pt x="49" y="104"/>
                    <a:pt x="49" y="104"/>
                  </a:cubicBezTo>
                  <a:cubicBezTo>
                    <a:pt x="49" y="53"/>
                    <a:pt x="49" y="53"/>
                    <a:pt x="49" y="53"/>
                  </a:cubicBezTo>
                  <a:cubicBezTo>
                    <a:pt x="49" y="48"/>
                    <a:pt x="48" y="45"/>
                    <a:pt x="45" y="42"/>
                  </a:cubicBezTo>
                  <a:cubicBezTo>
                    <a:pt x="43" y="39"/>
                    <a:pt x="39" y="38"/>
                    <a:pt x="34" y="38"/>
                  </a:cubicBezTo>
                  <a:cubicBezTo>
                    <a:pt x="30" y="38"/>
                    <a:pt x="27" y="38"/>
                    <a:pt x="24" y="40"/>
                  </a:cubicBezTo>
                  <a:cubicBezTo>
                    <a:pt x="22" y="41"/>
                    <a:pt x="19" y="42"/>
                    <a:pt x="17" y="44"/>
                  </a:cubicBezTo>
                  <a:cubicBezTo>
                    <a:pt x="16" y="47"/>
                    <a:pt x="14" y="49"/>
                    <a:pt x="13" y="52"/>
                  </a:cubicBezTo>
                  <a:cubicBezTo>
                    <a:pt x="12" y="55"/>
                    <a:pt x="12" y="58"/>
                    <a:pt x="12" y="61"/>
                  </a:cubicBezTo>
                  <a:cubicBezTo>
                    <a:pt x="12" y="104"/>
                    <a:pt x="12" y="104"/>
                    <a:pt x="12" y="104"/>
                  </a:cubicBezTo>
                  <a:cubicBezTo>
                    <a:pt x="0" y="104"/>
                    <a:pt x="0" y="104"/>
                    <a:pt x="0" y="10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4" name="Freeform 20"/>
            <p:cNvSpPr>
              <a:spLocks noEditPoints="1"/>
            </p:cNvSpPr>
            <p:nvPr/>
          </p:nvSpPr>
          <p:spPr bwMode="gray">
            <a:xfrm>
              <a:off x="4322763" y="4627563"/>
              <a:ext cx="258763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2" y="55"/>
                </a:cxn>
                <a:cxn ang="0">
                  <a:pos x="0" y="39"/>
                </a:cxn>
                <a:cxn ang="0">
                  <a:pos x="2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2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49" y="17"/>
                </a:cxn>
                <a:cxn ang="0">
                  <a:pos x="43" y="12"/>
                </a:cxn>
                <a:cxn ang="0">
                  <a:pos x="34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1" y="76"/>
                    <a:pt x="44" y="78"/>
                    <a:pt x="36" y="78"/>
                  </a:cubicBezTo>
                  <a:cubicBezTo>
                    <a:pt x="30" y="78"/>
                    <a:pt x="24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2" y="23"/>
                  </a:cubicBezTo>
                  <a:cubicBezTo>
                    <a:pt x="4" y="19"/>
                    <a:pt x="6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2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1" y="68"/>
                    <a:pt x="46" y="66"/>
                    <a:pt x="49" y="64"/>
                  </a:cubicBezTo>
                  <a:cubicBezTo>
                    <a:pt x="52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1" y="19"/>
                    <a:pt x="49" y="17"/>
                  </a:cubicBezTo>
                  <a:cubicBezTo>
                    <a:pt x="48" y="15"/>
                    <a:pt x="45" y="14"/>
                    <a:pt x="43" y="12"/>
                  </a:cubicBezTo>
                  <a:cubicBezTo>
                    <a:pt x="40" y="11"/>
                    <a:pt x="37" y="11"/>
                    <a:pt x="34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5" name="Freeform 21"/>
            <p:cNvSpPr>
              <a:spLocks/>
            </p:cNvSpPr>
            <p:nvPr/>
          </p:nvSpPr>
          <p:spPr bwMode="gray">
            <a:xfrm>
              <a:off x="4762500" y="4627563"/>
              <a:ext cx="254000" cy="293688"/>
            </a:xfrm>
            <a:custGeom>
              <a:avLst/>
              <a:gdLst/>
              <a:ahLst/>
              <a:cxnLst>
                <a:cxn ang="0">
                  <a:pos x="55" y="26"/>
                </a:cxn>
                <a:cxn ang="0">
                  <a:pos x="49" y="15"/>
                </a:cxn>
                <a:cxn ang="0">
                  <a:pos x="36" y="11"/>
                </a:cxn>
                <a:cxn ang="0">
                  <a:pos x="25" y="13"/>
                </a:cxn>
                <a:cxn ang="0">
                  <a:pos x="18" y="20"/>
                </a:cxn>
                <a:cxn ang="0">
                  <a:pos x="14" y="29"/>
                </a:cxn>
                <a:cxn ang="0">
                  <a:pos x="13" y="40"/>
                </a:cxn>
                <a:cxn ang="0">
                  <a:pos x="14" y="50"/>
                </a:cxn>
                <a:cxn ang="0">
                  <a:pos x="18" y="59"/>
                </a:cxn>
                <a:cxn ang="0">
                  <a:pos x="25" y="65"/>
                </a:cxn>
                <a:cxn ang="0">
                  <a:pos x="35" y="68"/>
                </a:cxn>
                <a:cxn ang="0">
                  <a:pos x="49" y="63"/>
                </a:cxn>
                <a:cxn ang="0">
                  <a:pos x="56" y="49"/>
                </a:cxn>
                <a:cxn ang="0">
                  <a:pos x="68" y="49"/>
                </a:cxn>
                <a:cxn ang="0">
                  <a:pos x="58" y="71"/>
                </a:cxn>
                <a:cxn ang="0">
                  <a:pos x="35" y="78"/>
                </a:cxn>
                <a:cxn ang="0">
                  <a:pos x="20" y="76"/>
                </a:cxn>
                <a:cxn ang="0">
                  <a:pos x="9" y="68"/>
                </a:cxn>
                <a:cxn ang="0">
                  <a:pos x="2" y="56"/>
                </a:cxn>
                <a:cxn ang="0">
                  <a:pos x="0" y="40"/>
                </a:cxn>
                <a:cxn ang="0">
                  <a:pos x="2" y="24"/>
                </a:cxn>
                <a:cxn ang="0">
                  <a:pos x="9" y="12"/>
                </a:cxn>
                <a:cxn ang="0">
                  <a:pos x="20" y="3"/>
                </a:cxn>
                <a:cxn ang="0">
                  <a:pos x="36" y="0"/>
                </a:cxn>
                <a:cxn ang="0">
                  <a:pos x="48" y="1"/>
                </a:cxn>
                <a:cxn ang="0">
                  <a:pos x="58" y="6"/>
                </a:cxn>
                <a:cxn ang="0">
                  <a:pos x="65" y="14"/>
                </a:cxn>
                <a:cxn ang="0">
                  <a:pos x="68" y="26"/>
                </a:cxn>
                <a:cxn ang="0">
                  <a:pos x="55" y="26"/>
                </a:cxn>
              </a:cxnLst>
              <a:rect l="0" t="0" r="r" b="b"/>
              <a:pathLst>
                <a:path w="68" h="78">
                  <a:moveTo>
                    <a:pt x="55" y="26"/>
                  </a:moveTo>
                  <a:cubicBezTo>
                    <a:pt x="54" y="21"/>
                    <a:pt x="52" y="17"/>
                    <a:pt x="49" y="15"/>
                  </a:cubicBezTo>
                  <a:cubicBezTo>
                    <a:pt x="46" y="12"/>
                    <a:pt x="42" y="11"/>
                    <a:pt x="36" y="11"/>
                  </a:cubicBezTo>
                  <a:cubicBezTo>
                    <a:pt x="32" y="11"/>
                    <a:pt x="28" y="12"/>
                    <a:pt x="25" y="13"/>
                  </a:cubicBezTo>
                  <a:cubicBezTo>
                    <a:pt x="22" y="15"/>
                    <a:pt x="20" y="17"/>
                    <a:pt x="18" y="20"/>
                  </a:cubicBezTo>
                  <a:cubicBezTo>
                    <a:pt x="16" y="22"/>
                    <a:pt x="15" y="26"/>
                    <a:pt x="14" y="29"/>
                  </a:cubicBezTo>
                  <a:cubicBezTo>
                    <a:pt x="13" y="33"/>
                    <a:pt x="13" y="36"/>
                    <a:pt x="13" y="40"/>
                  </a:cubicBezTo>
                  <a:cubicBezTo>
                    <a:pt x="13" y="44"/>
                    <a:pt x="13" y="47"/>
                    <a:pt x="14" y="50"/>
                  </a:cubicBezTo>
                  <a:cubicBezTo>
                    <a:pt x="15" y="54"/>
                    <a:pt x="16" y="57"/>
                    <a:pt x="18" y="59"/>
                  </a:cubicBezTo>
                  <a:cubicBezTo>
                    <a:pt x="20" y="62"/>
                    <a:pt x="22" y="64"/>
                    <a:pt x="25" y="65"/>
                  </a:cubicBezTo>
                  <a:cubicBezTo>
                    <a:pt x="28" y="67"/>
                    <a:pt x="31" y="68"/>
                    <a:pt x="35" y="68"/>
                  </a:cubicBezTo>
                  <a:cubicBezTo>
                    <a:pt x="41" y="68"/>
                    <a:pt x="46" y="66"/>
                    <a:pt x="49" y="63"/>
                  </a:cubicBezTo>
                  <a:cubicBezTo>
                    <a:pt x="53" y="59"/>
                    <a:pt x="55" y="55"/>
                    <a:pt x="56" y="49"/>
                  </a:cubicBezTo>
                  <a:cubicBezTo>
                    <a:pt x="68" y="49"/>
                    <a:pt x="68" y="49"/>
                    <a:pt x="68" y="49"/>
                  </a:cubicBezTo>
                  <a:cubicBezTo>
                    <a:pt x="67" y="58"/>
                    <a:pt x="63" y="66"/>
                    <a:pt x="58" y="71"/>
                  </a:cubicBezTo>
                  <a:cubicBezTo>
                    <a:pt x="52" y="76"/>
                    <a:pt x="45" y="78"/>
                    <a:pt x="35" y="78"/>
                  </a:cubicBezTo>
                  <a:cubicBezTo>
                    <a:pt x="29" y="78"/>
                    <a:pt x="24" y="78"/>
                    <a:pt x="20" y="76"/>
                  </a:cubicBezTo>
                  <a:cubicBezTo>
                    <a:pt x="16" y="74"/>
                    <a:pt x="12" y="71"/>
                    <a:pt x="9" y="68"/>
                  </a:cubicBezTo>
                  <a:cubicBezTo>
                    <a:pt x="6" y="64"/>
                    <a:pt x="4" y="60"/>
                    <a:pt x="2" y="56"/>
                  </a:cubicBezTo>
                  <a:cubicBezTo>
                    <a:pt x="1" y="51"/>
                    <a:pt x="0" y="46"/>
                    <a:pt x="0" y="40"/>
                  </a:cubicBezTo>
                  <a:cubicBezTo>
                    <a:pt x="0" y="35"/>
                    <a:pt x="1" y="29"/>
                    <a:pt x="2" y="24"/>
                  </a:cubicBezTo>
                  <a:cubicBezTo>
                    <a:pt x="4" y="19"/>
                    <a:pt x="6" y="15"/>
                    <a:pt x="9" y="12"/>
                  </a:cubicBezTo>
                  <a:cubicBezTo>
                    <a:pt x="12" y="8"/>
                    <a:pt x="15" y="5"/>
                    <a:pt x="20" y="3"/>
                  </a:cubicBezTo>
                  <a:cubicBezTo>
                    <a:pt x="24" y="1"/>
                    <a:pt x="30" y="0"/>
                    <a:pt x="36" y="0"/>
                  </a:cubicBezTo>
                  <a:cubicBezTo>
                    <a:pt x="40" y="0"/>
                    <a:pt x="44" y="0"/>
                    <a:pt x="48" y="1"/>
                  </a:cubicBezTo>
                  <a:cubicBezTo>
                    <a:pt x="51" y="2"/>
                    <a:pt x="55" y="4"/>
                    <a:pt x="58" y="6"/>
                  </a:cubicBezTo>
                  <a:cubicBezTo>
                    <a:pt x="60" y="8"/>
                    <a:pt x="63" y="11"/>
                    <a:pt x="65" y="14"/>
                  </a:cubicBezTo>
                  <a:cubicBezTo>
                    <a:pt x="66" y="17"/>
                    <a:pt x="68" y="21"/>
                    <a:pt x="68" y="26"/>
                  </a:cubicBezTo>
                  <a:lnTo>
                    <a:pt x="55" y="26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6" name="Freeform 22"/>
            <p:cNvSpPr>
              <a:spLocks noEditPoints="1"/>
            </p:cNvSpPr>
            <p:nvPr/>
          </p:nvSpPr>
          <p:spPr bwMode="gray">
            <a:xfrm>
              <a:off x="5051425" y="4627563"/>
              <a:ext cx="273050" cy="293688"/>
            </a:xfrm>
            <a:custGeom>
              <a:avLst/>
              <a:gdLst/>
              <a:ahLst/>
              <a:cxnLst>
                <a:cxn ang="0">
                  <a:pos x="3" y="24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7" y="0"/>
                </a:cxn>
                <a:cxn ang="0">
                  <a:pos x="53" y="3"/>
                </a:cxn>
                <a:cxn ang="0">
                  <a:pos x="64" y="11"/>
                </a:cxn>
                <a:cxn ang="0">
                  <a:pos x="71" y="24"/>
                </a:cxn>
                <a:cxn ang="0">
                  <a:pos x="73" y="39"/>
                </a:cxn>
                <a:cxn ang="0">
                  <a:pos x="71" y="55"/>
                </a:cxn>
                <a:cxn ang="0">
                  <a:pos x="64" y="67"/>
                </a:cxn>
                <a:cxn ang="0">
                  <a:pos x="53" y="75"/>
                </a:cxn>
                <a:cxn ang="0">
                  <a:pos x="37" y="78"/>
                </a:cxn>
                <a:cxn ang="0">
                  <a:pos x="21" y="75"/>
                </a:cxn>
                <a:cxn ang="0">
                  <a:pos x="10" y="67"/>
                </a:cxn>
                <a:cxn ang="0">
                  <a:pos x="3" y="55"/>
                </a:cxn>
                <a:cxn ang="0">
                  <a:pos x="0" y="39"/>
                </a:cxn>
                <a:cxn ang="0">
                  <a:pos x="3" y="24"/>
                </a:cxn>
                <a:cxn ang="0">
                  <a:pos x="15" y="51"/>
                </a:cxn>
                <a:cxn ang="0">
                  <a:pos x="20" y="60"/>
                </a:cxn>
                <a:cxn ang="0">
                  <a:pos x="28" y="66"/>
                </a:cxn>
                <a:cxn ang="0">
                  <a:pos x="37" y="68"/>
                </a:cxn>
                <a:cxn ang="0">
                  <a:pos x="46" y="66"/>
                </a:cxn>
                <a:cxn ang="0">
                  <a:pos x="53" y="60"/>
                </a:cxn>
                <a:cxn ang="0">
                  <a:pos x="58" y="51"/>
                </a:cxn>
                <a:cxn ang="0">
                  <a:pos x="60" y="39"/>
                </a:cxn>
                <a:cxn ang="0">
                  <a:pos x="58" y="27"/>
                </a:cxn>
                <a:cxn ang="0">
                  <a:pos x="53" y="18"/>
                </a:cxn>
                <a:cxn ang="0">
                  <a:pos x="46" y="13"/>
                </a:cxn>
                <a:cxn ang="0">
                  <a:pos x="37" y="11"/>
                </a:cxn>
                <a:cxn ang="0">
                  <a:pos x="28" y="13"/>
                </a:cxn>
                <a:cxn ang="0">
                  <a:pos x="20" y="18"/>
                </a:cxn>
                <a:cxn ang="0">
                  <a:pos x="15" y="27"/>
                </a:cxn>
                <a:cxn ang="0">
                  <a:pos x="13" y="39"/>
                </a:cxn>
                <a:cxn ang="0">
                  <a:pos x="15" y="51"/>
                </a:cxn>
              </a:cxnLst>
              <a:rect l="0" t="0" r="r" b="b"/>
              <a:pathLst>
                <a:path w="73" h="78">
                  <a:moveTo>
                    <a:pt x="3" y="24"/>
                  </a:moveTo>
                  <a:cubicBezTo>
                    <a:pt x="4" y="19"/>
                    <a:pt x="7" y="15"/>
                    <a:pt x="10" y="11"/>
                  </a:cubicBezTo>
                  <a:cubicBezTo>
                    <a:pt x="13" y="8"/>
                    <a:pt x="17" y="5"/>
                    <a:pt x="21" y="3"/>
                  </a:cubicBezTo>
                  <a:cubicBezTo>
                    <a:pt x="26" y="1"/>
                    <a:pt x="31" y="0"/>
                    <a:pt x="37" y="0"/>
                  </a:cubicBezTo>
                  <a:cubicBezTo>
                    <a:pt x="43" y="0"/>
                    <a:pt x="48" y="1"/>
                    <a:pt x="53" y="3"/>
                  </a:cubicBezTo>
                  <a:cubicBezTo>
                    <a:pt x="57" y="5"/>
                    <a:pt x="61" y="8"/>
                    <a:pt x="64" y="11"/>
                  </a:cubicBezTo>
                  <a:cubicBezTo>
                    <a:pt x="67" y="15"/>
                    <a:pt x="69" y="19"/>
                    <a:pt x="71" y="24"/>
                  </a:cubicBezTo>
                  <a:cubicBezTo>
                    <a:pt x="73" y="29"/>
                    <a:pt x="73" y="34"/>
                    <a:pt x="73" y="39"/>
                  </a:cubicBezTo>
                  <a:cubicBezTo>
                    <a:pt x="73" y="45"/>
                    <a:pt x="73" y="50"/>
                    <a:pt x="71" y="55"/>
                  </a:cubicBezTo>
                  <a:cubicBezTo>
                    <a:pt x="69" y="59"/>
                    <a:pt x="67" y="64"/>
                    <a:pt x="64" y="67"/>
                  </a:cubicBezTo>
                  <a:cubicBezTo>
                    <a:pt x="61" y="71"/>
                    <a:pt x="57" y="73"/>
                    <a:pt x="53" y="75"/>
                  </a:cubicBezTo>
                  <a:cubicBezTo>
                    <a:pt x="48" y="77"/>
                    <a:pt x="43" y="78"/>
                    <a:pt x="37" y="78"/>
                  </a:cubicBezTo>
                  <a:cubicBezTo>
                    <a:pt x="31" y="78"/>
                    <a:pt x="26" y="77"/>
                    <a:pt x="21" y="75"/>
                  </a:cubicBezTo>
                  <a:cubicBezTo>
                    <a:pt x="17" y="73"/>
                    <a:pt x="13" y="71"/>
                    <a:pt x="10" y="67"/>
                  </a:cubicBezTo>
                  <a:cubicBezTo>
                    <a:pt x="7" y="64"/>
                    <a:pt x="4" y="59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4"/>
                    <a:pt x="1" y="29"/>
                    <a:pt x="3" y="24"/>
                  </a:cubicBezTo>
                  <a:close/>
                  <a:moveTo>
                    <a:pt x="15" y="51"/>
                  </a:moveTo>
                  <a:cubicBezTo>
                    <a:pt x="16" y="55"/>
                    <a:pt x="18" y="58"/>
                    <a:pt x="20" y="60"/>
                  </a:cubicBezTo>
                  <a:cubicBezTo>
                    <a:pt x="22" y="63"/>
                    <a:pt x="25" y="64"/>
                    <a:pt x="28" y="66"/>
                  </a:cubicBezTo>
                  <a:cubicBezTo>
                    <a:pt x="31" y="67"/>
                    <a:pt x="34" y="68"/>
                    <a:pt x="37" y="68"/>
                  </a:cubicBezTo>
                  <a:cubicBezTo>
                    <a:pt x="40" y="68"/>
                    <a:pt x="43" y="67"/>
                    <a:pt x="46" y="66"/>
                  </a:cubicBezTo>
                  <a:cubicBezTo>
                    <a:pt x="49" y="64"/>
                    <a:pt x="51" y="63"/>
                    <a:pt x="53" y="60"/>
                  </a:cubicBezTo>
                  <a:cubicBezTo>
                    <a:pt x="56" y="58"/>
                    <a:pt x="57" y="55"/>
                    <a:pt x="58" y="51"/>
                  </a:cubicBezTo>
                  <a:cubicBezTo>
                    <a:pt x="60" y="48"/>
                    <a:pt x="60" y="44"/>
                    <a:pt x="60" y="39"/>
                  </a:cubicBezTo>
                  <a:cubicBezTo>
                    <a:pt x="60" y="35"/>
                    <a:pt x="60" y="31"/>
                    <a:pt x="58" y="27"/>
                  </a:cubicBezTo>
                  <a:cubicBezTo>
                    <a:pt x="57" y="24"/>
                    <a:pt x="56" y="21"/>
                    <a:pt x="53" y="18"/>
                  </a:cubicBezTo>
                  <a:cubicBezTo>
                    <a:pt x="51" y="16"/>
                    <a:pt x="49" y="14"/>
                    <a:pt x="46" y="13"/>
                  </a:cubicBezTo>
                  <a:cubicBezTo>
                    <a:pt x="43" y="11"/>
                    <a:pt x="40" y="11"/>
                    <a:pt x="37" y="11"/>
                  </a:cubicBezTo>
                  <a:cubicBezTo>
                    <a:pt x="34" y="11"/>
                    <a:pt x="31" y="11"/>
                    <a:pt x="28" y="13"/>
                  </a:cubicBezTo>
                  <a:cubicBezTo>
                    <a:pt x="25" y="14"/>
                    <a:pt x="22" y="16"/>
                    <a:pt x="20" y="18"/>
                  </a:cubicBezTo>
                  <a:cubicBezTo>
                    <a:pt x="18" y="21"/>
                    <a:pt x="16" y="24"/>
                    <a:pt x="15" y="27"/>
                  </a:cubicBezTo>
                  <a:cubicBezTo>
                    <a:pt x="14" y="31"/>
                    <a:pt x="13" y="35"/>
                    <a:pt x="13" y="39"/>
                  </a:cubicBezTo>
                  <a:cubicBezTo>
                    <a:pt x="13" y="44"/>
                    <a:pt x="14" y="48"/>
                    <a:pt x="15" y="51"/>
                  </a:cubicBez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7" name="Freeform 23"/>
            <p:cNvSpPr>
              <a:spLocks/>
            </p:cNvSpPr>
            <p:nvPr/>
          </p:nvSpPr>
          <p:spPr bwMode="gray">
            <a:xfrm>
              <a:off x="5376863" y="4627563"/>
              <a:ext cx="398463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3"/>
                </a:cxn>
                <a:cxn ang="0">
                  <a:pos x="12" y="13"/>
                </a:cxn>
                <a:cxn ang="0">
                  <a:pos x="36" y="0"/>
                </a:cxn>
                <a:cxn ang="0">
                  <a:pos x="49" y="3"/>
                </a:cxn>
                <a:cxn ang="0">
                  <a:pos x="57" y="13"/>
                </a:cxn>
                <a:cxn ang="0">
                  <a:pos x="67" y="3"/>
                </a:cxn>
                <a:cxn ang="0">
                  <a:pos x="81" y="0"/>
                </a:cxn>
                <a:cxn ang="0">
                  <a:pos x="91" y="1"/>
                </a:cxn>
                <a:cxn ang="0">
                  <a:pos x="99" y="5"/>
                </a:cxn>
                <a:cxn ang="0">
                  <a:pos x="104" y="12"/>
                </a:cxn>
                <a:cxn ang="0">
                  <a:pos x="106" y="22"/>
                </a:cxn>
                <a:cxn ang="0">
                  <a:pos x="106" y="77"/>
                </a:cxn>
                <a:cxn ang="0">
                  <a:pos x="93" y="77"/>
                </a:cxn>
                <a:cxn ang="0">
                  <a:pos x="93" y="27"/>
                </a:cxn>
                <a:cxn ang="0">
                  <a:pos x="93" y="21"/>
                </a:cxn>
                <a:cxn ang="0">
                  <a:pos x="91" y="16"/>
                </a:cxn>
                <a:cxn ang="0">
                  <a:pos x="86" y="12"/>
                </a:cxn>
                <a:cxn ang="0">
                  <a:pos x="79" y="11"/>
                </a:cxn>
                <a:cxn ang="0">
                  <a:pos x="64" y="16"/>
                </a:cxn>
                <a:cxn ang="0">
                  <a:pos x="59" y="30"/>
                </a:cxn>
                <a:cxn ang="0">
                  <a:pos x="59" y="77"/>
                </a:cxn>
                <a:cxn ang="0">
                  <a:pos x="47" y="77"/>
                </a:cxn>
                <a:cxn ang="0">
                  <a:pos x="47" y="27"/>
                </a:cxn>
                <a:cxn ang="0">
                  <a:pos x="46" y="21"/>
                </a:cxn>
                <a:cxn ang="0">
                  <a:pos x="44" y="15"/>
                </a:cxn>
                <a:cxn ang="0">
                  <a:pos x="40" y="12"/>
                </a:cxn>
                <a:cxn ang="0">
                  <a:pos x="33" y="11"/>
                </a:cxn>
                <a:cxn ang="0">
                  <a:pos x="23" y="13"/>
                </a:cxn>
                <a:cxn ang="0">
                  <a:pos x="17" y="18"/>
                </a:cxn>
                <a:cxn ang="0">
                  <a:pos x="14" y="25"/>
                </a:cxn>
                <a:cxn ang="0">
                  <a:pos x="13" y="30"/>
                </a:cxn>
                <a:cxn ang="0">
                  <a:pos x="13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106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8" y="4"/>
                    <a:pt x="26" y="0"/>
                    <a:pt x="36" y="0"/>
                  </a:cubicBezTo>
                  <a:cubicBezTo>
                    <a:pt x="41" y="0"/>
                    <a:pt x="45" y="1"/>
                    <a:pt x="49" y="3"/>
                  </a:cubicBezTo>
                  <a:cubicBezTo>
                    <a:pt x="53" y="5"/>
                    <a:pt x="56" y="8"/>
                    <a:pt x="57" y="13"/>
                  </a:cubicBezTo>
                  <a:cubicBezTo>
                    <a:pt x="60" y="9"/>
                    <a:pt x="63" y="5"/>
                    <a:pt x="67" y="3"/>
                  </a:cubicBezTo>
                  <a:cubicBezTo>
                    <a:pt x="71" y="1"/>
                    <a:pt x="76" y="0"/>
                    <a:pt x="81" y="0"/>
                  </a:cubicBezTo>
                  <a:cubicBezTo>
                    <a:pt x="84" y="0"/>
                    <a:pt x="88" y="0"/>
                    <a:pt x="91" y="1"/>
                  </a:cubicBezTo>
                  <a:cubicBezTo>
                    <a:pt x="94" y="2"/>
                    <a:pt x="97" y="3"/>
                    <a:pt x="99" y="5"/>
                  </a:cubicBezTo>
                  <a:cubicBezTo>
                    <a:pt x="101" y="7"/>
                    <a:pt x="103" y="9"/>
                    <a:pt x="104" y="12"/>
                  </a:cubicBezTo>
                  <a:cubicBezTo>
                    <a:pt x="105" y="14"/>
                    <a:pt x="106" y="18"/>
                    <a:pt x="106" y="22"/>
                  </a:cubicBezTo>
                  <a:cubicBezTo>
                    <a:pt x="106" y="77"/>
                    <a:pt x="106" y="77"/>
                    <a:pt x="106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3" y="23"/>
                    <a:pt x="93" y="21"/>
                  </a:cubicBezTo>
                  <a:cubicBezTo>
                    <a:pt x="92" y="19"/>
                    <a:pt x="92" y="17"/>
                    <a:pt x="91" y="16"/>
                  </a:cubicBezTo>
                  <a:cubicBezTo>
                    <a:pt x="89" y="14"/>
                    <a:pt x="88" y="13"/>
                    <a:pt x="86" y="12"/>
                  </a:cubicBezTo>
                  <a:cubicBezTo>
                    <a:pt x="84" y="11"/>
                    <a:pt x="82" y="11"/>
                    <a:pt x="79" y="11"/>
                  </a:cubicBezTo>
                  <a:cubicBezTo>
                    <a:pt x="73" y="11"/>
                    <a:pt x="68" y="13"/>
                    <a:pt x="64" y="16"/>
                  </a:cubicBezTo>
                  <a:cubicBezTo>
                    <a:pt x="61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27"/>
                    <a:pt x="47" y="27"/>
                    <a:pt x="47" y="27"/>
                  </a:cubicBezTo>
                  <a:cubicBezTo>
                    <a:pt x="47" y="25"/>
                    <a:pt x="47" y="23"/>
                    <a:pt x="46" y="21"/>
                  </a:cubicBezTo>
                  <a:cubicBezTo>
                    <a:pt x="46" y="19"/>
                    <a:pt x="45" y="17"/>
                    <a:pt x="44" y="15"/>
                  </a:cubicBezTo>
                  <a:cubicBezTo>
                    <a:pt x="43" y="14"/>
                    <a:pt x="41" y="13"/>
                    <a:pt x="40" y="12"/>
                  </a:cubicBezTo>
                  <a:cubicBezTo>
                    <a:pt x="38" y="11"/>
                    <a:pt x="35" y="11"/>
                    <a:pt x="33" y="11"/>
                  </a:cubicBezTo>
                  <a:cubicBezTo>
                    <a:pt x="29" y="11"/>
                    <a:pt x="26" y="11"/>
                    <a:pt x="23" y="13"/>
                  </a:cubicBezTo>
                  <a:cubicBezTo>
                    <a:pt x="21" y="14"/>
                    <a:pt x="19" y="16"/>
                    <a:pt x="17" y="18"/>
                  </a:cubicBezTo>
                  <a:cubicBezTo>
                    <a:pt x="16" y="20"/>
                    <a:pt x="14" y="22"/>
                    <a:pt x="14" y="25"/>
                  </a:cubicBezTo>
                  <a:cubicBezTo>
                    <a:pt x="13" y="27"/>
                    <a:pt x="13" y="28"/>
                    <a:pt x="13" y="30"/>
                  </a:cubicBezTo>
                  <a:cubicBezTo>
                    <a:pt x="13" y="77"/>
                    <a:pt x="13" y="77"/>
                    <a:pt x="13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8" name="Freeform 24"/>
            <p:cNvSpPr>
              <a:spLocks/>
            </p:cNvSpPr>
            <p:nvPr/>
          </p:nvSpPr>
          <p:spPr bwMode="gray">
            <a:xfrm>
              <a:off x="5843588" y="4627563"/>
              <a:ext cx="393700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1" y="2"/>
                </a:cxn>
                <a:cxn ang="0">
                  <a:pos x="11" y="13"/>
                </a:cxn>
                <a:cxn ang="0">
                  <a:pos x="12" y="13"/>
                </a:cxn>
                <a:cxn ang="0">
                  <a:pos x="36" y="0"/>
                </a:cxn>
                <a:cxn ang="0">
                  <a:pos x="48" y="3"/>
                </a:cxn>
                <a:cxn ang="0">
                  <a:pos x="56" y="13"/>
                </a:cxn>
                <a:cxn ang="0">
                  <a:pos x="66" y="3"/>
                </a:cxn>
                <a:cxn ang="0">
                  <a:pos x="80" y="0"/>
                </a:cxn>
                <a:cxn ang="0">
                  <a:pos x="90" y="1"/>
                </a:cxn>
                <a:cxn ang="0">
                  <a:pos x="98" y="5"/>
                </a:cxn>
                <a:cxn ang="0">
                  <a:pos x="103" y="12"/>
                </a:cxn>
                <a:cxn ang="0">
                  <a:pos x="105" y="22"/>
                </a:cxn>
                <a:cxn ang="0">
                  <a:pos x="105" y="77"/>
                </a:cxn>
                <a:cxn ang="0">
                  <a:pos x="93" y="77"/>
                </a:cxn>
                <a:cxn ang="0">
                  <a:pos x="93" y="27"/>
                </a:cxn>
                <a:cxn ang="0">
                  <a:pos x="92" y="21"/>
                </a:cxn>
                <a:cxn ang="0">
                  <a:pos x="90" y="16"/>
                </a:cxn>
                <a:cxn ang="0">
                  <a:pos x="85" y="12"/>
                </a:cxn>
                <a:cxn ang="0">
                  <a:pos x="78" y="11"/>
                </a:cxn>
                <a:cxn ang="0">
                  <a:pos x="64" y="16"/>
                </a:cxn>
                <a:cxn ang="0">
                  <a:pos x="59" y="30"/>
                </a:cxn>
                <a:cxn ang="0">
                  <a:pos x="59" y="77"/>
                </a:cxn>
                <a:cxn ang="0">
                  <a:pos x="46" y="77"/>
                </a:cxn>
                <a:cxn ang="0">
                  <a:pos x="46" y="27"/>
                </a:cxn>
                <a:cxn ang="0">
                  <a:pos x="45" y="21"/>
                </a:cxn>
                <a:cxn ang="0">
                  <a:pos x="43" y="15"/>
                </a:cxn>
                <a:cxn ang="0">
                  <a:pos x="39" y="12"/>
                </a:cxn>
                <a:cxn ang="0">
                  <a:pos x="32" y="11"/>
                </a:cxn>
                <a:cxn ang="0">
                  <a:pos x="23" y="13"/>
                </a:cxn>
                <a:cxn ang="0">
                  <a:pos x="17" y="18"/>
                </a:cxn>
                <a:cxn ang="0">
                  <a:pos x="13" y="25"/>
                </a:cxn>
                <a:cxn ang="0">
                  <a:pos x="12" y="30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105" h="77">
                  <a:moveTo>
                    <a:pt x="0" y="2"/>
                  </a:moveTo>
                  <a:cubicBezTo>
                    <a:pt x="11" y="2"/>
                    <a:pt x="11" y="2"/>
                    <a:pt x="11" y="2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7" y="4"/>
                    <a:pt x="25" y="0"/>
                    <a:pt x="36" y="0"/>
                  </a:cubicBezTo>
                  <a:cubicBezTo>
                    <a:pt x="40" y="0"/>
                    <a:pt x="45" y="1"/>
                    <a:pt x="48" y="3"/>
                  </a:cubicBezTo>
                  <a:cubicBezTo>
                    <a:pt x="52" y="5"/>
                    <a:pt x="55" y="8"/>
                    <a:pt x="56" y="13"/>
                  </a:cubicBezTo>
                  <a:cubicBezTo>
                    <a:pt x="59" y="9"/>
                    <a:pt x="62" y="5"/>
                    <a:pt x="66" y="3"/>
                  </a:cubicBezTo>
                  <a:cubicBezTo>
                    <a:pt x="71" y="1"/>
                    <a:pt x="75" y="0"/>
                    <a:pt x="80" y="0"/>
                  </a:cubicBezTo>
                  <a:cubicBezTo>
                    <a:pt x="84" y="0"/>
                    <a:pt x="87" y="0"/>
                    <a:pt x="90" y="1"/>
                  </a:cubicBezTo>
                  <a:cubicBezTo>
                    <a:pt x="93" y="2"/>
                    <a:pt x="96" y="3"/>
                    <a:pt x="98" y="5"/>
                  </a:cubicBezTo>
                  <a:cubicBezTo>
                    <a:pt x="100" y="7"/>
                    <a:pt x="102" y="9"/>
                    <a:pt x="103" y="12"/>
                  </a:cubicBezTo>
                  <a:cubicBezTo>
                    <a:pt x="104" y="14"/>
                    <a:pt x="105" y="18"/>
                    <a:pt x="105" y="22"/>
                  </a:cubicBezTo>
                  <a:cubicBezTo>
                    <a:pt x="105" y="77"/>
                    <a:pt x="105" y="77"/>
                    <a:pt x="105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2" y="23"/>
                    <a:pt x="92" y="21"/>
                  </a:cubicBezTo>
                  <a:cubicBezTo>
                    <a:pt x="92" y="19"/>
                    <a:pt x="91" y="17"/>
                    <a:pt x="90" y="16"/>
                  </a:cubicBezTo>
                  <a:cubicBezTo>
                    <a:pt x="89" y="14"/>
                    <a:pt x="87" y="13"/>
                    <a:pt x="85" y="12"/>
                  </a:cubicBezTo>
                  <a:cubicBezTo>
                    <a:pt x="84" y="11"/>
                    <a:pt x="81" y="11"/>
                    <a:pt x="78" y="11"/>
                  </a:cubicBezTo>
                  <a:cubicBezTo>
                    <a:pt x="72" y="11"/>
                    <a:pt x="67" y="13"/>
                    <a:pt x="64" y="16"/>
                  </a:cubicBezTo>
                  <a:cubicBezTo>
                    <a:pt x="60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6" y="25"/>
                    <a:pt x="46" y="23"/>
                    <a:pt x="45" y="21"/>
                  </a:cubicBezTo>
                  <a:cubicBezTo>
                    <a:pt x="45" y="19"/>
                    <a:pt x="44" y="17"/>
                    <a:pt x="43" y="15"/>
                  </a:cubicBezTo>
                  <a:cubicBezTo>
                    <a:pt x="42" y="14"/>
                    <a:pt x="41" y="13"/>
                    <a:pt x="39" y="12"/>
                  </a:cubicBezTo>
                  <a:cubicBezTo>
                    <a:pt x="37" y="11"/>
                    <a:pt x="35" y="11"/>
                    <a:pt x="32" y="11"/>
                  </a:cubicBezTo>
                  <a:cubicBezTo>
                    <a:pt x="28" y="11"/>
                    <a:pt x="25" y="11"/>
                    <a:pt x="23" y="13"/>
                  </a:cubicBezTo>
                  <a:cubicBezTo>
                    <a:pt x="20" y="14"/>
                    <a:pt x="18" y="16"/>
                    <a:pt x="17" y="18"/>
                  </a:cubicBezTo>
                  <a:cubicBezTo>
                    <a:pt x="15" y="20"/>
                    <a:pt x="14" y="22"/>
                    <a:pt x="13" y="25"/>
                  </a:cubicBezTo>
                  <a:cubicBezTo>
                    <a:pt x="12" y="27"/>
                    <a:pt x="12" y="28"/>
                    <a:pt x="12" y="30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9" name="Freeform 25"/>
            <p:cNvSpPr>
              <a:spLocks noEditPoints="1"/>
            </p:cNvSpPr>
            <p:nvPr/>
          </p:nvSpPr>
          <p:spPr bwMode="gray">
            <a:xfrm>
              <a:off x="6308725" y="4525963"/>
              <a:ext cx="46038" cy="390525"/>
            </a:xfrm>
            <a:custGeom>
              <a:avLst/>
              <a:gdLst/>
              <a:ahLst/>
              <a:cxnLst>
                <a:cxn ang="0">
                  <a:pos x="29" y="35"/>
                </a:cxn>
                <a:cxn ang="0">
                  <a:pos x="0" y="35"/>
                </a:cxn>
                <a:cxn ang="0">
                  <a:pos x="0" y="0"/>
                </a:cxn>
                <a:cxn ang="0">
                  <a:pos x="29" y="0"/>
                </a:cxn>
                <a:cxn ang="0">
                  <a:pos x="29" y="35"/>
                </a:cxn>
                <a:cxn ang="0">
                  <a:pos x="0" y="69"/>
                </a:cxn>
                <a:cxn ang="0">
                  <a:pos x="29" y="69"/>
                </a:cxn>
                <a:cxn ang="0">
                  <a:pos x="29" y="246"/>
                </a:cxn>
                <a:cxn ang="0">
                  <a:pos x="0" y="246"/>
                </a:cxn>
                <a:cxn ang="0">
                  <a:pos x="0" y="69"/>
                </a:cxn>
              </a:cxnLst>
              <a:rect l="0" t="0" r="r" b="b"/>
              <a:pathLst>
                <a:path w="29" h="246">
                  <a:moveTo>
                    <a:pt x="29" y="35"/>
                  </a:moveTo>
                  <a:lnTo>
                    <a:pt x="0" y="35"/>
                  </a:lnTo>
                  <a:lnTo>
                    <a:pt x="0" y="0"/>
                  </a:lnTo>
                  <a:lnTo>
                    <a:pt x="29" y="0"/>
                  </a:lnTo>
                  <a:lnTo>
                    <a:pt x="29" y="35"/>
                  </a:lnTo>
                  <a:close/>
                  <a:moveTo>
                    <a:pt x="0" y="69"/>
                  </a:moveTo>
                  <a:lnTo>
                    <a:pt x="29" y="69"/>
                  </a:lnTo>
                  <a:lnTo>
                    <a:pt x="29" y="246"/>
                  </a:lnTo>
                  <a:lnTo>
                    <a:pt x="0" y="246"/>
                  </a:lnTo>
                  <a:lnTo>
                    <a:pt x="0" y="69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0" name="Freeform 26"/>
            <p:cNvSpPr>
              <a:spLocks/>
            </p:cNvSpPr>
            <p:nvPr/>
          </p:nvSpPr>
          <p:spPr bwMode="gray">
            <a:xfrm>
              <a:off x="6396038" y="4548188"/>
              <a:ext cx="149225" cy="368300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40" y="23"/>
                </a:cxn>
                <a:cxn ang="0">
                  <a:pos x="40" y="34"/>
                </a:cxn>
                <a:cxn ang="0">
                  <a:pos x="25" y="34"/>
                </a:cxn>
                <a:cxn ang="0">
                  <a:pos x="25" y="80"/>
                </a:cxn>
                <a:cxn ang="0">
                  <a:pos x="25" y="84"/>
                </a:cxn>
                <a:cxn ang="0">
                  <a:pos x="27" y="86"/>
                </a:cxn>
                <a:cxn ang="0">
                  <a:pos x="29" y="87"/>
                </a:cxn>
                <a:cxn ang="0">
                  <a:pos x="34" y="87"/>
                </a:cxn>
                <a:cxn ang="0">
                  <a:pos x="40" y="87"/>
                </a:cxn>
                <a:cxn ang="0">
                  <a:pos x="40" y="98"/>
                </a:cxn>
                <a:cxn ang="0">
                  <a:pos x="30" y="98"/>
                </a:cxn>
                <a:cxn ang="0">
                  <a:pos x="22" y="97"/>
                </a:cxn>
                <a:cxn ang="0">
                  <a:pos x="17" y="95"/>
                </a:cxn>
                <a:cxn ang="0">
                  <a:pos x="14" y="90"/>
                </a:cxn>
                <a:cxn ang="0">
                  <a:pos x="12" y="81"/>
                </a:cxn>
                <a:cxn ang="0">
                  <a:pos x="12" y="34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12" y="23"/>
                </a:cxn>
                <a:cxn ang="0">
                  <a:pos x="12" y="0"/>
                </a:cxn>
                <a:cxn ang="0">
                  <a:pos x="25" y="0"/>
                </a:cxn>
                <a:cxn ang="0">
                  <a:pos x="25" y="23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5" y="83"/>
                    <a:pt x="25" y="84"/>
                  </a:cubicBezTo>
                  <a:cubicBezTo>
                    <a:pt x="25" y="85"/>
                    <a:pt x="26" y="85"/>
                    <a:pt x="27" y="86"/>
                  </a:cubicBezTo>
                  <a:cubicBezTo>
                    <a:pt x="27" y="86"/>
                    <a:pt x="28" y="86"/>
                    <a:pt x="29" y="87"/>
                  </a:cubicBezTo>
                  <a:cubicBezTo>
                    <a:pt x="31" y="87"/>
                    <a:pt x="32" y="87"/>
                    <a:pt x="34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0" y="98"/>
                    <a:pt x="30" y="98"/>
                    <a:pt x="30" y="98"/>
                  </a:cubicBezTo>
                  <a:cubicBezTo>
                    <a:pt x="27" y="98"/>
                    <a:pt x="24" y="98"/>
                    <a:pt x="22" y="97"/>
                  </a:cubicBezTo>
                  <a:cubicBezTo>
                    <a:pt x="20" y="97"/>
                    <a:pt x="18" y="96"/>
                    <a:pt x="17" y="95"/>
                  </a:cubicBezTo>
                  <a:cubicBezTo>
                    <a:pt x="15" y="94"/>
                    <a:pt x="14" y="92"/>
                    <a:pt x="14" y="90"/>
                  </a:cubicBezTo>
                  <a:cubicBezTo>
                    <a:pt x="13" y="88"/>
                    <a:pt x="12" y="85"/>
                    <a:pt x="12" y="81"/>
                  </a:cubicBezTo>
                  <a:cubicBezTo>
                    <a:pt x="12" y="34"/>
                    <a:pt x="12" y="34"/>
                    <a:pt x="12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1" name="Freeform 27"/>
            <p:cNvSpPr>
              <a:spLocks/>
            </p:cNvSpPr>
            <p:nvPr/>
          </p:nvSpPr>
          <p:spPr bwMode="gray">
            <a:xfrm>
              <a:off x="6594475" y="4627563"/>
              <a:ext cx="393700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3"/>
                </a:cxn>
                <a:cxn ang="0">
                  <a:pos x="12" y="13"/>
                </a:cxn>
                <a:cxn ang="0">
                  <a:pos x="36" y="0"/>
                </a:cxn>
                <a:cxn ang="0">
                  <a:pos x="49" y="3"/>
                </a:cxn>
                <a:cxn ang="0">
                  <a:pos x="57" y="13"/>
                </a:cxn>
                <a:cxn ang="0">
                  <a:pos x="67" y="3"/>
                </a:cxn>
                <a:cxn ang="0">
                  <a:pos x="80" y="0"/>
                </a:cxn>
                <a:cxn ang="0">
                  <a:pos x="90" y="1"/>
                </a:cxn>
                <a:cxn ang="0">
                  <a:pos x="98" y="5"/>
                </a:cxn>
                <a:cxn ang="0">
                  <a:pos x="103" y="12"/>
                </a:cxn>
                <a:cxn ang="0">
                  <a:pos x="105" y="22"/>
                </a:cxn>
                <a:cxn ang="0">
                  <a:pos x="105" y="77"/>
                </a:cxn>
                <a:cxn ang="0">
                  <a:pos x="93" y="77"/>
                </a:cxn>
                <a:cxn ang="0">
                  <a:pos x="93" y="27"/>
                </a:cxn>
                <a:cxn ang="0">
                  <a:pos x="92" y="21"/>
                </a:cxn>
                <a:cxn ang="0">
                  <a:pos x="90" y="16"/>
                </a:cxn>
                <a:cxn ang="0">
                  <a:pos x="86" y="12"/>
                </a:cxn>
                <a:cxn ang="0">
                  <a:pos x="78" y="11"/>
                </a:cxn>
                <a:cxn ang="0">
                  <a:pos x="64" y="16"/>
                </a:cxn>
                <a:cxn ang="0">
                  <a:pos x="59" y="30"/>
                </a:cxn>
                <a:cxn ang="0">
                  <a:pos x="59" y="77"/>
                </a:cxn>
                <a:cxn ang="0">
                  <a:pos x="46" y="77"/>
                </a:cxn>
                <a:cxn ang="0">
                  <a:pos x="46" y="27"/>
                </a:cxn>
                <a:cxn ang="0">
                  <a:pos x="46" y="21"/>
                </a:cxn>
                <a:cxn ang="0">
                  <a:pos x="43" y="15"/>
                </a:cxn>
                <a:cxn ang="0">
                  <a:pos x="39" y="12"/>
                </a:cxn>
                <a:cxn ang="0">
                  <a:pos x="32" y="11"/>
                </a:cxn>
                <a:cxn ang="0">
                  <a:pos x="23" y="13"/>
                </a:cxn>
                <a:cxn ang="0">
                  <a:pos x="17" y="18"/>
                </a:cxn>
                <a:cxn ang="0">
                  <a:pos x="13" y="25"/>
                </a:cxn>
                <a:cxn ang="0">
                  <a:pos x="12" y="30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105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7" y="4"/>
                    <a:pt x="26" y="0"/>
                    <a:pt x="36" y="0"/>
                  </a:cubicBezTo>
                  <a:cubicBezTo>
                    <a:pt x="41" y="0"/>
                    <a:pt x="45" y="1"/>
                    <a:pt x="49" y="3"/>
                  </a:cubicBezTo>
                  <a:cubicBezTo>
                    <a:pt x="52" y="5"/>
                    <a:pt x="55" y="8"/>
                    <a:pt x="57" y="13"/>
                  </a:cubicBezTo>
                  <a:cubicBezTo>
                    <a:pt x="59" y="9"/>
                    <a:pt x="63" y="5"/>
                    <a:pt x="67" y="3"/>
                  </a:cubicBezTo>
                  <a:cubicBezTo>
                    <a:pt x="71" y="1"/>
                    <a:pt x="75" y="0"/>
                    <a:pt x="80" y="0"/>
                  </a:cubicBezTo>
                  <a:cubicBezTo>
                    <a:pt x="84" y="0"/>
                    <a:pt x="87" y="0"/>
                    <a:pt x="90" y="1"/>
                  </a:cubicBezTo>
                  <a:cubicBezTo>
                    <a:pt x="94" y="2"/>
                    <a:pt x="96" y="3"/>
                    <a:pt x="98" y="5"/>
                  </a:cubicBezTo>
                  <a:cubicBezTo>
                    <a:pt x="101" y="7"/>
                    <a:pt x="102" y="9"/>
                    <a:pt x="103" y="12"/>
                  </a:cubicBezTo>
                  <a:cubicBezTo>
                    <a:pt x="105" y="14"/>
                    <a:pt x="105" y="18"/>
                    <a:pt x="105" y="22"/>
                  </a:cubicBezTo>
                  <a:cubicBezTo>
                    <a:pt x="105" y="77"/>
                    <a:pt x="105" y="77"/>
                    <a:pt x="105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3" y="23"/>
                    <a:pt x="92" y="21"/>
                  </a:cubicBezTo>
                  <a:cubicBezTo>
                    <a:pt x="92" y="19"/>
                    <a:pt x="91" y="17"/>
                    <a:pt x="90" y="16"/>
                  </a:cubicBezTo>
                  <a:cubicBezTo>
                    <a:pt x="89" y="14"/>
                    <a:pt x="88" y="13"/>
                    <a:pt x="86" y="12"/>
                  </a:cubicBezTo>
                  <a:cubicBezTo>
                    <a:pt x="84" y="11"/>
                    <a:pt x="81" y="11"/>
                    <a:pt x="78" y="11"/>
                  </a:cubicBezTo>
                  <a:cubicBezTo>
                    <a:pt x="72" y="11"/>
                    <a:pt x="68" y="13"/>
                    <a:pt x="64" y="16"/>
                  </a:cubicBezTo>
                  <a:cubicBezTo>
                    <a:pt x="61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6" y="25"/>
                    <a:pt x="46" y="23"/>
                    <a:pt x="46" y="21"/>
                  </a:cubicBezTo>
                  <a:cubicBezTo>
                    <a:pt x="45" y="19"/>
                    <a:pt x="45" y="17"/>
                    <a:pt x="43" y="15"/>
                  </a:cubicBezTo>
                  <a:cubicBezTo>
                    <a:pt x="42" y="14"/>
                    <a:pt x="41" y="13"/>
                    <a:pt x="39" y="12"/>
                  </a:cubicBezTo>
                  <a:cubicBezTo>
                    <a:pt x="37" y="11"/>
                    <a:pt x="35" y="11"/>
                    <a:pt x="32" y="11"/>
                  </a:cubicBezTo>
                  <a:cubicBezTo>
                    <a:pt x="29" y="11"/>
                    <a:pt x="26" y="11"/>
                    <a:pt x="23" y="13"/>
                  </a:cubicBezTo>
                  <a:cubicBezTo>
                    <a:pt x="20" y="14"/>
                    <a:pt x="18" y="16"/>
                    <a:pt x="17" y="18"/>
                  </a:cubicBezTo>
                  <a:cubicBezTo>
                    <a:pt x="15" y="20"/>
                    <a:pt x="14" y="22"/>
                    <a:pt x="13" y="25"/>
                  </a:cubicBezTo>
                  <a:cubicBezTo>
                    <a:pt x="13" y="27"/>
                    <a:pt x="12" y="28"/>
                    <a:pt x="12" y="30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2" name="Freeform 28"/>
            <p:cNvSpPr>
              <a:spLocks noEditPoints="1"/>
            </p:cNvSpPr>
            <p:nvPr/>
          </p:nvSpPr>
          <p:spPr bwMode="gray">
            <a:xfrm>
              <a:off x="7040563" y="4627563"/>
              <a:ext cx="263525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1" y="76"/>
                </a:cxn>
                <a:cxn ang="0">
                  <a:pos x="9" y="67"/>
                </a:cxn>
                <a:cxn ang="0">
                  <a:pos x="3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6" y="0"/>
                </a:cxn>
                <a:cxn ang="0">
                  <a:pos x="52" y="4"/>
                </a:cxn>
                <a:cxn ang="0">
                  <a:pos x="63" y="15"/>
                </a:cxn>
                <a:cxn ang="0">
                  <a:pos x="68" y="28"/>
                </a:cxn>
                <a:cxn ang="0">
                  <a:pos x="70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9" y="60"/>
                </a:cxn>
                <a:cxn ang="0">
                  <a:pos x="26" y="66"/>
                </a:cxn>
                <a:cxn ang="0">
                  <a:pos x="37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5" y="11"/>
                </a:cxn>
                <a:cxn ang="0">
                  <a:pos x="26" y="12"/>
                </a:cxn>
                <a:cxn ang="0">
                  <a:pos x="20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70" h="78">
                  <a:moveTo>
                    <a:pt x="68" y="53"/>
                  </a:moveTo>
                  <a:cubicBezTo>
                    <a:pt x="67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1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5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6" y="1"/>
                    <a:pt x="30" y="0"/>
                    <a:pt x="36" y="0"/>
                  </a:cubicBezTo>
                  <a:cubicBezTo>
                    <a:pt x="42" y="0"/>
                    <a:pt x="48" y="1"/>
                    <a:pt x="52" y="4"/>
                  </a:cubicBezTo>
                  <a:cubicBezTo>
                    <a:pt x="57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70" y="38"/>
                    <a:pt x="70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4" y="49"/>
                    <a:pt x="14" y="52"/>
                  </a:cubicBezTo>
                  <a:cubicBezTo>
                    <a:pt x="15" y="55"/>
                    <a:pt x="17" y="58"/>
                    <a:pt x="19" y="60"/>
                  </a:cubicBezTo>
                  <a:cubicBezTo>
                    <a:pt x="21" y="62"/>
                    <a:pt x="23" y="64"/>
                    <a:pt x="26" y="66"/>
                  </a:cubicBezTo>
                  <a:cubicBezTo>
                    <a:pt x="29" y="67"/>
                    <a:pt x="33" y="68"/>
                    <a:pt x="37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6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1" y="11"/>
                    <a:pt x="38" y="11"/>
                    <a:pt x="35" y="11"/>
                  </a:cubicBezTo>
                  <a:cubicBezTo>
                    <a:pt x="32" y="11"/>
                    <a:pt x="29" y="11"/>
                    <a:pt x="26" y="12"/>
                  </a:cubicBezTo>
                  <a:cubicBezTo>
                    <a:pt x="24" y="14"/>
                    <a:pt x="21" y="15"/>
                    <a:pt x="20" y="17"/>
                  </a:cubicBezTo>
                  <a:cubicBezTo>
                    <a:pt x="18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3" name="Freeform 29"/>
            <p:cNvSpPr>
              <a:spLocks/>
            </p:cNvSpPr>
            <p:nvPr/>
          </p:nvSpPr>
          <p:spPr bwMode="gray">
            <a:xfrm>
              <a:off x="7348538" y="4627563"/>
              <a:ext cx="233363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1" y="2"/>
                </a:cxn>
                <a:cxn ang="0">
                  <a:pos x="11" y="14"/>
                </a:cxn>
                <a:cxn ang="0">
                  <a:pos x="12" y="14"/>
                </a:cxn>
                <a:cxn ang="0">
                  <a:pos x="22" y="3"/>
                </a:cxn>
                <a:cxn ang="0">
                  <a:pos x="36" y="0"/>
                </a:cxn>
                <a:cxn ang="0">
                  <a:pos x="48" y="2"/>
                </a:cxn>
                <a:cxn ang="0">
                  <a:pos x="56" y="8"/>
                </a:cxn>
                <a:cxn ang="0">
                  <a:pos x="61" y="16"/>
                </a:cxn>
                <a:cxn ang="0">
                  <a:pos x="62" y="27"/>
                </a:cxn>
                <a:cxn ang="0">
                  <a:pos x="62" y="77"/>
                </a:cxn>
                <a:cxn ang="0">
                  <a:pos x="50" y="77"/>
                </a:cxn>
                <a:cxn ang="0">
                  <a:pos x="50" y="26"/>
                </a:cxn>
                <a:cxn ang="0">
                  <a:pos x="45" y="15"/>
                </a:cxn>
                <a:cxn ang="0">
                  <a:pos x="34" y="11"/>
                </a:cxn>
                <a:cxn ang="0">
                  <a:pos x="24" y="13"/>
                </a:cxn>
                <a:cxn ang="0">
                  <a:pos x="18" y="17"/>
                </a:cxn>
                <a:cxn ang="0">
                  <a:pos x="13" y="25"/>
                </a:cxn>
                <a:cxn ang="0">
                  <a:pos x="12" y="34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62" h="77">
                  <a:moveTo>
                    <a:pt x="0" y="2"/>
                  </a:moveTo>
                  <a:cubicBezTo>
                    <a:pt x="11" y="2"/>
                    <a:pt x="11" y="2"/>
                    <a:pt x="11" y="2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4" y="9"/>
                    <a:pt x="18" y="5"/>
                    <a:pt x="22" y="3"/>
                  </a:cubicBezTo>
                  <a:cubicBezTo>
                    <a:pt x="26" y="1"/>
                    <a:pt x="31" y="0"/>
                    <a:pt x="36" y="0"/>
                  </a:cubicBezTo>
                  <a:cubicBezTo>
                    <a:pt x="41" y="0"/>
                    <a:pt x="45" y="1"/>
                    <a:pt x="48" y="2"/>
                  </a:cubicBezTo>
                  <a:cubicBezTo>
                    <a:pt x="52" y="3"/>
                    <a:pt x="54" y="5"/>
                    <a:pt x="56" y="8"/>
                  </a:cubicBezTo>
                  <a:cubicBezTo>
                    <a:pt x="58" y="10"/>
                    <a:pt x="60" y="13"/>
                    <a:pt x="61" y="16"/>
                  </a:cubicBezTo>
                  <a:cubicBezTo>
                    <a:pt x="61" y="20"/>
                    <a:pt x="62" y="23"/>
                    <a:pt x="62" y="27"/>
                  </a:cubicBezTo>
                  <a:cubicBezTo>
                    <a:pt x="62" y="77"/>
                    <a:pt x="62" y="77"/>
                    <a:pt x="62" y="77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50" y="26"/>
                    <a:pt x="50" y="26"/>
                    <a:pt x="50" y="26"/>
                  </a:cubicBezTo>
                  <a:cubicBezTo>
                    <a:pt x="50" y="21"/>
                    <a:pt x="48" y="18"/>
                    <a:pt x="45" y="15"/>
                  </a:cubicBezTo>
                  <a:cubicBezTo>
                    <a:pt x="43" y="12"/>
                    <a:pt x="39" y="11"/>
                    <a:pt x="34" y="11"/>
                  </a:cubicBezTo>
                  <a:cubicBezTo>
                    <a:pt x="31" y="11"/>
                    <a:pt x="27" y="11"/>
                    <a:pt x="24" y="13"/>
                  </a:cubicBezTo>
                  <a:cubicBezTo>
                    <a:pt x="22" y="14"/>
                    <a:pt x="19" y="15"/>
                    <a:pt x="18" y="17"/>
                  </a:cubicBezTo>
                  <a:cubicBezTo>
                    <a:pt x="16" y="20"/>
                    <a:pt x="14" y="22"/>
                    <a:pt x="13" y="25"/>
                  </a:cubicBezTo>
                  <a:cubicBezTo>
                    <a:pt x="13" y="28"/>
                    <a:pt x="12" y="31"/>
                    <a:pt x="12" y="34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4" name="Freeform 30"/>
            <p:cNvSpPr>
              <a:spLocks/>
            </p:cNvSpPr>
            <p:nvPr/>
          </p:nvSpPr>
          <p:spPr bwMode="gray">
            <a:xfrm>
              <a:off x="7620000" y="4548188"/>
              <a:ext cx="149225" cy="368300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40" y="23"/>
                </a:cxn>
                <a:cxn ang="0">
                  <a:pos x="40" y="34"/>
                </a:cxn>
                <a:cxn ang="0">
                  <a:pos x="25" y="34"/>
                </a:cxn>
                <a:cxn ang="0">
                  <a:pos x="25" y="80"/>
                </a:cxn>
                <a:cxn ang="0">
                  <a:pos x="25" y="84"/>
                </a:cxn>
                <a:cxn ang="0">
                  <a:pos x="27" y="86"/>
                </a:cxn>
                <a:cxn ang="0">
                  <a:pos x="30" y="87"/>
                </a:cxn>
                <a:cxn ang="0">
                  <a:pos x="34" y="87"/>
                </a:cxn>
                <a:cxn ang="0">
                  <a:pos x="40" y="87"/>
                </a:cxn>
                <a:cxn ang="0">
                  <a:pos x="40" y="98"/>
                </a:cxn>
                <a:cxn ang="0">
                  <a:pos x="31" y="98"/>
                </a:cxn>
                <a:cxn ang="0">
                  <a:pos x="22" y="97"/>
                </a:cxn>
                <a:cxn ang="0">
                  <a:pos x="17" y="95"/>
                </a:cxn>
                <a:cxn ang="0">
                  <a:pos x="14" y="90"/>
                </a:cxn>
                <a:cxn ang="0">
                  <a:pos x="13" y="81"/>
                </a:cxn>
                <a:cxn ang="0">
                  <a:pos x="13" y="34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13" y="23"/>
                </a:cxn>
                <a:cxn ang="0">
                  <a:pos x="13" y="0"/>
                </a:cxn>
                <a:cxn ang="0">
                  <a:pos x="25" y="0"/>
                </a:cxn>
                <a:cxn ang="0">
                  <a:pos x="25" y="23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5" y="83"/>
                    <a:pt x="25" y="84"/>
                  </a:cubicBezTo>
                  <a:cubicBezTo>
                    <a:pt x="26" y="85"/>
                    <a:pt x="26" y="85"/>
                    <a:pt x="27" y="86"/>
                  </a:cubicBezTo>
                  <a:cubicBezTo>
                    <a:pt x="27" y="86"/>
                    <a:pt x="28" y="86"/>
                    <a:pt x="30" y="87"/>
                  </a:cubicBezTo>
                  <a:cubicBezTo>
                    <a:pt x="31" y="87"/>
                    <a:pt x="32" y="87"/>
                    <a:pt x="34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1" y="98"/>
                    <a:pt x="31" y="98"/>
                    <a:pt x="31" y="98"/>
                  </a:cubicBezTo>
                  <a:cubicBezTo>
                    <a:pt x="27" y="98"/>
                    <a:pt x="25" y="98"/>
                    <a:pt x="22" y="97"/>
                  </a:cubicBezTo>
                  <a:cubicBezTo>
                    <a:pt x="20" y="97"/>
                    <a:pt x="18" y="96"/>
                    <a:pt x="17" y="95"/>
                  </a:cubicBezTo>
                  <a:cubicBezTo>
                    <a:pt x="15" y="94"/>
                    <a:pt x="14" y="92"/>
                    <a:pt x="14" y="90"/>
                  </a:cubicBezTo>
                  <a:cubicBezTo>
                    <a:pt x="13" y="88"/>
                    <a:pt x="13" y="85"/>
                    <a:pt x="13" y="81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5" name="Freeform 31"/>
            <p:cNvSpPr>
              <a:spLocks noEditPoints="1"/>
            </p:cNvSpPr>
            <p:nvPr/>
          </p:nvSpPr>
          <p:spPr bwMode="gray">
            <a:xfrm>
              <a:off x="7796213" y="4484688"/>
              <a:ext cx="315913" cy="315913"/>
            </a:xfrm>
            <a:custGeom>
              <a:avLst/>
              <a:gdLst/>
              <a:ahLst/>
              <a:cxnLst>
                <a:cxn ang="0">
                  <a:pos x="3" y="25"/>
                </a:cxn>
                <a:cxn ang="0">
                  <a:pos x="12" y="12"/>
                </a:cxn>
                <a:cxn ang="0">
                  <a:pos x="26" y="3"/>
                </a:cxn>
                <a:cxn ang="0">
                  <a:pos x="42" y="0"/>
                </a:cxn>
                <a:cxn ang="0">
                  <a:pos x="58" y="3"/>
                </a:cxn>
                <a:cxn ang="0">
                  <a:pos x="72" y="12"/>
                </a:cxn>
                <a:cxn ang="0">
                  <a:pos x="81" y="25"/>
                </a:cxn>
                <a:cxn ang="0">
                  <a:pos x="84" y="42"/>
                </a:cxn>
                <a:cxn ang="0">
                  <a:pos x="81" y="59"/>
                </a:cxn>
                <a:cxn ang="0">
                  <a:pos x="72" y="72"/>
                </a:cxn>
                <a:cxn ang="0">
                  <a:pos x="58" y="81"/>
                </a:cxn>
                <a:cxn ang="0">
                  <a:pos x="42" y="84"/>
                </a:cxn>
                <a:cxn ang="0">
                  <a:pos x="26" y="81"/>
                </a:cxn>
                <a:cxn ang="0">
                  <a:pos x="12" y="72"/>
                </a:cxn>
                <a:cxn ang="0">
                  <a:pos x="3" y="59"/>
                </a:cxn>
                <a:cxn ang="0">
                  <a:pos x="0" y="42"/>
                </a:cxn>
                <a:cxn ang="0">
                  <a:pos x="3" y="25"/>
                </a:cxn>
                <a:cxn ang="0">
                  <a:pos x="10" y="56"/>
                </a:cxn>
                <a:cxn ang="0">
                  <a:pos x="17" y="68"/>
                </a:cxn>
                <a:cxn ang="0">
                  <a:pos x="28" y="75"/>
                </a:cxn>
                <a:cxn ang="0">
                  <a:pos x="42" y="78"/>
                </a:cxn>
                <a:cxn ang="0">
                  <a:pos x="56" y="75"/>
                </a:cxn>
                <a:cxn ang="0">
                  <a:pos x="67" y="68"/>
                </a:cxn>
                <a:cxn ang="0">
                  <a:pos x="74" y="56"/>
                </a:cxn>
                <a:cxn ang="0">
                  <a:pos x="77" y="42"/>
                </a:cxn>
                <a:cxn ang="0">
                  <a:pos x="74" y="28"/>
                </a:cxn>
                <a:cxn ang="0">
                  <a:pos x="67" y="16"/>
                </a:cxn>
                <a:cxn ang="0">
                  <a:pos x="56" y="9"/>
                </a:cxn>
                <a:cxn ang="0">
                  <a:pos x="42" y="6"/>
                </a:cxn>
                <a:cxn ang="0">
                  <a:pos x="28" y="9"/>
                </a:cxn>
                <a:cxn ang="0">
                  <a:pos x="17" y="16"/>
                </a:cxn>
                <a:cxn ang="0">
                  <a:pos x="10" y="28"/>
                </a:cxn>
                <a:cxn ang="0">
                  <a:pos x="7" y="42"/>
                </a:cxn>
                <a:cxn ang="0">
                  <a:pos x="10" y="56"/>
                </a:cxn>
                <a:cxn ang="0">
                  <a:pos x="26" y="17"/>
                </a:cxn>
                <a:cxn ang="0">
                  <a:pos x="45" y="17"/>
                </a:cxn>
                <a:cxn ang="0">
                  <a:pos x="58" y="21"/>
                </a:cxn>
                <a:cxn ang="0">
                  <a:pos x="62" y="32"/>
                </a:cxn>
                <a:cxn ang="0">
                  <a:pos x="58" y="41"/>
                </a:cxn>
                <a:cxn ang="0">
                  <a:pos x="49" y="45"/>
                </a:cxn>
                <a:cxn ang="0">
                  <a:pos x="63" y="67"/>
                </a:cxn>
                <a:cxn ang="0">
                  <a:pos x="55" y="67"/>
                </a:cxn>
                <a:cxn ang="0">
                  <a:pos x="41" y="46"/>
                </a:cxn>
                <a:cxn ang="0">
                  <a:pos x="33" y="46"/>
                </a:cxn>
                <a:cxn ang="0">
                  <a:pos x="33" y="67"/>
                </a:cxn>
                <a:cxn ang="0">
                  <a:pos x="26" y="67"/>
                </a:cxn>
                <a:cxn ang="0">
                  <a:pos x="26" y="17"/>
                </a:cxn>
                <a:cxn ang="0">
                  <a:pos x="33" y="39"/>
                </a:cxn>
                <a:cxn ang="0">
                  <a:pos x="41" y="39"/>
                </a:cxn>
                <a:cxn ang="0">
                  <a:pos x="46" y="39"/>
                </a:cxn>
                <a:cxn ang="0">
                  <a:pos x="50" y="38"/>
                </a:cxn>
                <a:cxn ang="0">
                  <a:pos x="53" y="36"/>
                </a:cxn>
                <a:cxn ang="0">
                  <a:pos x="54" y="31"/>
                </a:cxn>
                <a:cxn ang="0">
                  <a:pos x="53" y="27"/>
                </a:cxn>
                <a:cxn ang="0">
                  <a:pos x="51" y="25"/>
                </a:cxn>
                <a:cxn ang="0">
                  <a:pos x="47" y="24"/>
                </a:cxn>
                <a:cxn ang="0">
                  <a:pos x="43" y="24"/>
                </a:cxn>
                <a:cxn ang="0">
                  <a:pos x="33" y="24"/>
                </a:cxn>
                <a:cxn ang="0">
                  <a:pos x="33" y="39"/>
                </a:cxn>
              </a:cxnLst>
              <a:rect l="0" t="0" r="r" b="b"/>
              <a:pathLst>
                <a:path w="84" h="84">
                  <a:moveTo>
                    <a:pt x="3" y="25"/>
                  </a:moveTo>
                  <a:cubicBezTo>
                    <a:pt x="5" y="20"/>
                    <a:pt x="8" y="16"/>
                    <a:pt x="12" y="12"/>
                  </a:cubicBezTo>
                  <a:cubicBezTo>
                    <a:pt x="16" y="8"/>
                    <a:pt x="21" y="5"/>
                    <a:pt x="26" y="3"/>
                  </a:cubicBezTo>
                  <a:cubicBezTo>
                    <a:pt x="31" y="1"/>
                    <a:pt x="36" y="0"/>
                    <a:pt x="42" y="0"/>
                  </a:cubicBezTo>
                  <a:cubicBezTo>
                    <a:pt x="48" y="0"/>
                    <a:pt x="53" y="1"/>
                    <a:pt x="58" y="3"/>
                  </a:cubicBezTo>
                  <a:cubicBezTo>
                    <a:pt x="64" y="5"/>
                    <a:pt x="68" y="8"/>
                    <a:pt x="72" y="12"/>
                  </a:cubicBezTo>
                  <a:cubicBezTo>
                    <a:pt x="76" y="16"/>
                    <a:pt x="79" y="20"/>
                    <a:pt x="81" y="25"/>
                  </a:cubicBezTo>
                  <a:cubicBezTo>
                    <a:pt x="83" y="30"/>
                    <a:pt x="84" y="36"/>
                    <a:pt x="84" y="42"/>
                  </a:cubicBezTo>
                  <a:cubicBezTo>
                    <a:pt x="84" y="48"/>
                    <a:pt x="83" y="54"/>
                    <a:pt x="81" y="59"/>
                  </a:cubicBezTo>
                  <a:cubicBezTo>
                    <a:pt x="79" y="64"/>
                    <a:pt x="76" y="68"/>
                    <a:pt x="72" y="72"/>
                  </a:cubicBezTo>
                  <a:cubicBezTo>
                    <a:pt x="68" y="76"/>
                    <a:pt x="64" y="79"/>
                    <a:pt x="58" y="81"/>
                  </a:cubicBezTo>
                  <a:cubicBezTo>
                    <a:pt x="53" y="83"/>
                    <a:pt x="48" y="84"/>
                    <a:pt x="42" y="84"/>
                  </a:cubicBezTo>
                  <a:cubicBezTo>
                    <a:pt x="36" y="84"/>
                    <a:pt x="31" y="83"/>
                    <a:pt x="26" y="81"/>
                  </a:cubicBezTo>
                  <a:cubicBezTo>
                    <a:pt x="21" y="79"/>
                    <a:pt x="16" y="76"/>
                    <a:pt x="12" y="72"/>
                  </a:cubicBezTo>
                  <a:cubicBezTo>
                    <a:pt x="8" y="68"/>
                    <a:pt x="5" y="64"/>
                    <a:pt x="3" y="59"/>
                  </a:cubicBezTo>
                  <a:cubicBezTo>
                    <a:pt x="1" y="54"/>
                    <a:pt x="0" y="48"/>
                    <a:pt x="0" y="42"/>
                  </a:cubicBezTo>
                  <a:cubicBezTo>
                    <a:pt x="0" y="36"/>
                    <a:pt x="1" y="30"/>
                    <a:pt x="3" y="25"/>
                  </a:cubicBezTo>
                  <a:close/>
                  <a:moveTo>
                    <a:pt x="10" y="56"/>
                  </a:moveTo>
                  <a:cubicBezTo>
                    <a:pt x="12" y="61"/>
                    <a:pt x="14" y="65"/>
                    <a:pt x="17" y="68"/>
                  </a:cubicBezTo>
                  <a:cubicBezTo>
                    <a:pt x="20" y="71"/>
                    <a:pt x="24" y="74"/>
                    <a:pt x="28" y="75"/>
                  </a:cubicBezTo>
                  <a:cubicBezTo>
                    <a:pt x="33" y="77"/>
                    <a:pt x="37" y="78"/>
                    <a:pt x="42" y="78"/>
                  </a:cubicBezTo>
                  <a:cubicBezTo>
                    <a:pt x="47" y="78"/>
                    <a:pt x="52" y="77"/>
                    <a:pt x="56" y="75"/>
                  </a:cubicBezTo>
                  <a:cubicBezTo>
                    <a:pt x="60" y="74"/>
                    <a:pt x="64" y="71"/>
                    <a:pt x="67" y="68"/>
                  </a:cubicBezTo>
                  <a:cubicBezTo>
                    <a:pt x="70" y="65"/>
                    <a:pt x="72" y="61"/>
                    <a:pt x="74" y="56"/>
                  </a:cubicBezTo>
                  <a:cubicBezTo>
                    <a:pt x="76" y="52"/>
                    <a:pt x="77" y="47"/>
                    <a:pt x="77" y="42"/>
                  </a:cubicBezTo>
                  <a:cubicBezTo>
                    <a:pt x="77" y="37"/>
                    <a:pt x="76" y="32"/>
                    <a:pt x="74" y="28"/>
                  </a:cubicBezTo>
                  <a:cubicBezTo>
                    <a:pt x="72" y="23"/>
                    <a:pt x="70" y="20"/>
                    <a:pt x="67" y="16"/>
                  </a:cubicBezTo>
                  <a:cubicBezTo>
                    <a:pt x="64" y="13"/>
                    <a:pt x="60" y="11"/>
                    <a:pt x="56" y="9"/>
                  </a:cubicBezTo>
                  <a:cubicBezTo>
                    <a:pt x="52" y="7"/>
                    <a:pt x="47" y="6"/>
                    <a:pt x="42" y="6"/>
                  </a:cubicBezTo>
                  <a:cubicBezTo>
                    <a:pt x="37" y="6"/>
                    <a:pt x="33" y="7"/>
                    <a:pt x="28" y="9"/>
                  </a:cubicBezTo>
                  <a:cubicBezTo>
                    <a:pt x="24" y="11"/>
                    <a:pt x="20" y="13"/>
                    <a:pt x="17" y="16"/>
                  </a:cubicBezTo>
                  <a:cubicBezTo>
                    <a:pt x="14" y="20"/>
                    <a:pt x="12" y="23"/>
                    <a:pt x="10" y="28"/>
                  </a:cubicBezTo>
                  <a:cubicBezTo>
                    <a:pt x="8" y="32"/>
                    <a:pt x="7" y="37"/>
                    <a:pt x="7" y="42"/>
                  </a:cubicBezTo>
                  <a:cubicBezTo>
                    <a:pt x="7" y="47"/>
                    <a:pt x="8" y="52"/>
                    <a:pt x="10" y="56"/>
                  </a:cubicBezTo>
                  <a:close/>
                  <a:moveTo>
                    <a:pt x="26" y="17"/>
                  </a:moveTo>
                  <a:cubicBezTo>
                    <a:pt x="45" y="17"/>
                    <a:pt x="45" y="17"/>
                    <a:pt x="45" y="17"/>
                  </a:cubicBezTo>
                  <a:cubicBezTo>
                    <a:pt x="51" y="17"/>
                    <a:pt x="55" y="19"/>
                    <a:pt x="58" y="21"/>
                  </a:cubicBezTo>
                  <a:cubicBezTo>
                    <a:pt x="61" y="23"/>
                    <a:pt x="62" y="27"/>
                    <a:pt x="62" y="32"/>
                  </a:cubicBezTo>
                  <a:cubicBezTo>
                    <a:pt x="62" y="36"/>
                    <a:pt x="61" y="39"/>
                    <a:pt x="58" y="41"/>
                  </a:cubicBezTo>
                  <a:cubicBezTo>
                    <a:pt x="56" y="43"/>
                    <a:pt x="53" y="45"/>
                    <a:pt x="49" y="45"/>
                  </a:cubicBezTo>
                  <a:cubicBezTo>
                    <a:pt x="63" y="67"/>
                    <a:pt x="63" y="67"/>
                    <a:pt x="63" y="67"/>
                  </a:cubicBezTo>
                  <a:cubicBezTo>
                    <a:pt x="55" y="67"/>
                    <a:pt x="55" y="67"/>
                    <a:pt x="55" y="67"/>
                  </a:cubicBezTo>
                  <a:cubicBezTo>
                    <a:pt x="41" y="46"/>
                    <a:pt x="41" y="46"/>
                    <a:pt x="41" y="46"/>
                  </a:cubicBezTo>
                  <a:cubicBezTo>
                    <a:pt x="33" y="46"/>
                    <a:pt x="33" y="46"/>
                    <a:pt x="33" y="46"/>
                  </a:cubicBezTo>
                  <a:cubicBezTo>
                    <a:pt x="33" y="67"/>
                    <a:pt x="33" y="67"/>
                    <a:pt x="33" y="67"/>
                  </a:cubicBezTo>
                  <a:cubicBezTo>
                    <a:pt x="26" y="67"/>
                    <a:pt x="26" y="67"/>
                    <a:pt x="26" y="67"/>
                  </a:cubicBezTo>
                  <a:lnTo>
                    <a:pt x="26" y="17"/>
                  </a:lnTo>
                  <a:close/>
                  <a:moveTo>
                    <a:pt x="33" y="39"/>
                  </a:moveTo>
                  <a:cubicBezTo>
                    <a:pt x="41" y="39"/>
                    <a:pt x="41" y="39"/>
                    <a:pt x="41" y="39"/>
                  </a:cubicBezTo>
                  <a:cubicBezTo>
                    <a:pt x="43" y="39"/>
                    <a:pt x="45" y="39"/>
                    <a:pt x="46" y="39"/>
                  </a:cubicBezTo>
                  <a:cubicBezTo>
                    <a:pt x="48" y="39"/>
                    <a:pt x="49" y="39"/>
                    <a:pt x="50" y="38"/>
                  </a:cubicBezTo>
                  <a:cubicBezTo>
                    <a:pt x="52" y="38"/>
                    <a:pt x="53" y="37"/>
                    <a:pt x="53" y="36"/>
                  </a:cubicBezTo>
                  <a:cubicBezTo>
                    <a:pt x="54" y="35"/>
                    <a:pt x="54" y="33"/>
                    <a:pt x="54" y="31"/>
                  </a:cubicBezTo>
                  <a:cubicBezTo>
                    <a:pt x="54" y="30"/>
                    <a:pt x="54" y="28"/>
                    <a:pt x="53" y="27"/>
                  </a:cubicBezTo>
                  <a:cubicBezTo>
                    <a:pt x="53" y="26"/>
                    <a:pt x="52" y="26"/>
                    <a:pt x="51" y="25"/>
                  </a:cubicBezTo>
                  <a:cubicBezTo>
                    <a:pt x="50" y="24"/>
                    <a:pt x="49" y="24"/>
                    <a:pt x="47" y="24"/>
                  </a:cubicBezTo>
                  <a:cubicBezTo>
                    <a:pt x="46" y="24"/>
                    <a:pt x="45" y="24"/>
                    <a:pt x="43" y="24"/>
                  </a:cubicBezTo>
                  <a:cubicBezTo>
                    <a:pt x="33" y="24"/>
                    <a:pt x="33" y="24"/>
                    <a:pt x="33" y="24"/>
                  </a:cubicBezTo>
                  <a:lnTo>
                    <a:pt x="33" y="39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8087" y="1228993"/>
            <a:ext cx="6252276" cy="461665"/>
          </a:xfrm>
        </p:spPr>
        <p:txBody>
          <a:bodyPr wrap="square" lIns="0" tIns="0" rIns="0" bIns="0">
            <a:normAutofit/>
          </a:bodyPr>
          <a:lstStyle>
            <a:lvl1pPr algn="l">
              <a:defRPr sz="3000" baseline="0">
                <a:solidFill>
                  <a:schemeClr val="tx2"/>
                </a:solidFill>
              </a:defRPr>
            </a:lvl1pPr>
          </a:lstStyle>
          <a:p>
            <a:r>
              <a:rPr lang="en-US" noProof="0" smtClean="0"/>
              <a:t>Thank you</a:t>
            </a:r>
            <a:endParaRPr lang="en-US" noProof="0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447675" y="2063327"/>
            <a:ext cx="6262688" cy="702365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Click to edit Master subtitle style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 descr="footer-Beet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5529263"/>
            <a:ext cx="9144000" cy="1328737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1" name="Group 10"/>
          <p:cNvGrpSpPr/>
          <p:nvPr userDrawn="1"/>
        </p:nvGrpSpPr>
        <p:grpSpPr bwMode="gray">
          <a:xfrm>
            <a:off x="7975371" y="6325019"/>
            <a:ext cx="715649" cy="333534"/>
            <a:chOff x="7527713" y="5505450"/>
            <a:chExt cx="1163308" cy="542169"/>
          </a:xfrm>
        </p:grpSpPr>
        <p:sp>
          <p:nvSpPr>
            <p:cNvPr id="12" name="Freeform 5"/>
            <p:cNvSpPr>
              <a:spLocks/>
            </p:cNvSpPr>
            <p:nvPr/>
          </p:nvSpPr>
          <p:spPr bwMode="gray">
            <a:xfrm>
              <a:off x="7527713" y="5505450"/>
              <a:ext cx="453860" cy="542169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3" name="Freeform 6"/>
            <p:cNvSpPr>
              <a:spLocks/>
            </p:cNvSpPr>
            <p:nvPr/>
          </p:nvSpPr>
          <p:spPr bwMode="gray">
            <a:xfrm>
              <a:off x="8022755" y="5505450"/>
              <a:ext cx="470417" cy="542169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4" name="Rectangle 7"/>
            <p:cNvSpPr>
              <a:spLocks noChangeArrowheads="1"/>
            </p:cNvSpPr>
            <p:nvPr/>
          </p:nvSpPr>
          <p:spPr bwMode="gray">
            <a:xfrm>
              <a:off x="8579360" y="5516489"/>
              <a:ext cx="111661" cy="520092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 descr="footer-Beet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5529263"/>
            <a:ext cx="9144000" cy="1328737"/>
          </a:xfrm>
          <a:prstGeom prst="rect">
            <a:avLst/>
          </a:prstGeom>
        </p:spPr>
      </p:pic>
      <p:sp>
        <p:nvSpPr>
          <p:cNvPr id="23" name="Title Placeholder 1"/>
          <p:cNvSpPr>
            <a:spLocks noGrp="1"/>
          </p:cNvSpPr>
          <p:nvPr>
            <p:ph type="title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21" name="Content Placeholder 20"/>
          <p:cNvSpPr>
            <a:spLocks noGrp="1"/>
          </p:cNvSpPr>
          <p:nvPr>
            <p:ph sz="quarter" idx="17"/>
          </p:nvPr>
        </p:nvSpPr>
        <p:spPr>
          <a:xfrm>
            <a:off x="449263" y="1263408"/>
            <a:ext cx="8250237" cy="488974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38" name="Group 37"/>
          <p:cNvGrpSpPr/>
          <p:nvPr userDrawn="1"/>
        </p:nvGrpSpPr>
        <p:grpSpPr bwMode="gray">
          <a:xfrm>
            <a:off x="7975371" y="6325019"/>
            <a:ext cx="715649" cy="333534"/>
            <a:chOff x="7527713" y="5505450"/>
            <a:chExt cx="1163308" cy="542169"/>
          </a:xfrm>
        </p:grpSpPr>
        <p:sp>
          <p:nvSpPr>
            <p:cNvPr id="7" name="Freeform 5"/>
            <p:cNvSpPr>
              <a:spLocks/>
            </p:cNvSpPr>
            <p:nvPr/>
          </p:nvSpPr>
          <p:spPr bwMode="gray">
            <a:xfrm>
              <a:off x="7527713" y="5505450"/>
              <a:ext cx="453860" cy="542169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gray">
            <a:xfrm>
              <a:off x="8022755" y="5505450"/>
              <a:ext cx="470417" cy="542169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gray">
            <a:xfrm>
              <a:off x="8579360" y="5516489"/>
              <a:ext cx="111661" cy="520092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tw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 14" descr="footer-Beet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5529263"/>
            <a:ext cx="9144000" cy="1328737"/>
          </a:xfrm>
          <a:prstGeom prst="rect">
            <a:avLst/>
          </a:prstGeom>
        </p:spPr>
      </p:pic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1" name="Content Placeholder 20"/>
          <p:cNvSpPr>
            <a:spLocks noGrp="1"/>
          </p:cNvSpPr>
          <p:nvPr>
            <p:ph sz="quarter" idx="17"/>
          </p:nvPr>
        </p:nvSpPr>
        <p:spPr>
          <a:xfrm>
            <a:off x="449264" y="1266825"/>
            <a:ext cx="3956050" cy="48863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SzPct val="100000"/>
              <a:buFont typeface="Verdana" pitchFamily="34" charset="0"/>
              <a:buChar char="•"/>
              <a:defRPr sz="1050" baseline="0">
                <a:solidFill>
                  <a:schemeClr val="tx1"/>
                </a:solidFill>
                <a:latin typeface="Arial" pitchFamily="34" charset="0"/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Content Placeholder 20"/>
          <p:cNvSpPr>
            <a:spLocks noGrp="1"/>
          </p:cNvSpPr>
          <p:nvPr>
            <p:ph sz="quarter" idx="23"/>
          </p:nvPr>
        </p:nvSpPr>
        <p:spPr>
          <a:xfrm>
            <a:off x="4741416" y="1266825"/>
            <a:ext cx="3956050" cy="48863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  <a:latin typeface="Arial" pitchFamily="34" charset="0"/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grpSp>
        <p:nvGrpSpPr>
          <p:cNvPr id="17" name="Group 16"/>
          <p:cNvGrpSpPr/>
          <p:nvPr userDrawn="1"/>
        </p:nvGrpSpPr>
        <p:grpSpPr bwMode="gray">
          <a:xfrm>
            <a:off x="7975371" y="6325019"/>
            <a:ext cx="715649" cy="333534"/>
            <a:chOff x="7527713" y="5505450"/>
            <a:chExt cx="1163308" cy="542169"/>
          </a:xfrm>
        </p:grpSpPr>
        <p:sp>
          <p:nvSpPr>
            <p:cNvPr id="18" name="Freeform 5"/>
            <p:cNvSpPr>
              <a:spLocks/>
            </p:cNvSpPr>
            <p:nvPr/>
          </p:nvSpPr>
          <p:spPr bwMode="gray">
            <a:xfrm>
              <a:off x="7527713" y="5505450"/>
              <a:ext cx="453860" cy="542169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9" name="Freeform 6"/>
            <p:cNvSpPr>
              <a:spLocks/>
            </p:cNvSpPr>
            <p:nvPr/>
          </p:nvSpPr>
          <p:spPr bwMode="gray">
            <a:xfrm>
              <a:off x="8022755" y="5505450"/>
              <a:ext cx="470417" cy="542169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0" name="Rectangle 7"/>
            <p:cNvSpPr>
              <a:spLocks noChangeArrowheads="1"/>
            </p:cNvSpPr>
            <p:nvPr/>
          </p:nvSpPr>
          <p:spPr bwMode="gray">
            <a:xfrm>
              <a:off x="8579360" y="5516489"/>
              <a:ext cx="111661" cy="520092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 descr="footer-Beet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5529263"/>
            <a:ext cx="9144000" cy="1328737"/>
          </a:xfrm>
          <a:prstGeom prst="rect">
            <a:avLst/>
          </a:prstGeom>
        </p:spPr>
      </p:pic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3" name="Group 12"/>
          <p:cNvGrpSpPr/>
          <p:nvPr userDrawn="1"/>
        </p:nvGrpSpPr>
        <p:grpSpPr bwMode="gray">
          <a:xfrm>
            <a:off x="7975371" y="6325019"/>
            <a:ext cx="715649" cy="333534"/>
            <a:chOff x="7527713" y="5505450"/>
            <a:chExt cx="1163308" cy="542169"/>
          </a:xfrm>
        </p:grpSpPr>
        <p:sp>
          <p:nvSpPr>
            <p:cNvPr id="14" name="Freeform 5"/>
            <p:cNvSpPr>
              <a:spLocks/>
            </p:cNvSpPr>
            <p:nvPr/>
          </p:nvSpPr>
          <p:spPr bwMode="gray">
            <a:xfrm>
              <a:off x="7527713" y="5505450"/>
              <a:ext cx="453860" cy="542169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5" name="Freeform 6"/>
            <p:cNvSpPr>
              <a:spLocks/>
            </p:cNvSpPr>
            <p:nvPr/>
          </p:nvSpPr>
          <p:spPr bwMode="gray">
            <a:xfrm>
              <a:off x="8022755" y="5505450"/>
              <a:ext cx="470417" cy="542169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6" name="Rectangle 7"/>
            <p:cNvSpPr>
              <a:spLocks noChangeArrowheads="1"/>
            </p:cNvSpPr>
            <p:nvPr/>
          </p:nvSpPr>
          <p:spPr bwMode="gray">
            <a:xfrm>
              <a:off x="8579360" y="5516489"/>
              <a:ext cx="111661" cy="520092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High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 descr="footer-Beet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5529263"/>
            <a:ext cx="9144000" cy="1328737"/>
          </a:xfrm>
          <a:prstGeom prst="rect">
            <a:avLst/>
          </a:prstGeom>
        </p:spPr>
      </p:pic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4" name="Content Placeholder 20"/>
          <p:cNvSpPr>
            <a:spLocks noGrp="1"/>
          </p:cNvSpPr>
          <p:nvPr>
            <p:ph sz="quarter" idx="17"/>
          </p:nvPr>
        </p:nvSpPr>
        <p:spPr>
          <a:xfrm>
            <a:off x="449263" y="1289829"/>
            <a:ext cx="8250237" cy="487125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05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SzPct val="100000"/>
              <a:buFont typeface="Verdana" pitchFamily="34" charset="0"/>
              <a:buChar char="•"/>
              <a:defRPr sz="105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grpSp>
        <p:nvGrpSpPr>
          <p:cNvPr id="15" name="Group 14"/>
          <p:cNvGrpSpPr/>
          <p:nvPr userDrawn="1"/>
        </p:nvGrpSpPr>
        <p:grpSpPr bwMode="gray">
          <a:xfrm>
            <a:off x="7975371" y="6325019"/>
            <a:ext cx="715649" cy="333534"/>
            <a:chOff x="7527713" y="5505450"/>
            <a:chExt cx="1163308" cy="542169"/>
          </a:xfrm>
        </p:grpSpPr>
        <p:sp>
          <p:nvSpPr>
            <p:cNvPr id="16" name="Freeform 5"/>
            <p:cNvSpPr>
              <a:spLocks/>
            </p:cNvSpPr>
            <p:nvPr/>
          </p:nvSpPr>
          <p:spPr bwMode="gray">
            <a:xfrm>
              <a:off x="7527713" y="5505450"/>
              <a:ext cx="453860" cy="542169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7" name="Freeform 6"/>
            <p:cNvSpPr>
              <a:spLocks/>
            </p:cNvSpPr>
            <p:nvPr/>
          </p:nvSpPr>
          <p:spPr bwMode="gray">
            <a:xfrm>
              <a:off x="8022755" y="5505450"/>
              <a:ext cx="470417" cy="542169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8" name="Rectangle 7"/>
            <p:cNvSpPr>
              <a:spLocks noChangeArrowheads="1"/>
            </p:cNvSpPr>
            <p:nvPr/>
          </p:nvSpPr>
          <p:spPr bwMode="gray">
            <a:xfrm>
              <a:off x="8579360" y="5516489"/>
              <a:ext cx="111661" cy="520092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two - High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 12" descr="footer-Beet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5529263"/>
            <a:ext cx="9144000" cy="1328737"/>
          </a:xfrm>
          <a:prstGeom prst="rect">
            <a:avLst/>
          </a:prstGeom>
        </p:spPr>
      </p:pic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Content Placeholder 20"/>
          <p:cNvSpPr>
            <a:spLocks noGrp="1"/>
          </p:cNvSpPr>
          <p:nvPr>
            <p:ph sz="quarter" idx="17"/>
          </p:nvPr>
        </p:nvSpPr>
        <p:spPr>
          <a:xfrm>
            <a:off x="449264" y="1289829"/>
            <a:ext cx="3956049" cy="487125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05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Content Placeholder 20"/>
          <p:cNvSpPr>
            <a:spLocks noGrp="1"/>
          </p:cNvSpPr>
          <p:nvPr>
            <p:ph sz="quarter" idx="18"/>
          </p:nvPr>
        </p:nvSpPr>
        <p:spPr>
          <a:xfrm>
            <a:off x="4754116" y="1289829"/>
            <a:ext cx="3945384" cy="487125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05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grpSp>
        <p:nvGrpSpPr>
          <p:cNvPr id="17" name="Group 16"/>
          <p:cNvGrpSpPr/>
          <p:nvPr userDrawn="1"/>
        </p:nvGrpSpPr>
        <p:grpSpPr bwMode="gray">
          <a:xfrm>
            <a:off x="7975371" y="6325019"/>
            <a:ext cx="715649" cy="333534"/>
            <a:chOff x="7527713" y="5505450"/>
            <a:chExt cx="1163308" cy="542169"/>
          </a:xfrm>
        </p:grpSpPr>
        <p:sp>
          <p:nvSpPr>
            <p:cNvPr id="18" name="Freeform 5"/>
            <p:cNvSpPr>
              <a:spLocks/>
            </p:cNvSpPr>
            <p:nvPr/>
          </p:nvSpPr>
          <p:spPr bwMode="gray">
            <a:xfrm>
              <a:off x="7527713" y="5505450"/>
              <a:ext cx="453860" cy="542169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9" name="Freeform 6"/>
            <p:cNvSpPr>
              <a:spLocks/>
            </p:cNvSpPr>
            <p:nvPr/>
          </p:nvSpPr>
          <p:spPr bwMode="gray">
            <a:xfrm>
              <a:off x="8022755" y="5505450"/>
              <a:ext cx="470417" cy="542169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0" name="Rectangle 7"/>
            <p:cNvSpPr>
              <a:spLocks noChangeArrowheads="1"/>
            </p:cNvSpPr>
            <p:nvPr/>
          </p:nvSpPr>
          <p:spPr bwMode="gray">
            <a:xfrm>
              <a:off x="8579360" y="5516489"/>
              <a:ext cx="111661" cy="520092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 13" descr="footer-Beet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5529263"/>
            <a:ext cx="9144000" cy="1328737"/>
          </a:xfrm>
          <a:prstGeom prst="rect">
            <a:avLst/>
          </a:prstGeom>
        </p:spPr>
      </p:pic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1" name="Content Placeholder 20"/>
          <p:cNvSpPr>
            <a:spLocks noGrp="1"/>
          </p:cNvSpPr>
          <p:nvPr>
            <p:ph sz="quarter" idx="17"/>
          </p:nvPr>
        </p:nvSpPr>
        <p:spPr>
          <a:xfrm>
            <a:off x="449264" y="1266825"/>
            <a:ext cx="3956050" cy="488632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Content Placeholder 20"/>
          <p:cNvSpPr>
            <a:spLocks noGrp="1"/>
          </p:cNvSpPr>
          <p:nvPr>
            <p:ph sz="quarter" idx="23"/>
          </p:nvPr>
        </p:nvSpPr>
        <p:spPr>
          <a:xfrm>
            <a:off x="4741416" y="1266825"/>
            <a:ext cx="3956050" cy="488632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grpSp>
        <p:nvGrpSpPr>
          <p:cNvPr id="17" name="Group 16"/>
          <p:cNvGrpSpPr/>
          <p:nvPr userDrawn="1"/>
        </p:nvGrpSpPr>
        <p:grpSpPr bwMode="gray">
          <a:xfrm>
            <a:off x="7975371" y="6325019"/>
            <a:ext cx="715649" cy="333534"/>
            <a:chOff x="7527713" y="5505450"/>
            <a:chExt cx="1163308" cy="542169"/>
          </a:xfrm>
        </p:grpSpPr>
        <p:sp>
          <p:nvSpPr>
            <p:cNvPr id="18" name="Freeform 5"/>
            <p:cNvSpPr>
              <a:spLocks/>
            </p:cNvSpPr>
            <p:nvPr/>
          </p:nvSpPr>
          <p:spPr bwMode="gray">
            <a:xfrm>
              <a:off x="7527713" y="5505450"/>
              <a:ext cx="453860" cy="542169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9" name="Freeform 6"/>
            <p:cNvSpPr>
              <a:spLocks/>
            </p:cNvSpPr>
            <p:nvPr/>
          </p:nvSpPr>
          <p:spPr bwMode="gray">
            <a:xfrm>
              <a:off x="8022755" y="5505450"/>
              <a:ext cx="470417" cy="542169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0" name="Rectangle 7"/>
            <p:cNvSpPr>
              <a:spLocks noChangeArrowheads="1"/>
            </p:cNvSpPr>
            <p:nvPr/>
          </p:nvSpPr>
          <p:spPr bwMode="gray">
            <a:xfrm>
              <a:off x="8579360" y="5516489"/>
              <a:ext cx="111661" cy="520092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Image 15" descr="section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2286000"/>
            <a:ext cx="9144000" cy="2286000"/>
          </a:xfrm>
          <a:prstGeom prst="rect">
            <a:avLst/>
          </a:prstGeom>
        </p:spPr>
      </p:pic>
      <p:pic>
        <p:nvPicPr>
          <p:cNvPr id="40" name="Picture 8" descr="bg_connectors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7" name="Group 6"/>
          <p:cNvGrpSpPr/>
          <p:nvPr userDrawn="1"/>
        </p:nvGrpSpPr>
        <p:grpSpPr bwMode="gray">
          <a:xfrm>
            <a:off x="6901056" y="5829386"/>
            <a:ext cx="1894407" cy="855073"/>
            <a:chOff x="1028700" y="1828800"/>
            <a:chExt cx="7083426" cy="3197226"/>
          </a:xfrm>
        </p:grpSpPr>
        <p:sp>
          <p:nvSpPr>
            <p:cNvPr id="8" name="Freeform 5"/>
            <p:cNvSpPr>
              <a:spLocks/>
            </p:cNvSpPr>
            <p:nvPr/>
          </p:nvSpPr>
          <p:spPr bwMode="gray">
            <a:xfrm>
              <a:off x="3371850" y="1828800"/>
              <a:ext cx="1697038" cy="2027238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9" name="Freeform 6"/>
            <p:cNvSpPr>
              <a:spLocks/>
            </p:cNvSpPr>
            <p:nvPr/>
          </p:nvSpPr>
          <p:spPr bwMode="gray">
            <a:xfrm>
              <a:off x="5222875" y="1828800"/>
              <a:ext cx="1758950" cy="2027238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0" name="Rectangle 7"/>
            <p:cNvSpPr>
              <a:spLocks noChangeArrowheads="1"/>
            </p:cNvSpPr>
            <p:nvPr/>
          </p:nvSpPr>
          <p:spPr bwMode="gray">
            <a:xfrm>
              <a:off x="7304088" y="1870075"/>
              <a:ext cx="417513" cy="1944688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gray">
            <a:xfrm>
              <a:off x="1028700" y="4525963"/>
              <a:ext cx="269875" cy="390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8" y="0"/>
                </a:cxn>
                <a:cxn ang="0">
                  <a:pos x="168" y="26"/>
                </a:cxn>
                <a:cxn ang="0">
                  <a:pos x="31" y="26"/>
                </a:cxn>
                <a:cxn ang="0">
                  <a:pos x="31" y="107"/>
                </a:cxn>
                <a:cxn ang="0">
                  <a:pos x="159" y="107"/>
                </a:cxn>
                <a:cxn ang="0">
                  <a:pos x="159" y="133"/>
                </a:cxn>
                <a:cxn ang="0">
                  <a:pos x="31" y="133"/>
                </a:cxn>
                <a:cxn ang="0">
                  <a:pos x="31" y="218"/>
                </a:cxn>
                <a:cxn ang="0">
                  <a:pos x="170" y="218"/>
                </a:cxn>
                <a:cxn ang="0">
                  <a:pos x="170" y="246"/>
                </a:cxn>
                <a:cxn ang="0">
                  <a:pos x="0" y="246"/>
                </a:cxn>
                <a:cxn ang="0">
                  <a:pos x="0" y="0"/>
                </a:cxn>
              </a:cxnLst>
              <a:rect l="0" t="0" r="r" b="b"/>
              <a:pathLst>
                <a:path w="170" h="246">
                  <a:moveTo>
                    <a:pt x="0" y="0"/>
                  </a:moveTo>
                  <a:lnTo>
                    <a:pt x="168" y="0"/>
                  </a:lnTo>
                  <a:lnTo>
                    <a:pt x="168" y="26"/>
                  </a:lnTo>
                  <a:lnTo>
                    <a:pt x="31" y="26"/>
                  </a:lnTo>
                  <a:lnTo>
                    <a:pt x="31" y="107"/>
                  </a:lnTo>
                  <a:lnTo>
                    <a:pt x="159" y="107"/>
                  </a:lnTo>
                  <a:lnTo>
                    <a:pt x="159" y="133"/>
                  </a:lnTo>
                  <a:lnTo>
                    <a:pt x="31" y="133"/>
                  </a:lnTo>
                  <a:lnTo>
                    <a:pt x="31" y="218"/>
                  </a:lnTo>
                  <a:lnTo>
                    <a:pt x="170" y="218"/>
                  </a:lnTo>
                  <a:lnTo>
                    <a:pt x="170" y="246"/>
                  </a:lnTo>
                  <a:lnTo>
                    <a:pt x="0" y="2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2" name="Freeform 9"/>
            <p:cNvSpPr>
              <a:spLocks/>
            </p:cNvSpPr>
            <p:nvPr/>
          </p:nvSpPr>
          <p:spPr bwMode="gray">
            <a:xfrm>
              <a:off x="1322388" y="4635500"/>
              <a:ext cx="269875" cy="280988"/>
            </a:xfrm>
            <a:custGeom>
              <a:avLst/>
              <a:gdLst/>
              <a:ahLst/>
              <a:cxnLst>
                <a:cxn ang="0">
                  <a:pos x="66" y="83"/>
                </a:cxn>
                <a:cxn ang="0">
                  <a:pos x="4" y="0"/>
                </a:cxn>
                <a:cxn ang="0">
                  <a:pos x="42" y="0"/>
                </a:cxn>
                <a:cxn ang="0">
                  <a:pos x="85" y="61"/>
                </a:cxn>
                <a:cxn ang="0">
                  <a:pos x="127" y="0"/>
                </a:cxn>
                <a:cxn ang="0">
                  <a:pos x="163" y="0"/>
                </a:cxn>
                <a:cxn ang="0">
                  <a:pos x="101" y="80"/>
                </a:cxn>
                <a:cxn ang="0">
                  <a:pos x="170" y="177"/>
                </a:cxn>
                <a:cxn ang="0">
                  <a:pos x="134" y="177"/>
                </a:cxn>
                <a:cxn ang="0">
                  <a:pos x="85" y="104"/>
                </a:cxn>
                <a:cxn ang="0">
                  <a:pos x="35" y="177"/>
                </a:cxn>
                <a:cxn ang="0">
                  <a:pos x="0" y="177"/>
                </a:cxn>
                <a:cxn ang="0">
                  <a:pos x="66" y="83"/>
                </a:cxn>
              </a:cxnLst>
              <a:rect l="0" t="0" r="r" b="b"/>
              <a:pathLst>
                <a:path w="170" h="177">
                  <a:moveTo>
                    <a:pt x="66" y="83"/>
                  </a:moveTo>
                  <a:lnTo>
                    <a:pt x="4" y="0"/>
                  </a:lnTo>
                  <a:lnTo>
                    <a:pt x="42" y="0"/>
                  </a:lnTo>
                  <a:lnTo>
                    <a:pt x="85" y="61"/>
                  </a:lnTo>
                  <a:lnTo>
                    <a:pt x="127" y="0"/>
                  </a:lnTo>
                  <a:lnTo>
                    <a:pt x="163" y="0"/>
                  </a:lnTo>
                  <a:lnTo>
                    <a:pt x="101" y="80"/>
                  </a:lnTo>
                  <a:lnTo>
                    <a:pt x="170" y="177"/>
                  </a:lnTo>
                  <a:lnTo>
                    <a:pt x="134" y="177"/>
                  </a:lnTo>
                  <a:lnTo>
                    <a:pt x="85" y="104"/>
                  </a:lnTo>
                  <a:lnTo>
                    <a:pt x="35" y="177"/>
                  </a:lnTo>
                  <a:lnTo>
                    <a:pt x="0" y="177"/>
                  </a:lnTo>
                  <a:lnTo>
                    <a:pt x="66" y="8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4" name="Freeform 10"/>
            <p:cNvSpPr>
              <a:spLocks noEditPoints="1"/>
            </p:cNvSpPr>
            <p:nvPr/>
          </p:nvSpPr>
          <p:spPr bwMode="gray">
            <a:xfrm>
              <a:off x="1633538" y="4627563"/>
              <a:ext cx="266700" cy="398463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2"/>
                </a:cxn>
                <a:cxn ang="0">
                  <a:pos x="13" y="12"/>
                </a:cxn>
                <a:cxn ang="0">
                  <a:pos x="22" y="3"/>
                </a:cxn>
                <a:cxn ang="0">
                  <a:pos x="36" y="0"/>
                </a:cxn>
                <a:cxn ang="0">
                  <a:pos x="52" y="3"/>
                </a:cxn>
                <a:cxn ang="0">
                  <a:pos x="62" y="12"/>
                </a:cxn>
                <a:cxn ang="0">
                  <a:pos x="69" y="24"/>
                </a:cxn>
                <a:cxn ang="0">
                  <a:pos x="71" y="39"/>
                </a:cxn>
                <a:cxn ang="0">
                  <a:pos x="69" y="55"/>
                </a:cxn>
                <a:cxn ang="0">
                  <a:pos x="63" y="67"/>
                </a:cxn>
                <a:cxn ang="0">
                  <a:pos x="52" y="75"/>
                </a:cxn>
                <a:cxn ang="0">
                  <a:pos x="37" y="78"/>
                </a:cxn>
                <a:cxn ang="0">
                  <a:pos x="31" y="78"/>
                </a:cxn>
                <a:cxn ang="0">
                  <a:pos x="24" y="76"/>
                </a:cxn>
                <a:cxn ang="0">
                  <a:pos x="18" y="72"/>
                </a:cxn>
                <a:cxn ang="0">
                  <a:pos x="13" y="67"/>
                </a:cxn>
                <a:cxn ang="0">
                  <a:pos x="12" y="67"/>
                </a:cxn>
                <a:cxn ang="0">
                  <a:pos x="12" y="106"/>
                </a:cxn>
                <a:cxn ang="0">
                  <a:pos x="0" y="106"/>
                </a:cxn>
                <a:cxn ang="0">
                  <a:pos x="0" y="2"/>
                </a:cxn>
                <a:cxn ang="0">
                  <a:pos x="57" y="28"/>
                </a:cxn>
                <a:cxn ang="0">
                  <a:pos x="52" y="19"/>
                </a:cxn>
                <a:cxn ang="0">
                  <a:pos x="45" y="13"/>
                </a:cxn>
                <a:cxn ang="0">
                  <a:pos x="35" y="11"/>
                </a:cxn>
                <a:cxn ang="0">
                  <a:pos x="24" y="13"/>
                </a:cxn>
                <a:cxn ang="0">
                  <a:pos x="17" y="20"/>
                </a:cxn>
                <a:cxn ang="0">
                  <a:pos x="13" y="29"/>
                </a:cxn>
                <a:cxn ang="0">
                  <a:pos x="12" y="39"/>
                </a:cxn>
                <a:cxn ang="0">
                  <a:pos x="13" y="50"/>
                </a:cxn>
                <a:cxn ang="0">
                  <a:pos x="17" y="59"/>
                </a:cxn>
                <a:cxn ang="0">
                  <a:pos x="25" y="65"/>
                </a:cxn>
                <a:cxn ang="0">
                  <a:pos x="35" y="68"/>
                </a:cxn>
                <a:cxn ang="0">
                  <a:pos x="46" y="65"/>
                </a:cxn>
                <a:cxn ang="0">
                  <a:pos x="53" y="59"/>
                </a:cxn>
                <a:cxn ang="0">
                  <a:pos x="57" y="49"/>
                </a:cxn>
                <a:cxn ang="0">
                  <a:pos x="58" y="39"/>
                </a:cxn>
                <a:cxn ang="0">
                  <a:pos x="57" y="28"/>
                </a:cxn>
              </a:cxnLst>
              <a:rect l="0" t="0" r="r" b="b"/>
              <a:pathLst>
                <a:path w="71" h="106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5" y="8"/>
                    <a:pt x="18" y="5"/>
                    <a:pt x="22" y="3"/>
                  </a:cubicBezTo>
                  <a:cubicBezTo>
                    <a:pt x="26" y="1"/>
                    <a:pt x="31" y="0"/>
                    <a:pt x="36" y="0"/>
                  </a:cubicBezTo>
                  <a:cubicBezTo>
                    <a:pt x="42" y="0"/>
                    <a:pt x="47" y="1"/>
                    <a:pt x="52" y="3"/>
                  </a:cubicBezTo>
                  <a:cubicBezTo>
                    <a:pt x="56" y="5"/>
                    <a:pt x="60" y="8"/>
                    <a:pt x="62" y="12"/>
                  </a:cubicBezTo>
                  <a:cubicBezTo>
                    <a:pt x="65" y="15"/>
                    <a:pt x="67" y="20"/>
                    <a:pt x="69" y="24"/>
                  </a:cubicBezTo>
                  <a:cubicBezTo>
                    <a:pt x="70" y="29"/>
                    <a:pt x="71" y="34"/>
                    <a:pt x="71" y="39"/>
                  </a:cubicBezTo>
                  <a:cubicBezTo>
                    <a:pt x="71" y="45"/>
                    <a:pt x="70" y="50"/>
                    <a:pt x="69" y="55"/>
                  </a:cubicBezTo>
                  <a:cubicBezTo>
                    <a:pt x="68" y="59"/>
                    <a:pt x="65" y="63"/>
                    <a:pt x="63" y="67"/>
                  </a:cubicBezTo>
                  <a:cubicBezTo>
                    <a:pt x="60" y="70"/>
                    <a:pt x="56" y="73"/>
                    <a:pt x="52" y="75"/>
                  </a:cubicBezTo>
                  <a:cubicBezTo>
                    <a:pt x="48" y="77"/>
                    <a:pt x="42" y="78"/>
                    <a:pt x="37" y="78"/>
                  </a:cubicBezTo>
                  <a:cubicBezTo>
                    <a:pt x="35" y="78"/>
                    <a:pt x="33" y="78"/>
                    <a:pt x="31" y="78"/>
                  </a:cubicBezTo>
                  <a:cubicBezTo>
                    <a:pt x="28" y="78"/>
                    <a:pt x="26" y="77"/>
                    <a:pt x="24" y="76"/>
                  </a:cubicBezTo>
                  <a:cubicBezTo>
                    <a:pt x="22" y="75"/>
                    <a:pt x="20" y="74"/>
                    <a:pt x="18" y="72"/>
                  </a:cubicBezTo>
                  <a:cubicBezTo>
                    <a:pt x="16" y="71"/>
                    <a:pt x="14" y="69"/>
                    <a:pt x="13" y="67"/>
                  </a:cubicBezTo>
                  <a:cubicBezTo>
                    <a:pt x="12" y="67"/>
                    <a:pt x="12" y="67"/>
                    <a:pt x="12" y="67"/>
                  </a:cubicBezTo>
                  <a:cubicBezTo>
                    <a:pt x="12" y="106"/>
                    <a:pt x="12" y="106"/>
                    <a:pt x="12" y="106"/>
                  </a:cubicBezTo>
                  <a:cubicBezTo>
                    <a:pt x="0" y="106"/>
                    <a:pt x="0" y="106"/>
                    <a:pt x="0" y="106"/>
                  </a:cubicBezTo>
                  <a:lnTo>
                    <a:pt x="0" y="2"/>
                  </a:lnTo>
                  <a:close/>
                  <a:moveTo>
                    <a:pt x="57" y="28"/>
                  </a:moveTo>
                  <a:cubicBezTo>
                    <a:pt x="56" y="25"/>
                    <a:pt x="54" y="22"/>
                    <a:pt x="52" y="19"/>
                  </a:cubicBezTo>
                  <a:cubicBezTo>
                    <a:pt x="51" y="17"/>
                    <a:pt x="48" y="15"/>
                    <a:pt x="45" y="13"/>
                  </a:cubicBezTo>
                  <a:cubicBezTo>
                    <a:pt x="42" y="12"/>
                    <a:pt x="39" y="11"/>
                    <a:pt x="35" y="11"/>
                  </a:cubicBezTo>
                  <a:cubicBezTo>
                    <a:pt x="31" y="11"/>
                    <a:pt x="27" y="12"/>
                    <a:pt x="24" y="13"/>
                  </a:cubicBezTo>
                  <a:cubicBezTo>
                    <a:pt x="21" y="15"/>
                    <a:pt x="19" y="17"/>
                    <a:pt x="17" y="20"/>
                  </a:cubicBezTo>
                  <a:cubicBezTo>
                    <a:pt x="15" y="22"/>
                    <a:pt x="14" y="25"/>
                    <a:pt x="13" y="29"/>
                  </a:cubicBezTo>
                  <a:cubicBezTo>
                    <a:pt x="12" y="32"/>
                    <a:pt x="12" y="36"/>
                    <a:pt x="12" y="39"/>
                  </a:cubicBezTo>
                  <a:cubicBezTo>
                    <a:pt x="12" y="43"/>
                    <a:pt x="12" y="46"/>
                    <a:pt x="13" y="50"/>
                  </a:cubicBezTo>
                  <a:cubicBezTo>
                    <a:pt x="14" y="53"/>
                    <a:pt x="15" y="56"/>
                    <a:pt x="17" y="59"/>
                  </a:cubicBezTo>
                  <a:cubicBezTo>
                    <a:pt x="19" y="61"/>
                    <a:pt x="22" y="64"/>
                    <a:pt x="25" y="65"/>
                  </a:cubicBezTo>
                  <a:cubicBezTo>
                    <a:pt x="28" y="67"/>
                    <a:pt x="31" y="68"/>
                    <a:pt x="35" y="68"/>
                  </a:cubicBezTo>
                  <a:cubicBezTo>
                    <a:pt x="40" y="68"/>
                    <a:pt x="43" y="67"/>
                    <a:pt x="46" y="65"/>
                  </a:cubicBezTo>
                  <a:cubicBezTo>
                    <a:pt x="49" y="63"/>
                    <a:pt x="51" y="61"/>
                    <a:pt x="53" y="59"/>
                  </a:cubicBezTo>
                  <a:cubicBezTo>
                    <a:pt x="55" y="56"/>
                    <a:pt x="56" y="53"/>
                    <a:pt x="57" y="49"/>
                  </a:cubicBezTo>
                  <a:cubicBezTo>
                    <a:pt x="58" y="46"/>
                    <a:pt x="58" y="42"/>
                    <a:pt x="58" y="39"/>
                  </a:cubicBezTo>
                  <a:cubicBezTo>
                    <a:pt x="58" y="35"/>
                    <a:pt x="58" y="32"/>
                    <a:pt x="57" y="28"/>
                  </a:cubicBez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8" name="Freeform 11"/>
            <p:cNvSpPr>
              <a:spLocks noEditPoints="1"/>
            </p:cNvSpPr>
            <p:nvPr/>
          </p:nvSpPr>
          <p:spPr bwMode="gray">
            <a:xfrm>
              <a:off x="1938338" y="4627563"/>
              <a:ext cx="258763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2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3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5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8" y="11"/>
                    <a:pt x="35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9" name="Freeform 12"/>
            <p:cNvSpPr>
              <a:spLocks/>
            </p:cNvSpPr>
            <p:nvPr/>
          </p:nvSpPr>
          <p:spPr bwMode="gray">
            <a:xfrm>
              <a:off x="2241550" y="4627563"/>
              <a:ext cx="150813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7"/>
                </a:cxn>
                <a:cxn ang="0">
                  <a:pos x="12" y="17"/>
                </a:cxn>
                <a:cxn ang="0">
                  <a:pos x="23" y="4"/>
                </a:cxn>
                <a:cxn ang="0">
                  <a:pos x="40" y="0"/>
                </a:cxn>
                <a:cxn ang="0">
                  <a:pos x="40" y="13"/>
                </a:cxn>
                <a:cxn ang="0">
                  <a:pos x="27" y="15"/>
                </a:cxn>
                <a:cxn ang="0">
                  <a:pos x="18" y="21"/>
                </a:cxn>
                <a:cxn ang="0">
                  <a:pos x="14" y="31"/>
                </a:cxn>
                <a:cxn ang="0">
                  <a:pos x="12" y="43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40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5" y="11"/>
                    <a:pt x="19" y="7"/>
                    <a:pt x="23" y="4"/>
                  </a:cubicBezTo>
                  <a:cubicBezTo>
                    <a:pt x="27" y="1"/>
                    <a:pt x="33" y="0"/>
                    <a:pt x="40" y="0"/>
                  </a:cubicBezTo>
                  <a:cubicBezTo>
                    <a:pt x="40" y="13"/>
                    <a:pt x="40" y="13"/>
                    <a:pt x="40" y="13"/>
                  </a:cubicBezTo>
                  <a:cubicBezTo>
                    <a:pt x="35" y="13"/>
                    <a:pt x="30" y="14"/>
                    <a:pt x="27" y="15"/>
                  </a:cubicBezTo>
                  <a:cubicBezTo>
                    <a:pt x="23" y="16"/>
                    <a:pt x="21" y="18"/>
                    <a:pt x="18" y="21"/>
                  </a:cubicBezTo>
                  <a:cubicBezTo>
                    <a:pt x="16" y="24"/>
                    <a:pt x="15" y="27"/>
                    <a:pt x="14" y="31"/>
                  </a:cubicBezTo>
                  <a:cubicBezTo>
                    <a:pt x="13" y="34"/>
                    <a:pt x="12" y="39"/>
                    <a:pt x="12" y="43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0" name="Freeform 13"/>
            <p:cNvSpPr>
              <a:spLocks noEditPoints="1"/>
            </p:cNvSpPr>
            <p:nvPr/>
          </p:nvSpPr>
          <p:spPr bwMode="gray">
            <a:xfrm>
              <a:off x="2425700" y="4525963"/>
              <a:ext cx="44450" cy="390525"/>
            </a:xfrm>
            <a:custGeom>
              <a:avLst/>
              <a:gdLst/>
              <a:ahLst/>
              <a:cxnLst>
                <a:cxn ang="0">
                  <a:pos x="28" y="35"/>
                </a:cxn>
                <a:cxn ang="0">
                  <a:pos x="0" y="35"/>
                </a:cxn>
                <a:cxn ang="0">
                  <a:pos x="0" y="0"/>
                </a:cxn>
                <a:cxn ang="0">
                  <a:pos x="28" y="0"/>
                </a:cxn>
                <a:cxn ang="0">
                  <a:pos x="28" y="35"/>
                </a:cxn>
                <a:cxn ang="0">
                  <a:pos x="0" y="69"/>
                </a:cxn>
                <a:cxn ang="0">
                  <a:pos x="28" y="69"/>
                </a:cxn>
                <a:cxn ang="0">
                  <a:pos x="28" y="246"/>
                </a:cxn>
                <a:cxn ang="0">
                  <a:pos x="0" y="246"/>
                </a:cxn>
                <a:cxn ang="0">
                  <a:pos x="0" y="69"/>
                </a:cxn>
              </a:cxnLst>
              <a:rect l="0" t="0" r="r" b="b"/>
              <a:pathLst>
                <a:path w="28" h="246">
                  <a:moveTo>
                    <a:pt x="28" y="35"/>
                  </a:moveTo>
                  <a:lnTo>
                    <a:pt x="0" y="35"/>
                  </a:lnTo>
                  <a:lnTo>
                    <a:pt x="0" y="0"/>
                  </a:lnTo>
                  <a:lnTo>
                    <a:pt x="28" y="0"/>
                  </a:lnTo>
                  <a:lnTo>
                    <a:pt x="28" y="35"/>
                  </a:lnTo>
                  <a:close/>
                  <a:moveTo>
                    <a:pt x="0" y="69"/>
                  </a:moveTo>
                  <a:lnTo>
                    <a:pt x="28" y="69"/>
                  </a:lnTo>
                  <a:lnTo>
                    <a:pt x="28" y="246"/>
                  </a:lnTo>
                  <a:lnTo>
                    <a:pt x="0" y="246"/>
                  </a:lnTo>
                  <a:lnTo>
                    <a:pt x="0" y="69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1" name="Freeform 14"/>
            <p:cNvSpPr>
              <a:spLocks noEditPoints="1"/>
            </p:cNvSpPr>
            <p:nvPr/>
          </p:nvSpPr>
          <p:spPr bwMode="gray">
            <a:xfrm>
              <a:off x="2527300" y="4627563"/>
              <a:ext cx="258763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2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2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4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2" y="76"/>
                    <a:pt x="44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2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1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7" y="11"/>
                    <a:pt x="34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2" name="Freeform 15"/>
            <p:cNvSpPr>
              <a:spLocks/>
            </p:cNvSpPr>
            <p:nvPr/>
          </p:nvSpPr>
          <p:spPr bwMode="gray">
            <a:xfrm>
              <a:off x="2832100" y="4627563"/>
              <a:ext cx="236538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4"/>
                </a:cxn>
                <a:cxn ang="0">
                  <a:pos x="12" y="14"/>
                </a:cxn>
                <a:cxn ang="0">
                  <a:pos x="22" y="3"/>
                </a:cxn>
                <a:cxn ang="0">
                  <a:pos x="37" y="0"/>
                </a:cxn>
                <a:cxn ang="0">
                  <a:pos x="49" y="2"/>
                </a:cxn>
                <a:cxn ang="0">
                  <a:pos x="57" y="8"/>
                </a:cxn>
                <a:cxn ang="0">
                  <a:pos x="61" y="16"/>
                </a:cxn>
                <a:cxn ang="0">
                  <a:pos x="63" y="27"/>
                </a:cxn>
                <a:cxn ang="0">
                  <a:pos x="63" y="77"/>
                </a:cxn>
                <a:cxn ang="0">
                  <a:pos x="50" y="77"/>
                </a:cxn>
                <a:cxn ang="0">
                  <a:pos x="50" y="26"/>
                </a:cxn>
                <a:cxn ang="0">
                  <a:pos x="46" y="15"/>
                </a:cxn>
                <a:cxn ang="0">
                  <a:pos x="35" y="11"/>
                </a:cxn>
                <a:cxn ang="0">
                  <a:pos x="25" y="13"/>
                </a:cxn>
                <a:cxn ang="0">
                  <a:pos x="18" y="17"/>
                </a:cxn>
                <a:cxn ang="0">
                  <a:pos x="14" y="25"/>
                </a:cxn>
                <a:cxn ang="0">
                  <a:pos x="13" y="34"/>
                </a:cxn>
                <a:cxn ang="0">
                  <a:pos x="13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63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5" y="9"/>
                    <a:pt x="18" y="5"/>
                    <a:pt x="22" y="3"/>
                  </a:cubicBezTo>
                  <a:cubicBezTo>
                    <a:pt x="27" y="1"/>
                    <a:pt x="31" y="0"/>
                    <a:pt x="37" y="0"/>
                  </a:cubicBezTo>
                  <a:cubicBezTo>
                    <a:pt x="42" y="0"/>
                    <a:pt x="46" y="1"/>
                    <a:pt x="49" y="2"/>
                  </a:cubicBezTo>
                  <a:cubicBezTo>
                    <a:pt x="52" y="3"/>
                    <a:pt x="55" y="5"/>
                    <a:pt x="57" y="8"/>
                  </a:cubicBezTo>
                  <a:cubicBezTo>
                    <a:pt x="59" y="10"/>
                    <a:pt x="61" y="13"/>
                    <a:pt x="61" y="16"/>
                  </a:cubicBezTo>
                  <a:cubicBezTo>
                    <a:pt x="62" y="20"/>
                    <a:pt x="63" y="23"/>
                    <a:pt x="63" y="27"/>
                  </a:cubicBezTo>
                  <a:cubicBezTo>
                    <a:pt x="63" y="77"/>
                    <a:pt x="63" y="77"/>
                    <a:pt x="63" y="77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50" y="26"/>
                    <a:pt x="50" y="26"/>
                    <a:pt x="50" y="26"/>
                  </a:cubicBezTo>
                  <a:cubicBezTo>
                    <a:pt x="50" y="21"/>
                    <a:pt x="49" y="18"/>
                    <a:pt x="46" y="15"/>
                  </a:cubicBezTo>
                  <a:cubicBezTo>
                    <a:pt x="43" y="12"/>
                    <a:pt x="40" y="11"/>
                    <a:pt x="35" y="11"/>
                  </a:cubicBezTo>
                  <a:cubicBezTo>
                    <a:pt x="31" y="11"/>
                    <a:pt x="28" y="11"/>
                    <a:pt x="25" y="13"/>
                  </a:cubicBezTo>
                  <a:cubicBezTo>
                    <a:pt x="22" y="14"/>
                    <a:pt x="20" y="15"/>
                    <a:pt x="18" y="17"/>
                  </a:cubicBezTo>
                  <a:cubicBezTo>
                    <a:pt x="16" y="20"/>
                    <a:pt x="15" y="22"/>
                    <a:pt x="14" y="25"/>
                  </a:cubicBezTo>
                  <a:cubicBezTo>
                    <a:pt x="13" y="28"/>
                    <a:pt x="13" y="31"/>
                    <a:pt x="13" y="34"/>
                  </a:cubicBezTo>
                  <a:cubicBezTo>
                    <a:pt x="13" y="77"/>
                    <a:pt x="13" y="77"/>
                    <a:pt x="13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3" name="Freeform 16"/>
            <p:cNvSpPr>
              <a:spLocks/>
            </p:cNvSpPr>
            <p:nvPr/>
          </p:nvSpPr>
          <p:spPr bwMode="gray">
            <a:xfrm>
              <a:off x="3121025" y="4627563"/>
              <a:ext cx="255588" cy="293688"/>
            </a:xfrm>
            <a:custGeom>
              <a:avLst/>
              <a:gdLst/>
              <a:ahLst/>
              <a:cxnLst>
                <a:cxn ang="0">
                  <a:pos x="55" y="26"/>
                </a:cxn>
                <a:cxn ang="0">
                  <a:pos x="48" y="15"/>
                </a:cxn>
                <a:cxn ang="0">
                  <a:pos x="36" y="11"/>
                </a:cxn>
                <a:cxn ang="0">
                  <a:pos x="25" y="13"/>
                </a:cxn>
                <a:cxn ang="0">
                  <a:pos x="18" y="20"/>
                </a:cxn>
                <a:cxn ang="0">
                  <a:pos x="14" y="29"/>
                </a:cxn>
                <a:cxn ang="0">
                  <a:pos x="13" y="40"/>
                </a:cxn>
                <a:cxn ang="0">
                  <a:pos x="14" y="50"/>
                </a:cxn>
                <a:cxn ang="0">
                  <a:pos x="18" y="59"/>
                </a:cxn>
                <a:cxn ang="0">
                  <a:pos x="24" y="65"/>
                </a:cxn>
                <a:cxn ang="0">
                  <a:pos x="35" y="68"/>
                </a:cxn>
                <a:cxn ang="0">
                  <a:pos x="49" y="63"/>
                </a:cxn>
                <a:cxn ang="0">
                  <a:pos x="55" y="49"/>
                </a:cxn>
                <a:cxn ang="0">
                  <a:pos x="68" y="49"/>
                </a:cxn>
                <a:cxn ang="0">
                  <a:pos x="57" y="71"/>
                </a:cxn>
                <a:cxn ang="0">
                  <a:pos x="35" y="78"/>
                </a:cxn>
                <a:cxn ang="0">
                  <a:pos x="20" y="76"/>
                </a:cxn>
                <a:cxn ang="0">
                  <a:pos x="8" y="68"/>
                </a:cxn>
                <a:cxn ang="0">
                  <a:pos x="2" y="56"/>
                </a:cxn>
                <a:cxn ang="0">
                  <a:pos x="0" y="40"/>
                </a:cxn>
                <a:cxn ang="0">
                  <a:pos x="2" y="24"/>
                </a:cxn>
                <a:cxn ang="0">
                  <a:pos x="8" y="12"/>
                </a:cxn>
                <a:cxn ang="0">
                  <a:pos x="19" y="3"/>
                </a:cxn>
                <a:cxn ang="0">
                  <a:pos x="35" y="0"/>
                </a:cxn>
                <a:cxn ang="0">
                  <a:pos x="47" y="1"/>
                </a:cxn>
                <a:cxn ang="0">
                  <a:pos x="57" y="6"/>
                </a:cxn>
                <a:cxn ang="0">
                  <a:pos x="64" y="14"/>
                </a:cxn>
                <a:cxn ang="0">
                  <a:pos x="68" y="26"/>
                </a:cxn>
                <a:cxn ang="0">
                  <a:pos x="55" y="26"/>
                </a:cxn>
              </a:cxnLst>
              <a:rect l="0" t="0" r="r" b="b"/>
              <a:pathLst>
                <a:path w="68" h="78">
                  <a:moveTo>
                    <a:pt x="55" y="26"/>
                  </a:moveTo>
                  <a:cubicBezTo>
                    <a:pt x="54" y="21"/>
                    <a:pt x="52" y="17"/>
                    <a:pt x="48" y="15"/>
                  </a:cubicBezTo>
                  <a:cubicBezTo>
                    <a:pt x="45" y="12"/>
                    <a:pt x="41" y="11"/>
                    <a:pt x="36" y="11"/>
                  </a:cubicBezTo>
                  <a:cubicBezTo>
                    <a:pt x="32" y="11"/>
                    <a:pt x="28" y="12"/>
                    <a:pt x="25" y="13"/>
                  </a:cubicBezTo>
                  <a:cubicBezTo>
                    <a:pt x="22" y="15"/>
                    <a:pt x="19" y="17"/>
                    <a:pt x="18" y="20"/>
                  </a:cubicBezTo>
                  <a:cubicBezTo>
                    <a:pt x="16" y="22"/>
                    <a:pt x="15" y="26"/>
                    <a:pt x="14" y="29"/>
                  </a:cubicBezTo>
                  <a:cubicBezTo>
                    <a:pt x="13" y="33"/>
                    <a:pt x="13" y="36"/>
                    <a:pt x="13" y="40"/>
                  </a:cubicBezTo>
                  <a:cubicBezTo>
                    <a:pt x="13" y="44"/>
                    <a:pt x="13" y="47"/>
                    <a:pt x="14" y="50"/>
                  </a:cubicBezTo>
                  <a:cubicBezTo>
                    <a:pt x="15" y="54"/>
                    <a:pt x="16" y="57"/>
                    <a:pt x="18" y="59"/>
                  </a:cubicBezTo>
                  <a:cubicBezTo>
                    <a:pt x="19" y="62"/>
                    <a:pt x="22" y="64"/>
                    <a:pt x="24" y="65"/>
                  </a:cubicBezTo>
                  <a:cubicBezTo>
                    <a:pt x="27" y="67"/>
                    <a:pt x="31" y="68"/>
                    <a:pt x="35" y="68"/>
                  </a:cubicBezTo>
                  <a:cubicBezTo>
                    <a:pt x="41" y="68"/>
                    <a:pt x="45" y="66"/>
                    <a:pt x="49" y="63"/>
                  </a:cubicBezTo>
                  <a:cubicBezTo>
                    <a:pt x="52" y="59"/>
                    <a:pt x="54" y="55"/>
                    <a:pt x="55" y="49"/>
                  </a:cubicBezTo>
                  <a:cubicBezTo>
                    <a:pt x="68" y="49"/>
                    <a:pt x="68" y="49"/>
                    <a:pt x="68" y="49"/>
                  </a:cubicBezTo>
                  <a:cubicBezTo>
                    <a:pt x="66" y="58"/>
                    <a:pt x="63" y="66"/>
                    <a:pt x="57" y="71"/>
                  </a:cubicBezTo>
                  <a:cubicBezTo>
                    <a:pt x="52" y="76"/>
                    <a:pt x="44" y="78"/>
                    <a:pt x="35" y="78"/>
                  </a:cubicBezTo>
                  <a:cubicBezTo>
                    <a:pt x="29" y="78"/>
                    <a:pt x="24" y="78"/>
                    <a:pt x="20" y="76"/>
                  </a:cubicBezTo>
                  <a:cubicBezTo>
                    <a:pt x="15" y="74"/>
                    <a:pt x="11" y="71"/>
                    <a:pt x="8" y="68"/>
                  </a:cubicBezTo>
                  <a:cubicBezTo>
                    <a:pt x="6" y="64"/>
                    <a:pt x="3" y="60"/>
                    <a:pt x="2" y="56"/>
                  </a:cubicBezTo>
                  <a:cubicBezTo>
                    <a:pt x="0" y="51"/>
                    <a:pt x="0" y="46"/>
                    <a:pt x="0" y="40"/>
                  </a:cubicBezTo>
                  <a:cubicBezTo>
                    <a:pt x="0" y="35"/>
                    <a:pt x="0" y="29"/>
                    <a:pt x="2" y="24"/>
                  </a:cubicBezTo>
                  <a:cubicBezTo>
                    <a:pt x="3" y="19"/>
                    <a:pt x="5" y="15"/>
                    <a:pt x="8" y="12"/>
                  </a:cubicBezTo>
                  <a:cubicBezTo>
                    <a:pt x="11" y="8"/>
                    <a:pt x="15" y="5"/>
                    <a:pt x="19" y="3"/>
                  </a:cubicBezTo>
                  <a:cubicBezTo>
                    <a:pt x="24" y="1"/>
                    <a:pt x="29" y="0"/>
                    <a:pt x="35" y="0"/>
                  </a:cubicBezTo>
                  <a:cubicBezTo>
                    <a:pt x="39" y="0"/>
                    <a:pt x="43" y="0"/>
                    <a:pt x="47" y="1"/>
                  </a:cubicBezTo>
                  <a:cubicBezTo>
                    <a:pt x="51" y="2"/>
                    <a:pt x="54" y="4"/>
                    <a:pt x="57" y="6"/>
                  </a:cubicBezTo>
                  <a:cubicBezTo>
                    <a:pt x="60" y="8"/>
                    <a:pt x="62" y="11"/>
                    <a:pt x="64" y="14"/>
                  </a:cubicBezTo>
                  <a:cubicBezTo>
                    <a:pt x="66" y="17"/>
                    <a:pt x="67" y="21"/>
                    <a:pt x="68" y="26"/>
                  </a:cubicBezTo>
                  <a:lnTo>
                    <a:pt x="55" y="26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4" name="Freeform 17"/>
            <p:cNvSpPr>
              <a:spLocks noEditPoints="1"/>
            </p:cNvSpPr>
            <p:nvPr/>
          </p:nvSpPr>
          <p:spPr bwMode="gray">
            <a:xfrm>
              <a:off x="3409950" y="4627563"/>
              <a:ext cx="261938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3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3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5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70" h="78">
                  <a:moveTo>
                    <a:pt x="68" y="53"/>
                  </a:moveTo>
                  <a:cubicBezTo>
                    <a:pt x="67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8" y="1"/>
                    <a:pt x="52" y="4"/>
                  </a:cubicBezTo>
                  <a:cubicBezTo>
                    <a:pt x="56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70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7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8" y="11"/>
                    <a:pt x="35" y="11"/>
                  </a:cubicBezTo>
                  <a:cubicBezTo>
                    <a:pt x="31" y="11"/>
                    <a:pt x="29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5" name="Freeform 18"/>
            <p:cNvSpPr>
              <a:spLocks/>
            </p:cNvSpPr>
            <p:nvPr/>
          </p:nvSpPr>
          <p:spPr bwMode="gray">
            <a:xfrm>
              <a:off x="3833813" y="4548188"/>
              <a:ext cx="150813" cy="368300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40" y="23"/>
                </a:cxn>
                <a:cxn ang="0">
                  <a:pos x="40" y="34"/>
                </a:cxn>
                <a:cxn ang="0">
                  <a:pos x="25" y="34"/>
                </a:cxn>
                <a:cxn ang="0">
                  <a:pos x="25" y="80"/>
                </a:cxn>
                <a:cxn ang="0">
                  <a:pos x="26" y="84"/>
                </a:cxn>
                <a:cxn ang="0">
                  <a:pos x="27" y="86"/>
                </a:cxn>
                <a:cxn ang="0">
                  <a:pos x="30" y="87"/>
                </a:cxn>
                <a:cxn ang="0">
                  <a:pos x="35" y="87"/>
                </a:cxn>
                <a:cxn ang="0">
                  <a:pos x="40" y="87"/>
                </a:cxn>
                <a:cxn ang="0">
                  <a:pos x="40" y="98"/>
                </a:cxn>
                <a:cxn ang="0">
                  <a:pos x="31" y="98"/>
                </a:cxn>
                <a:cxn ang="0">
                  <a:pos x="23" y="97"/>
                </a:cxn>
                <a:cxn ang="0">
                  <a:pos x="17" y="95"/>
                </a:cxn>
                <a:cxn ang="0">
                  <a:pos x="14" y="90"/>
                </a:cxn>
                <a:cxn ang="0">
                  <a:pos x="13" y="81"/>
                </a:cxn>
                <a:cxn ang="0">
                  <a:pos x="13" y="34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13" y="23"/>
                </a:cxn>
                <a:cxn ang="0">
                  <a:pos x="13" y="0"/>
                </a:cxn>
                <a:cxn ang="0">
                  <a:pos x="25" y="0"/>
                </a:cxn>
                <a:cxn ang="0">
                  <a:pos x="25" y="23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6" y="83"/>
                    <a:pt x="26" y="84"/>
                  </a:cubicBezTo>
                  <a:cubicBezTo>
                    <a:pt x="26" y="85"/>
                    <a:pt x="27" y="85"/>
                    <a:pt x="27" y="86"/>
                  </a:cubicBezTo>
                  <a:cubicBezTo>
                    <a:pt x="28" y="86"/>
                    <a:pt x="29" y="86"/>
                    <a:pt x="30" y="87"/>
                  </a:cubicBezTo>
                  <a:cubicBezTo>
                    <a:pt x="31" y="87"/>
                    <a:pt x="33" y="87"/>
                    <a:pt x="35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1" y="98"/>
                    <a:pt x="31" y="98"/>
                    <a:pt x="31" y="98"/>
                  </a:cubicBezTo>
                  <a:cubicBezTo>
                    <a:pt x="28" y="98"/>
                    <a:pt x="25" y="98"/>
                    <a:pt x="23" y="97"/>
                  </a:cubicBezTo>
                  <a:cubicBezTo>
                    <a:pt x="21" y="97"/>
                    <a:pt x="19" y="96"/>
                    <a:pt x="17" y="95"/>
                  </a:cubicBezTo>
                  <a:cubicBezTo>
                    <a:pt x="16" y="94"/>
                    <a:pt x="15" y="92"/>
                    <a:pt x="14" y="90"/>
                  </a:cubicBezTo>
                  <a:cubicBezTo>
                    <a:pt x="13" y="88"/>
                    <a:pt x="13" y="85"/>
                    <a:pt x="13" y="81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6" name="Freeform 19"/>
            <p:cNvSpPr>
              <a:spLocks/>
            </p:cNvSpPr>
            <p:nvPr/>
          </p:nvSpPr>
          <p:spPr bwMode="gray">
            <a:xfrm>
              <a:off x="4037013" y="4525963"/>
              <a:ext cx="233363" cy="390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" y="0"/>
                </a:cxn>
                <a:cxn ang="0">
                  <a:pos x="12" y="40"/>
                </a:cxn>
                <a:cxn ang="0">
                  <a:pos x="12" y="40"/>
                </a:cxn>
                <a:cxn ang="0">
                  <a:pos x="16" y="34"/>
                </a:cxn>
                <a:cxn ang="0">
                  <a:pos x="22" y="30"/>
                </a:cxn>
                <a:cxn ang="0">
                  <a:pos x="29" y="28"/>
                </a:cxn>
                <a:cxn ang="0">
                  <a:pos x="36" y="27"/>
                </a:cxn>
                <a:cxn ang="0">
                  <a:pos x="48" y="29"/>
                </a:cxn>
                <a:cxn ang="0">
                  <a:pos x="56" y="35"/>
                </a:cxn>
                <a:cxn ang="0">
                  <a:pos x="60" y="43"/>
                </a:cxn>
                <a:cxn ang="0">
                  <a:pos x="62" y="54"/>
                </a:cxn>
                <a:cxn ang="0">
                  <a:pos x="62" y="104"/>
                </a:cxn>
                <a:cxn ang="0">
                  <a:pos x="49" y="104"/>
                </a:cxn>
                <a:cxn ang="0">
                  <a:pos x="49" y="53"/>
                </a:cxn>
                <a:cxn ang="0">
                  <a:pos x="45" y="42"/>
                </a:cxn>
                <a:cxn ang="0">
                  <a:pos x="34" y="38"/>
                </a:cxn>
                <a:cxn ang="0">
                  <a:pos x="24" y="40"/>
                </a:cxn>
                <a:cxn ang="0">
                  <a:pos x="17" y="44"/>
                </a:cxn>
                <a:cxn ang="0">
                  <a:pos x="13" y="52"/>
                </a:cxn>
                <a:cxn ang="0">
                  <a:pos x="12" y="61"/>
                </a:cxn>
                <a:cxn ang="0">
                  <a:pos x="12" y="104"/>
                </a:cxn>
                <a:cxn ang="0">
                  <a:pos x="0" y="104"/>
                </a:cxn>
                <a:cxn ang="0">
                  <a:pos x="0" y="0"/>
                </a:cxn>
              </a:cxnLst>
              <a:rect l="0" t="0" r="r" b="b"/>
              <a:pathLst>
                <a:path w="62" h="104">
                  <a:moveTo>
                    <a:pt x="0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3" y="37"/>
                    <a:pt x="15" y="35"/>
                    <a:pt x="16" y="34"/>
                  </a:cubicBezTo>
                  <a:cubicBezTo>
                    <a:pt x="18" y="32"/>
                    <a:pt x="20" y="31"/>
                    <a:pt x="22" y="30"/>
                  </a:cubicBezTo>
                  <a:cubicBezTo>
                    <a:pt x="24" y="29"/>
                    <a:pt x="27" y="28"/>
                    <a:pt x="29" y="28"/>
                  </a:cubicBezTo>
                  <a:cubicBezTo>
                    <a:pt x="31" y="27"/>
                    <a:pt x="34" y="27"/>
                    <a:pt x="36" y="27"/>
                  </a:cubicBezTo>
                  <a:cubicBezTo>
                    <a:pt x="41" y="27"/>
                    <a:pt x="45" y="28"/>
                    <a:pt x="48" y="29"/>
                  </a:cubicBezTo>
                  <a:cubicBezTo>
                    <a:pt x="52" y="30"/>
                    <a:pt x="54" y="32"/>
                    <a:pt x="56" y="35"/>
                  </a:cubicBezTo>
                  <a:cubicBezTo>
                    <a:pt x="58" y="37"/>
                    <a:pt x="60" y="40"/>
                    <a:pt x="60" y="43"/>
                  </a:cubicBezTo>
                  <a:cubicBezTo>
                    <a:pt x="61" y="47"/>
                    <a:pt x="62" y="50"/>
                    <a:pt x="62" y="54"/>
                  </a:cubicBezTo>
                  <a:cubicBezTo>
                    <a:pt x="62" y="104"/>
                    <a:pt x="62" y="104"/>
                    <a:pt x="62" y="104"/>
                  </a:cubicBezTo>
                  <a:cubicBezTo>
                    <a:pt x="49" y="104"/>
                    <a:pt x="49" y="104"/>
                    <a:pt x="49" y="104"/>
                  </a:cubicBezTo>
                  <a:cubicBezTo>
                    <a:pt x="49" y="53"/>
                    <a:pt x="49" y="53"/>
                    <a:pt x="49" y="53"/>
                  </a:cubicBezTo>
                  <a:cubicBezTo>
                    <a:pt x="49" y="48"/>
                    <a:pt x="48" y="45"/>
                    <a:pt x="45" y="42"/>
                  </a:cubicBezTo>
                  <a:cubicBezTo>
                    <a:pt x="43" y="39"/>
                    <a:pt x="39" y="38"/>
                    <a:pt x="34" y="38"/>
                  </a:cubicBezTo>
                  <a:cubicBezTo>
                    <a:pt x="30" y="38"/>
                    <a:pt x="27" y="38"/>
                    <a:pt x="24" y="40"/>
                  </a:cubicBezTo>
                  <a:cubicBezTo>
                    <a:pt x="22" y="41"/>
                    <a:pt x="19" y="42"/>
                    <a:pt x="17" y="44"/>
                  </a:cubicBezTo>
                  <a:cubicBezTo>
                    <a:pt x="16" y="47"/>
                    <a:pt x="14" y="49"/>
                    <a:pt x="13" y="52"/>
                  </a:cubicBezTo>
                  <a:cubicBezTo>
                    <a:pt x="12" y="55"/>
                    <a:pt x="12" y="58"/>
                    <a:pt x="12" y="61"/>
                  </a:cubicBezTo>
                  <a:cubicBezTo>
                    <a:pt x="12" y="104"/>
                    <a:pt x="12" y="104"/>
                    <a:pt x="12" y="104"/>
                  </a:cubicBezTo>
                  <a:cubicBezTo>
                    <a:pt x="0" y="104"/>
                    <a:pt x="0" y="104"/>
                    <a:pt x="0" y="10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7" name="Freeform 20"/>
            <p:cNvSpPr>
              <a:spLocks noEditPoints="1"/>
            </p:cNvSpPr>
            <p:nvPr/>
          </p:nvSpPr>
          <p:spPr bwMode="gray">
            <a:xfrm>
              <a:off x="4322763" y="4627563"/>
              <a:ext cx="258763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2" y="55"/>
                </a:cxn>
                <a:cxn ang="0">
                  <a:pos x="0" y="39"/>
                </a:cxn>
                <a:cxn ang="0">
                  <a:pos x="2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2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49" y="17"/>
                </a:cxn>
                <a:cxn ang="0">
                  <a:pos x="43" y="12"/>
                </a:cxn>
                <a:cxn ang="0">
                  <a:pos x="34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1" y="76"/>
                    <a:pt x="44" y="78"/>
                    <a:pt x="36" y="78"/>
                  </a:cubicBezTo>
                  <a:cubicBezTo>
                    <a:pt x="30" y="78"/>
                    <a:pt x="24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2" y="23"/>
                  </a:cubicBezTo>
                  <a:cubicBezTo>
                    <a:pt x="4" y="19"/>
                    <a:pt x="6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2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1" y="68"/>
                    <a:pt x="46" y="66"/>
                    <a:pt x="49" y="64"/>
                  </a:cubicBezTo>
                  <a:cubicBezTo>
                    <a:pt x="52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1" y="19"/>
                    <a:pt x="49" y="17"/>
                  </a:cubicBezTo>
                  <a:cubicBezTo>
                    <a:pt x="48" y="15"/>
                    <a:pt x="45" y="14"/>
                    <a:pt x="43" y="12"/>
                  </a:cubicBezTo>
                  <a:cubicBezTo>
                    <a:pt x="40" y="11"/>
                    <a:pt x="37" y="11"/>
                    <a:pt x="34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8" name="Freeform 21"/>
            <p:cNvSpPr>
              <a:spLocks/>
            </p:cNvSpPr>
            <p:nvPr/>
          </p:nvSpPr>
          <p:spPr bwMode="gray">
            <a:xfrm>
              <a:off x="4762500" y="4627563"/>
              <a:ext cx="254000" cy="293688"/>
            </a:xfrm>
            <a:custGeom>
              <a:avLst/>
              <a:gdLst/>
              <a:ahLst/>
              <a:cxnLst>
                <a:cxn ang="0">
                  <a:pos x="55" y="26"/>
                </a:cxn>
                <a:cxn ang="0">
                  <a:pos x="49" y="15"/>
                </a:cxn>
                <a:cxn ang="0">
                  <a:pos x="36" y="11"/>
                </a:cxn>
                <a:cxn ang="0">
                  <a:pos x="25" y="13"/>
                </a:cxn>
                <a:cxn ang="0">
                  <a:pos x="18" y="20"/>
                </a:cxn>
                <a:cxn ang="0">
                  <a:pos x="14" y="29"/>
                </a:cxn>
                <a:cxn ang="0">
                  <a:pos x="13" y="40"/>
                </a:cxn>
                <a:cxn ang="0">
                  <a:pos x="14" y="50"/>
                </a:cxn>
                <a:cxn ang="0">
                  <a:pos x="18" y="59"/>
                </a:cxn>
                <a:cxn ang="0">
                  <a:pos x="25" y="65"/>
                </a:cxn>
                <a:cxn ang="0">
                  <a:pos x="35" y="68"/>
                </a:cxn>
                <a:cxn ang="0">
                  <a:pos x="49" y="63"/>
                </a:cxn>
                <a:cxn ang="0">
                  <a:pos x="56" y="49"/>
                </a:cxn>
                <a:cxn ang="0">
                  <a:pos x="68" y="49"/>
                </a:cxn>
                <a:cxn ang="0">
                  <a:pos x="58" y="71"/>
                </a:cxn>
                <a:cxn ang="0">
                  <a:pos x="35" y="78"/>
                </a:cxn>
                <a:cxn ang="0">
                  <a:pos x="20" y="76"/>
                </a:cxn>
                <a:cxn ang="0">
                  <a:pos x="9" y="68"/>
                </a:cxn>
                <a:cxn ang="0">
                  <a:pos x="2" y="56"/>
                </a:cxn>
                <a:cxn ang="0">
                  <a:pos x="0" y="40"/>
                </a:cxn>
                <a:cxn ang="0">
                  <a:pos x="2" y="24"/>
                </a:cxn>
                <a:cxn ang="0">
                  <a:pos x="9" y="12"/>
                </a:cxn>
                <a:cxn ang="0">
                  <a:pos x="20" y="3"/>
                </a:cxn>
                <a:cxn ang="0">
                  <a:pos x="36" y="0"/>
                </a:cxn>
                <a:cxn ang="0">
                  <a:pos x="48" y="1"/>
                </a:cxn>
                <a:cxn ang="0">
                  <a:pos x="58" y="6"/>
                </a:cxn>
                <a:cxn ang="0">
                  <a:pos x="65" y="14"/>
                </a:cxn>
                <a:cxn ang="0">
                  <a:pos x="68" y="26"/>
                </a:cxn>
                <a:cxn ang="0">
                  <a:pos x="55" y="26"/>
                </a:cxn>
              </a:cxnLst>
              <a:rect l="0" t="0" r="r" b="b"/>
              <a:pathLst>
                <a:path w="68" h="78">
                  <a:moveTo>
                    <a:pt x="55" y="26"/>
                  </a:moveTo>
                  <a:cubicBezTo>
                    <a:pt x="54" y="21"/>
                    <a:pt x="52" y="17"/>
                    <a:pt x="49" y="15"/>
                  </a:cubicBezTo>
                  <a:cubicBezTo>
                    <a:pt x="46" y="12"/>
                    <a:pt x="42" y="11"/>
                    <a:pt x="36" y="11"/>
                  </a:cubicBezTo>
                  <a:cubicBezTo>
                    <a:pt x="32" y="11"/>
                    <a:pt x="28" y="12"/>
                    <a:pt x="25" y="13"/>
                  </a:cubicBezTo>
                  <a:cubicBezTo>
                    <a:pt x="22" y="15"/>
                    <a:pt x="20" y="17"/>
                    <a:pt x="18" y="20"/>
                  </a:cubicBezTo>
                  <a:cubicBezTo>
                    <a:pt x="16" y="22"/>
                    <a:pt x="15" y="26"/>
                    <a:pt x="14" y="29"/>
                  </a:cubicBezTo>
                  <a:cubicBezTo>
                    <a:pt x="13" y="33"/>
                    <a:pt x="13" y="36"/>
                    <a:pt x="13" y="40"/>
                  </a:cubicBezTo>
                  <a:cubicBezTo>
                    <a:pt x="13" y="44"/>
                    <a:pt x="13" y="47"/>
                    <a:pt x="14" y="50"/>
                  </a:cubicBezTo>
                  <a:cubicBezTo>
                    <a:pt x="15" y="54"/>
                    <a:pt x="16" y="57"/>
                    <a:pt x="18" y="59"/>
                  </a:cubicBezTo>
                  <a:cubicBezTo>
                    <a:pt x="20" y="62"/>
                    <a:pt x="22" y="64"/>
                    <a:pt x="25" y="65"/>
                  </a:cubicBezTo>
                  <a:cubicBezTo>
                    <a:pt x="28" y="67"/>
                    <a:pt x="31" y="68"/>
                    <a:pt x="35" y="68"/>
                  </a:cubicBezTo>
                  <a:cubicBezTo>
                    <a:pt x="41" y="68"/>
                    <a:pt x="46" y="66"/>
                    <a:pt x="49" y="63"/>
                  </a:cubicBezTo>
                  <a:cubicBezTo>
                    <a:pt x="53" y="59"/>
                    <a:pt x="55" y="55"/>
                    <a:pt x="56" y="49"/>
                  </a:cubicBezTo>
                  <a:cubicBezTo>
                    <a:pt x="68" y="49"/>
                    <a:pt x="68" y="49"/>
                    <a:pt x="68" y="49"/>
                  </a:cubicBezTo>
                  <a:cubicBezTo>
                    <a:pt x="67" y="58"/>
                    <a:pt x="63" y="66"/>
                    <a:pt x="58" y="71"/>
                  </a:cubicBezTo>
                  <a:cubicBezTo>
                    <a:pt x="52" y="76"/>
                    <a:pt x="45" y="78"/>
                    <a:pt x="35" y="78"/>
                  </a:cubicBezTo>
                  <a:cubicBezTo>
                    <a:pt x="29" y="78"/>
                    <a:pt x="24" y="78"/>
                    <a:pt x="20" y="76"/>
                  </a:cubicBezTo>
                  <a:cubicBezTo>
                    <a:pt x="16" y="74"/>
                    <a:pt x="12" y="71"/>
                    <a:pt x="9" y="68"/>
                  </a:cubicBezTo>
                  <a:cubicBezTo>
                    <a:pt x="6" y="64"/>
                    <a:pt x="4" y="60"/>
                    <a:pt x="2" y="56"/>
                  </a:cubicBezTo>
                  <a:cubicBezTo>
                    <a:pt x="1" y="51"/>
                    <a:pt x="0" y="46"/>
                    <a:pt x="0" y="40"/>
                  </a:cubicBezTo>
                  <a:cubicBezTo>
                    <a:pt x="0" y="35"/>
                    <a:pt x="1" y="29"/>
                    <a:pt x="2" y="24"/>
                  </a:cubicBezTo>
                  <a:cubicBezTo>
                    <a:pt x="4" y="19"/>
                    <a:pt x="6" y="15"/>
                    <a:pt x="9" y="12"/>
                  </a:cubicBezTo>
                  <a:cubicBezTo>
                    <a:pt x="12" y="8"/>
                    <a:pt x="15" y="5"/>
                    <a:pt x="20" y="3"/>
                  </a:cubicBezTo>
                  <a:cubicBezTo>
                    <a:pt x="24" y="1"/>
                    <a:pt x="30" y="0"/>
                    <a:pt x="36" y="0"/>
                  </a:cubicBezTo>
                  <a:cubicBezTo>
                    <a:pt x="40" y="0"/>
                    <a:pt x="44" y="0"/>
                    <a:pt x="48" y="1"/>
                  </a:cubicBezTo>
                  <a:cubicBezTo>
                    <a:pt x="51" y="2"/>
                    <a:pt x="55" y="4"/>
                    <a:pt x="58" y="6"/>
                  </a:cubicBezTo>
                  <a:cubicBezTo>
                    <a:pt x="60" y="8"/>
                    <a:pt x="63" y="11"/>
                    <a:pt x="65" y="14"/>
                  </a:cubicBezTo>
                  <a:cubicBezTo>
                    <a:pt x="66" y="17"/>
                    <a:pt x="68" y="21"/>
                    <a:pt x="68" y="26"/>
                  </a:cubicBezTo>
                  <a:lnTo>
                    <a:pt x="55" y="26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9" name="Freeform 22"/>
            <p:cNvSpPr>
              <a:spLocks noEditPoints="1"/>
            </p:cNvSpPr>
            <p:nvPr/>
          </p:nvSpPr>
          <p:spPr bwMode="gray">
            <a:xfrm>
              <a:off x="5051425" y="4627563"/>
              <a:ext cx="273050" cy="293688"/>
            </a:xfrm>
            <a:custGeom>
              <a:avLst/>
              <a:gdLst/>
              <a:ahLst/>
              <a:cxnLst>
                <a:cxn ang="0">
                  <a:pos x="3" y="24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7" y="0"/>
                </a:cxn>
                <a:cxn ang="0">
                  <a:pos x="53" y="3"/>
                </a:cxn>
                <a:cxn ang="0">
                  <a:pos x="64" y="11"/>
                </a:cxn>
                <a:cxn ang="0">
                  <a:pos x="71" y="24"/>
                </a:cxn>
                <a:cxn ang="0">
                  <a:pos x="73" y="39"/>
                </a:cxn>
                <a:cxn ang="0">
                  <a:pos x="71" y="55"/>
                </a:cxn>
                <a:cxn ang="0">
                  <a:pos x="64" y="67"/>
                </a:cxn>
                <a:cxn ang="0">
                  <a:pos x="53" y="75"/>
                </a:cxn>
                <a:cxn ang="0">
                  <a:pos x="37" y="78"/>
                </a:cxn>
                <a:cxn ang="0">
                  <a:pos x="21" y="75"/>
                </a:cxn>
                <a:cxn ang="0">
                  <a:pos x="10" y="67"/>
                </a:cxn>
                <a:cxn ang="0">
                  <a:pos x="3" y="55"/>
                </a:cxn>
                <a:cxn ang="0">
                  <a:pos x="0" y="39"/>
                </a:cxn>
                <a:cxn ang="0">
                  <a:pos x="3" y="24"/>
                </a:cxn>
                <a:cxn ang="0">
                  <a:pos x="15" y="51"/>
                </a:cxn>
                <a:cxn ang="0">
                  <a:pos x="20" y="60"/>
                </a:cxn>
                <a:cxn ang="0">
                  <a:pos x="28" y="66"/>
                </a:cxn>
                <a:cxn ang="0">
                  <a:pos x="37" y="68"/>
                </a:cxn>
                <a:cxn ang="0">
                  <a:pos x="46" y="66"/>
                </a:cxn>
                <a:cxn ang="0">
                  <a:pos x="53" y="60"/>
                </a:cxn>
                <a:cxn ang="0">
                  <a:pos x="58" y="51"/>
                </a:cxn>
                <a:cxn ang="0">
                  <a:pos x="60" y="39"/>
                </a:cxn>
                <a:cxn ang="0">
                  <a:pos x="58" y="27"/>
                </a:cxn>
                <a:cxn ang="0">
                  <a:pos x="53" y="18"/>
                </a:cxn>
                <a:cxn ang="0">
                  <a:pos x="46" y="13"/>
                </a:cxn>
                <a:cxn ang="0">
                  <a:pos x="37" y="11"/>
                </a:cxn>
                <a:cxn ang="0">
                  <a:pos x="28" y="13"/>
                </a:cxn>
                <a:cxn ang="0">
                  <a:pos x="20" y="18"/>
                </a:cxn>
                <a:cxn ang="0">
                  <a:pos x="15" y="27"/>
                </a:cxn>
                <a:cxn ang="0">
                  <a:pos x="13" y="39"/>
                </a:cxn>
                <a:cxn ang="0">
                  <a:pos x="15" y="51"/>
                </a:cxn>
              </a:cxnLst>
              <a:rect l="0" t="0" r="r" b="b"/>
              <a:pathLst>
                <a:path w="73" h="78">
                  <a:moveTo>
                    <a:pt x="3" y="24"/>
                  </a:moveTo>
                  <a:cubicBezTo>
                    <a:pt x="4" y="19"/>
                    <a:pt x="7" y="15"/>
                    <a:pt x="10" y="11"/>
                  </a:cubicBezTo>
                  <a:cubicBezTo>
                    <a:pt x="13" y="8"/>
                    <a:pt x="17" y="5"/>
                    <a:pt x="21" y="3"/>
                  </a:cubicBezTo>
                  <a:cubicBezTo>
                    <a:pt x="26" y="1"/>
                    <a:pt x="31" y="0"/>
                    <a:pt x="37" y="0"/>
                  </a:cubicBezTo>
                  <a:cubicBezTo>
                    <a:pt x="43" y="0"/>
                    <a:pt x="48" y="1"/>
                    <a:pt x="53" y="3"/>
                  </a:cubicBezTo>
                  <a:cubicBezTo>
                    <a:pt x="57" y="5"/>
                    <a:pt x="61" y="8"/>
                    <a:pt x="64" y="11"/>
                  </a:cubicBezTo>
                  <a:cubicBezTo>
                    <a:pt x="67" y="15"/>
                    <a:pt x="69" y="19"/>
                    <a:pt x="71" y="24"/>
                  </a:cubicBezTo>
                  <a:cubicBezTo>
                    <a:pt x="73" y="29"/>
                    <a:pt x="73" y="34"/>
                    <a:pt x="73" y="39"/>
                  </a:cubicBezTo>
                  <a:cubicBezTo>
                    <a:pt x="73" y="45"/>
                    <a:pt x="73" y="50"/>
                    <a:pt x="71" y="55"/>
                  </a:cubicBezTo>
                  <a:cubicBezTo>
                    <a:pt x="69" y="59"/>
                    <a:pt x="67" y="64"/>
                    <a:pt x="64" y="67"/>
                  </a:cubicBezTo>
                  <a:cubicBezTo>
                    <a:pt x="61" y="71"/>
                    <a:pt x="57" y="73"/>
                    <a:pt x="53" y="75"/>
                  </a:cubicBezTo>
                  <a:cubicBezTo>
                    <a:pt x="48" y="77"/>
                    <a:pt x="43" y="78"/>
                    <a:pt x="37" y="78"/>
                  </a:cubicBezTo>
                  <a:cubicBezTo>
                    <a:pt x="31" y="78"/>
                    <a:pt x="26" y="77"/>
                    <a:pt x="21" y="75"/>
                  </a:cubicBezTo>
                  <a:cubicBezTo>
                    <a:pt x="17" y="73"/>
                    <a:pt x="13" y="71"/>
                    <a:pt x="10" y="67"/>
                  </a:cubicBezTo>
                  <a:cubicBezTo>
                    <a:pt x="7" y="64"/>
                    <a:pt x="4" y="59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4"/>
                    <a:pt x="1" y="29"/>
                    <a:pt x="3" y="24"/>
                  </a:cubicBezTo>
                  <a:close/>
                  <a:moveTo>
                    <a:pt x="15" y="51"/>
                  </a:moveTo>
                  <a:cubicBezTo>
                    <a:pt x="16" y="55"/>
                    <a:pt x="18" y="58"/>
                    <a:pt x="20" y="60"/>
                  </a:cubicBezTo>
                  <a:cubicBezTo>
                    <a:pt x="22" y="63"/>
                    <a:pt x="25" y="64"/>
                    <a:pt x="28" y="66"/>
                  </a:cubicBezTo>
                  <a:cubicBezTo>
                    <a:pt x="31" y="67"/>
                    <a:pt x="34" y="68"/>
                    <a:pt x="37" y="68"/>
                  </a:cubicBezTo>
                  <a:cubicBezTo>
                    <a:pt x="40" y="68"/>
                    <a:pt x="43" y="67"/>
                    <a:pt x="46" y="66"/>
                  </a:cubicBezTo>
                  <a:cubicBezTo>
                    <a:pt x="49" y="64"/>
                    <a:pt x="51" y="63"/>
                    <a:pt x="53" y="60"/>
                  </a:cubicBezTo>
                  <a:cubicBezTo>
                    <a:pt x="56" y="58"/>
                    <a:pt x="57" y="55"/>
                    <a:pt x="58" y="51"/>
                  </a:cubicBezTo>
                  <a:cubicBezTo>
                    <a:pt x="60" y="48"/>
                    <a:pt x="60" y="44"/>
                    <a:pt x="60" y="39"/>
                  </a:cubicBezTo>
                  <a:cubicBezTo>
                    <a:pt x="60" y="35"/>
                    <a:pt x="60" y="31"/>
                    <a:pt x="58" y="27"/>
                  </a:cubicBezTo>
                  <a:cubicBezTo>
                    <a:pt x="57" y="24"/>
                    <a:pt x="56" y="21"/>
                    <a:pt x="53" y="18"/>
                  </a:cubicBezTo>
                  <a:cubicBezTo>
                    <a:pt x="51" y="16"/>
                    <a:pt x="49" y="14"/>
                    <a:pt x="46" y="13"/>
                  </a:cubicBezTo>
                  <a:cubicBezTo>
                    <a:pt x="43" y="11"/>
                    <a:pt x="40" y="11"/>
                    <a:pt x="37" y="11"/>
                  </a:cubicBezTo>
                  <a:cubicBezTo>
                    <a:pt x="34" y="11"/>
                    <a:pt x="31" y="11"/>
                    <a:pt x="28" y="13"/>
                  </a:cubicBezTo>
                  <a:cubicBezTo>
                    <a:pt x="25" y="14"/>
                    <a:pt x="22" y="16"/>
                    <a:pt x="20" y="18"/>
                  </a:cubicBezTo>
                  <a:cubicBezTo>
                    <a:pt x="18" y="21"/>
                    <a:pt x="16" y="24"/>
                    <a:pt x="15" y="27"/>
                  </a:cubicBezTo>
                  <a:cubicBezTo>
                    <a:pt x="14" y="31"/>
                    <a:pt x="13" y="35"/>
                    <a:pt x="13" y="39"/>
                  </a:cubicBezTo>
                  <a:cubicBezTo>
                    <a:pt x="13" y="44"/>
                    <a:pt x="14" y="48"/>
                    <a:pt x="15" y="51"/>
                  </a:cubicBez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0" name="Freeform 23"/>
            <p:cNvSpPr>
              <a:spLocks/>
            </p:cNvSpPr>
            <p:nvPr/>
          </p:nvSpPr>
          <p:spPr bwMode="gray">
            <a:xfrm>
              <a:off x="5376863" y="4627563"/>
              <a:ext cx="398463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3"/>
                </a:cxn>
                <a:cxn ang="0">
                  <a:pos x="12" y="13"/>
                </a:cxn>
                <a:cxn ang="0">
                  <a:pos x="36" y="0"/>
                </a:cxn>
                <a:cxn ang="0">
                  <a:pos x="49" y="3"/>
                </a:cxn>
                <a:cxn ang="0">
                  <a:pos x="57" y="13"/>
                </a:cxn>
                <a:cxn ang="0">
                  <a:pos x="67" y="3"/>
                </a:cxn>
                <a:cxn ang="0">
                  <a:pos x="81" y="0"/>
                </a:cxn>
                <a:cxn ang="0">
                  <a:pos x="91" y="1"/>
                </a:cxn>
                <a:cxn ang="0">
                  <a:pos x="99" y="5"/>
                </a:cxn>
                <a:cxn ang="0">
                  <a:pos x="104" y="12"/>
                </a:cxn>
                <a:cxn ang="0">
                  <a:pos x="106" y="22"/>
                </a:cxn>
                <a:cxn ang="0">
                  <a:pos x="106" y="77"/>
                </a:cxn>
                <a:cxn ang="0">
                  <a:pos x="93" y="77"/>
                </a:cxn>
                <a:cxn ang="0">
                  <a:pos x="93" y="27"/>
                </a:cxn>
                <a:cxn ang="0">
                  <a:pos x="93" y="21"/>
                </a:cxn>
                <a:cxn ang="0">
                  <a:pos x="91" y="16"/>
                </a:cxn>
                <a:cxn ang="0">
                  <a:pos x="86" y="12"/>
                </a:cxn>
                <a:cxn ang="0">
                  <a:pos x="79" y="11"/>
                </a:cxn>
                <a:cxn ang="0">
                  <a:pos x="64" y="16"/>
                </a:cxn>
                <a:cxn ang="0">
                  <a:pos x="59" y="30"/>
                </a:cxn>
                <a:cxn ang="0">
                  <a:pos x="59" y="77"/>
                </a:cxn>
                <a:cxn ang="0">
                  <a:pos x="47" y="77"/>
                </a:cxn>
                <a:cxn ang="0">
                  <a:pos x="47" y="27"/>
                </a:cxn>
                <a:cxn ang="0">
                  <a:pos x="46" y="21"/>
                </a:cxn>
                <a:cxn ang="0">
                  <a:pos x="44" y="15"/>
                </a:cxn>
                <a:cxn ang="0">
                  <a:pos x="40" y="12"/>
                </a:cxn>
                <a:cxn ang="0">
                  <a:pos x="33" y="11"/>
                </a:cxn>
                <a:cxn ang="0">
                  <a:pos x="23" y="13"/>
                </a:cxn>
                <a:cxn ang="0">
                  <a:pos x="17" y="18"/>
                </a:cxn>
                <a:cxn ang="0">
                  <a:pos x="14" y="25"/>
                </a:cxn>
                <a:cxn ang="0">
                  <a:pos x="13" y="30"/>
                </a:cxn>
                <a:cxn ang="0">
                  <a:pos x="13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106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8" y="4"/>
                    <a:pt x="26" y="0"/>
                    <a:pt x="36" y="0"/>
                  </a:cubicBezTo>
                  <a:cubicBezTo>
                    <a:pt x="41" y="0"/>
                    <a:pt x="45" y="1"/>
                    <a:pt x="49" y="3"/>
                  </a:cubicBezTo>
                  <a:cubicBezTo>
                    <a:pt x="53" y="5"/>
                    <a:pt x="56" y="8"/>
                    <a:pt x="57" y="13"/>
                  </a:cubicBezTo>
                  <a:cubicBezTo>
                    <a:pt x="60" y="9"/>
                    <a:pt x="63" y="5"/>
                    <a:pt x="67" y="3"/>
                  </a:cubicBezTo>
                  <a:cubicBezTo>
                    <a:pt x="71" y="1"/>
                    <a:pt x="76" y="0"/>
                    <a:pt x="81" y="0"/>
                  </a:cubicBezTo>
                  <a:cubicBezTo>
                    <a:pt x="84" y="0"/>
                    <a:pt x="88" y="0"/>
                    <a:pt x="91" y="1"/>
                  </a:cubicBezTo>
                  <a:cubicBezTo>
                    <a:pt x="94" y="2"/>
                    <a:pt x="97" y="3"/>
                    <a:pt x="99" y="5"/>
                  </a:cubicBezTo>
                  <a:cubicBezTo>
                    <a:pt x="101" y="7"/>
                    <a:pt x="103" y="9"/>
                    <a:pt x="104" y="12"/>
                  </a:cubicBezTo>
                  <a:cubicBezTo>
                    <a:pt x="105" y="14"/>
                    <a:pt x="106" y="18"/>
                    <a:pt x="106" y="22"/>
                  </a:cubicBezTo>
                  <a:cubicBezTo>
                    <a:pt x="106" y="77"/>
                    <a:pt x="106" y="77"/>
                    <a:pt x="106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3" y="23"/>
                    <a:pt x="93" y="21"/>
                  </a:cubicBezTo>
                  <a:cubicBezTo>
                    <a:pt x="92" y="19"/>
                    <a:pt x="92" y="17"/>
                    <a:pt x="91" y="16"/>
                  </a:cubicBezTo>
                  <a:cubicBezTo>
                    <a:pt x="89" y="14"/>
                    <a:pt x="88" y="13"/>
                    <a:pt x="86" y="12"/>
                  </a:cubicBezTo>
                  <a:cubicBezTo>
                    <a:pt x="84" y="11"/>
                    <a:pt x="82" y="11"/>
                    <a:pt x="79" y="11"/>
                  </a:cubicBezTo>
                  <a:cubicBezTo>
                    <a:pt x="73" y="11"/>
                    <a:pt x="68" y="13"/>
                    <a:pt x="64" y="16"/>
                  </a:cubicBezTo>
                  <a:cubicBezTo>
                    <a:pt x="61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27"/>
                    <a:pt x="47" y="27"/>
                    <a:pt x="47" y="27"/>
                  </a:cubicBezTo>
                  <a:cubicBezTo>
                    <a:pt x="47" y="25"/>
                    <a:pt x="47" y="23"/>
                    <a:pt x="46" y="21"/>
                  </a:cubicBezTo>
                  <a:cubicBezTo>
                    <a:pt x="46" y="19"/>
                    <a:pt x="45" y="17"/>
                    <a:pt x="44" y="15"/>
                  </a:cubicBezTo>
                  <a:cubicBezTo>
                    <a:pt x="43" y="14"/>
                    <a:pt x="41" y="13"/>
                    <a:pt x="40" y="12"/>
                  </a:cubicBezTo>
                  <a:cubicBezTo>
                    <a:pt x="38" y="11"/>
                    <a:pt x="35" y="11"/>
                    <a:pt x="33" y="11"/>
                  </a:cubicBezTo>
                  <a:cubicBezTo>
                    <a:pt x="29" y="11"/>
                    <a:pt x="26" y="11"/>
                    <a:pt x="23" y="13"/>
                  </a:cubicBezTo>
                  <a:cubicBezTo>
                    <a:pt x="21" y="14"/>
                    <a:pt x="19" y="16"/>
                    <a:pt x="17" y="18"/>
                  </a:cubicBezTo>
                  <a:cubicBezTo>
                    <a:pt x="16" y="20"/>
                    <a:pt x="14" y="22"/>
                    <a:pt x="14" y="25"/>
                  </a:cubicBezTo>
                  <a:cubicBezTo>
                    <a:pt x="13" y="27"/>
                    <a:pt x="13" y="28"/>
                    <a:pt x="13" y="30"/>
                  </a:cubicBezTo>
                  <a:cubicBezTo>
                    <a:pt x="13" y="77"/>
                    <a:pt x="13" y="77"/>
                    <a:pt x="13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1" name="Freeform 24"/>
            <p:cNvSpPr>
              <a:spLocks/>
            </p:cNvSpPr>
            <p:nvPr/>
          </p:nvSpPr>
          <p:spPr bwMode="gray">
            <a:xfrm>
              <a:off x="5843588" y="4627563"/>
              <a:ext cx="393700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1" y="2"/>
                </a:cxn>
                <a:cxn ang="0">
                  <a:pos x="11" y="13"/>
                </a:cxn>
                <a:cxn ang="0">
                  <a:pos x="12" y="13"/>
                </a:cxn>
                <a:cxn ang="0">
                  <a:pos x="36" y="0"/>
                </a:cxn>
                <a:cxn ang="0">
                  <a:pos x="48" y="3"/>
                </a:cxn>
                <a:cxn ang="0">
                  <a:pos x="56" y="13"/>
                </a:cxn>
                <a:cxn ang="0">
                  <a:pos x="66" y="3"/>
                </a:cxn>
                <a:cxn ang="0">
                  <a:pos x="80" y="0"/>
                </a:cxn>
                <a:cxn ang="0">
                  <a:pos x="90" y="1"/>
                </a:cxn>
                <a:cxn ang="0">
                  <a:pos x="98" y="5"/>
                </a:cxn>
                <a:cxn ang="0">
                  <a:pos x="103" y="12"/>
                </a:cxn>
                <a:cxn ang="0">
                  <a:pos x="105" y="22"/>
                </a:cxn>
                <a:cxn ang="0">
                  <a:pos x="105" y="77"/>
                </a:cxn>
                <a:cxn ang="0">
                  <a:pos x="93" y="77"/>
                </a:cxn>
                <a:cxn ang="0">
                  <a:pos x="93" y="27"/>
                </a:cxn>
                <a:cxn ang="0">
                  <a:pos x="92" y="21"/>
                </a:cxn>
                <a:cxn ang="0">
                  <a:pos x="90" y="16"/>
                </a:cxn>
                <a:cxn ang="0">
                  <a:pos x="85" y="12"/>
                </a:cxn>
                <a:cxn ang="0">
                  <a:pos x="78" y="11"/>
                </a:cxn>
                <a:cxn ang="0">
                  <a:pos x="64" y="16"/>
                </a:cxn>
                <a:cxn ang="0">
                  <a:pos x="59" y="30"/>
                </a:cxn>
                <a:cxn ang="0">
                  <a:pos x="59" y="77"/>
                </a:cxn>
                <a:cxn ang="0">
                  <a:pos x="46" y="77"/>
                </a:cxn>
                <a:cxn ang="0">
                  <a:pos x="46" y="27"/>
                </a:cxn>
                <a:cxn ang="0">
                  <a:pos x="45" y="21"/>
                </a:cxn>
                <a:cxn ang="0">
                  <a:pos x="43" y="15"/>
                </a:cxn>
                <a:cxn ang="0">
                  <a:pos x="39" y="12"/>
                </a:cxn>
                <a:cxn ang="0">
                  <a:pos x="32" y="11"/>
                </a:cxn>
                <a:cxn ang="0">
                  <a:pos x="23" y="13"/>
                </a:cxn>
                <a:cxn ang="0">
                  <a:pos x="17" y="18"/>
                </a:cxn>
                <a:cxn ang="0">
                  <a:pos x="13" y="25"/>
                </a:cxn>
                <a:cxn ang="0">
                  <a:pos x="12" y="30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105" h="77">
                  <a:moveTo>
                    <a:pt x="0" y="2"/>
                  </a:moveTo>
                  <a:cubicBezTo>
                    <a:pt x="11" y="2"/>
                    <a:pt x="11" y="2"/>
                    <a:pt x="11" y="2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7" y="4"/>
                    <a:pt x="25" y="0"/>
                    <a:pt x="36" y="0"/>
                  </a:cubicBezTo>
                  <a:cubicBezTo>
                    <a:pt x="40" y="0"/>
                    <a:pt x="45" y="1"/>
                    <a:pt x="48" y="3"/>
                  </a:cubicBezTo>
                  <a:cubicBezTo>
                    <a:pt x="52" y="5"/>
                    <a:pt x="55" y="8"/>
                    <a:pt x="56" y="13"/>
                  </a:cubicBezTo>
                  <a:cubicBezTo>
                    <a:pt x="59" y="9"/>
                    <a:pt x="62" y="5"/>
                    <a:pt x="66" y="3"/>
                  </a:cubicBezTo>
                  <a:cubicBezTo>
                    <a:pt x="71" y="1"/>
                    <a:pt x="75" y="0"/>
                    <a:pt x="80" y="0"/>
                  </a:cubicBezTo>
                  <a:cubicBezTo>
                    <a:pt x="84" y="0"/>
                    <a:pt x="87" y="0"/>
                    <a:pt x="90" y="1"/>
                  </a:cubicBezTo>
                  <a:cubicBezTo>
                    <a:pt x="93" y="2"/>
                    <a:pt x="96" y="3"/>
                    <a:pt x="98" y="5"/>
                  </a:cubicBezTo>
                  <a:cubicBezTo>
                    <a:pt x="100" y="7"/>
                    <a:pt x="102" y="9"/>
                    <a:pt x="103" y="12"/>
                  </a:cubicBezTo>
                  <a:cubicBezTo>
                    <a:pt x="104" y="14"/>
                    <a:pt x="105" y="18"/>
                    <a:pt x="105" y="22"/>
                  </a:cubicBezTo>
                  <a:cubicBezTo>
                    <a:pt x="105" y="77"/>
                    <a:pt x="105" y="77"/>
                    <a:pt x="105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2" y="23"/>
                    <a:pt x="92" y="21"/>
                  </a:cubicBezTo>
                  <a:cubicBezTo>
                    <a:pt x="92" y="19"/>
                    <a:pt x="91" y="17"/>
                    <a:pt x="90" y="16"/>
                  </a:cubicBezTo>
                  <a:cubicBezTo>
                    <a:pt x="89" y="14"/>
                    <a:pt x="87" y="13"/>
                    <a:pt x="85" y="12"/>
                  </a:cubicBezTo>
                  <a:cubicBezTo>
                    <a:pt x="84" y="11"/>
                    <a:pt x="81" y="11"/>
                    <a:pt x="78" y="11"/>
                  </a:cubicBezTo>
                  <a:cubicBezTo>
                    <a:pt x="72" y="11"/>
                    <a:pt x="67" y="13"/>
                    <a:pt x="64" y="16"/>
                  </a:cubicBezTo>
                  <a:cubicBezTo>
                    <a:pt x="60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6" y="25"/>
                    <a:pt x="46" y="23"/>
                    <a:pt x="45" y="21"/>
                  </a:cubicBezTo>
                  <a:cubicBezTo>
                    <a:pt x="45" y="19"/>
                    <a:pt x="44" y="17"/>
                    <a:pt x="43" y="15"/>
                  </a:cubicBezTo>
                  <a:cubicBezTo>
                    <a:pt x="42" y="14"/>
                    <a:pt x="41" y="13"/>
                    <a:pt x="39" y="12"/>
                  </a:cubicBezTo>
                  <a:cubicBezTo>
                    <a:pt x="37" y="11"/>
                    <a:pt x="35" y="11"/>
                    <a:pt x="32" y="11"/>
                  </a:cubicBezTo>
                  <a:cubicBezTo>
                    <a:pt x="28" y="11"/>
                    <a:pt x="25" y="11"/>
                    <a:pt x="23" y="13"/>
                  </a:cubicBezTo>
                  <a:cubicBezTo>
                    <a:pt x="20" y="14"/>
                    <a:pt x="18" y="16"/>
                    <a:pt x="17" y="18"/>
                  </a:cubicBezTo>
                  <a:cubicBezTo>
                    <a:pt x="15" y="20"/>
                    <a:pt x="14" y="22"/>
                    <a:pt x="13" y="25"/>
                  </a:cubicBezTo>
                  <a:cubicBezTo>
                    <a:pt x="12" y="27"/>
                    <a:pt x="12" y="28"/>
                    <a:pt x="12" y="30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2" name="Freeform 25"/>
            <p:cNvSpPr>
              <a:spLocks noEditPoints="1"/>
            </p:cNvSpPr>
            <p:nvPr/>
          </p:nvSpPr>
          <p:spPr bwMode="gray">
            <a:xfrm>
              <a:off x="6308725" y="4525963"/>
              <a:ext cx="46038" cy="390525"/>
            </a:xfrm>
            <a:custGeom>
              <a:avLst/>
              <a:gdLst/>
              <a:ahLst/>
              <a:cxnLst>
                <a:cxn ang="0">
                  <a:pos x="29" y="35"/>
                </a:cxn>
                <a:cxn ang="0">
                  <a:pos x="0" y="35"/>
                </a:cxn>
                <a:cxn ang="0">
                  <a:pos x="0" y="0"/>
                </a:cxn>
                <a:cxn ang="0">
                  <a:pos x="29" y="0"/>
                </a:cxn>
                <a:cxn ang="0">
                  <a:pos x="29" y="35"/>
                </a:cxn>
                <a:cxn ang="0">
                  <a:pos x="0" y="69"/>
                </a:cxn>
                <a:cxn ang="0">
                  <a:pos x="29" y="69"/>
                </a:cxn>
                <a:cxn ang="0">
                  <a:pos x="29" y="246"/>
                </a:cxn>
                <a:cxn ang="0">
                  <a:pos x="0" y="246"/>
                </a:cxn>
                <a:cxn ang="0">
                  <a:pos x="0" y="69"/>
                </a:cxn>
              </a:cxnLst>
              <a:rect l="0" t="0" r="r" b="b"/>
              <a:pathLst>
                <a:path w="29" h="246">
                  <a:moveTo>
                    <a:pt x="29" y="35"/>
                  </a:moveTo>
                  <a:lnTo>
                    <a:pt x="0" y="35"/>
                  </a:lnTo>
                  <a:lnTo>
                    <a:pt x="0" y="0"/>
                  </a:lnTo>
                  <a:lnTo>
                    <a:pt x="29" y="0"/>
                  </a:lnTo>
                  <a:lnTo>
                    <a:pt x="29" y="35"/>
                  </a:lnTo>
                  <a:close/>
                  <a:moveTo>
                    <a:pt x="0" y="69"/>
                  </a:moveTo>
                  <a:lnTo>
                    <a:pt x="29" y="69"/>
                  </a:lnTo>
                  <a:lnTo>
                    <a:pt x="29" y="246"/>
                  </a:lnTo>
                  <a:lnTo>
                    <a:pt x="0" y="246"/>
                  </a:lnTo>
                  <a:lnTo>
                    <a:pt x="0" y="69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3" name="Freeform 26"/>
            <p:cNvSpPr>
              <a:spLocks/>
            </p:cNvSpPr>
            <p:nvPr/>
          </p:nvSpPr>
          <p:spPr bwMode="gray">
            <a:xfrm>
              <a:off x="6396038" y="4548188"/>
              <a:ext cx="149225" cy="368300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40" y="23"/>
                </a:cxn>
                <a:cxn ang="0">
                  <a:pos x="40" y="34"/>
                </a:cxn>
                <a:cxn ang="0">
                  <a:pos x="25" y="34"/>
                </a:cxn>
                <a:cxn ang="0">
                  <a:pos x="25" y="80"/>
                </a:cxn>
                <a:cxn ang="0">
                  <a:pos x="25" y="84"/>
                </a:cxn>
                <a:cxn ang="0">
                  <a:pos x="27" y="86"/>
                </a:cxn>
                <a:cxn ang="0">
                  <a:pos x="29" y="87"/>
                </a:cxn>
                <a:cxn ang="0">
                  <a:pos x="34" y="87"/>
                </a:cxn>
                <a:cxn ang="0">
                  <a:pos x="40" y="87"/>
                </a:cxn>
                <a:cxn ang="0">
                  <a:pos x="40" y="98"/>
                </a:cxn>
                <a:cxn ang="0">
                  <a:pos x="30" y="98"/>
                </a:cxn>
                <a:cxn ang="0">
                  <a:pos x="22" y="97"/>
                </a:cxn>
                <a:cxn ang="0">
                  <a:pos x="17" y="95"/>
                </a:cxn>
                <a:cxn ang="0">
                  <a:pos x="14" y="90"/>
                </a:cxn>
                <a:cxn ang="0">
                  <a:pos x="12" y="81"/>
                </a:cxn>
                <a:cxn ang="0">
                  <a:pos x="12" y="34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12" y="23"/>
                </a:cxn>
                <a:cxn ang="0">
                  <a:pos x="12" y="0"/>
                </a:cxn>
                <a:cxn ang="0">
                  <a:pos x="25" y="0"/>
                </a:cxn>
                <a:cxn ang="0">
                  <a:pos x="25" y="23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5" y="83"/>
                    <a:pt x="25" y="84"/>
                  </a:cubicBezTo>
                  <a:cubicBezTo>
                    <a:pt x="25" y="85"/>
                    <a:pt x="26" y="85"/>
                    <a:pt x="27" y="86"/>
                  </a:cubicBezTo>
                  <a:cubicBezTo>
                    <a:pt x="27" y="86"/>
                    <a:pt x="28" y="86"/>
                    <a:pt x="29" y="87"/>
                  </a:cubicBezTo>
                  <a:cubicBezTo>
                    <a:pt x="31" y="87"/>
                    <a:pt x="32" y="87"/>
                    <a:pt x="34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0" y="98"/>
                    <a:pt x="30" y="98"/>
                    <a:pt x="30" y="98"/>
                  </a:cubicBezTo>
                  <a:cubicBezTo>
                    <a:pt x="27" y="98"/>
                    <a:pt x="24" y="98"/>
                    <a:pt x="22" y="97"/>
                  </a:cubicBezTo>
                  <a:cubicBezTo>
                    <a:pt x="20" y="97"/>
                    <a:pt x="18" y="96"/>
                    <a:pt x="17" y="95"/>
                  </a:cubicBezTo>
                  <a:cubicBezTo>
                    <a:pt x="15" y="94"/>
                    <a:pt x="14" y="92"/>
                    <a:pt x="14" y="90"/>
                  </a:cubicBezTo>
                  <a:cubicBezTo>
                    <a:pt x="13" y="88"/>
                    <a:pt x="12" y="85"/>
                    <a:pt x="12" y="81"/>
                  </a:cubicBezTo>
                  <a:cubicBezTo>
                    <a:pt x="12" y="34"/>
                    <a:pt x="12" y="34"/>
                    <a:pt x="12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4" name="Freeform 27"/>
            <p:cNvSpPr>
              <a:spLocks/>
            </p:cNvSpPr>
            <p:nvPr/>
          </p:nvSpPr>
          <p:spPr bwMode="gray">
            <a:xfrm>
              <a:off x="6594475" y="4627563"/>
              <a:ext cx="393700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3"/>
                </a:cxn>
                <a:cxn ang="0">
                  <a:pos x="12" y="13"/>
                </a:cxn>
                <a:cxn ang="0">
                  <a:pos x="36" y="0"/>
                </a:cxn>
                <a:cxn ang="0">
                  <a:pos x="49" y="3"/>
                </a:cxn>
                <a:cxn ang="0">
                  <a:pos x="57" y="13"/>
                </a:cxn>
                <a:cxn ang="0">
                  <a:pos x="67" y="3"/>
                </a:cxn>
                <a:cxn ang="0">
                  <a:pos x="80" y="0"/>
                </a:cxn>
                <a:cxn ang="0">
                  <a:pos x="90" y="1"/>
                </a:cxn>
                <a:cxn ang="0">
                  <a:pos x="98" y="5"/>
                </a:cxn>
                <a:cxn ang="0">
                  <a:pos x="103" y="12"/>
                </a:cxn>
                <a:cxn ang="0">
                  <a:pos x="105" y="22"/>
                </a:cxn>
                <a:cxn ang="0">
                  <a:pos x="105" y="77"/>
                </a:cxn>
                <a:cxn ang="0">
                  <a:pos x="93" y="77"/>
                </a:cxn>
                <a:cxn ang="0">
                  <a:pos x="93" y="27"/>
                </a:cxn>
                <a:cxn ang="0">
                  <a:pos x="92" y="21"/>
                </a:cxn>
                <a:cxn ang="0">
                  <a:pos x="90" y="16"/>
                </a:cxn>
                <a:cxn ang="0">
                  <a:pos x="86" y="12"/>
                </a:cxn>
                <a:cxn ang="0">
                  <a:pos x="78" y="11"/>
                </a:cxn>
                <a:cxn ang="0">
                  <a:pos x="64" y="16"/>
                </a:cxn>
                <a:cxn ang="0">
                  <a:pos x="59" y="30"/>
                </a:cxn>
                <a:cxn ang="0">
                  <a:pos x="59" y="77"/>
                </a:cxn>
                <a:cxn ang="0">
                  <a:pos x="46" y="77"/>
                </a:cxn>
                <a:cxn ang="0">
                  <a:pos x="46" y="27"/>
                </a:cxn>
                <a:cxn ang="0">
                  <a:pos x="46" y="21"/>
                </a:cxn>
                <a:cxn ang="0">
                  <a:pos x="43" y="15"/>
                </a:cxn>
                <a:cxn ang="0">
                  <a:pos x="39" y="12"/>
                </a:cxn>
                <a:cxn ang="0">
                  <a:pos x="32" y="11"/>
                </a:cxn>
                <a:cxn ang="0">
                  <a:pos x="23" y="13"/>
                </a:cxn>
                <a:cxn ang="0">
                  <a:pos x="17" y="18"/>
                </a:cxn>
                <a:cxn ang="0">
                  <a:pos x="13" y="25"/>
                </a:cxn>
                <a:cxn ang="0">
                  <a:pos x="12" y="30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105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7" y="4"/>
                    <a:pt x="26" y="0"/>
                    <a:pt x="36" y="0"/>
                  </a:cubicBezTo>
                  <a:cubicBezTo>
                    <a:pt x="41" y="0"/>
                    <a:pt x="45" y="1"/>
                    <a:pt x="49" y="3"/>
                  </a:cubicBezTo>
                  <a:cubicBezTo>
                    <a:pt x="52" y="5"/>
                    <a:pt x="55" y="8"/>
                    <a:pt x="57" y="13"/>
                  </a:cubicBezTo>
                  <a:cubicBezTo>
                    <a:pt x="59" y="9"/>
                    <a:pt x="63" y="5"/>
                    <a:pt x="67" y="3"/>
                  </a:cubicBezTo>
                  <a:cubicBezTo>
                    <a:pt x="71" y="1"/>
                    <a:pt x="75" y="0"/>
                    <a:pt x="80" y="0"/>
                  </a:cubicBezTo>
                  <a:cubicBezTo>
                    <a:pt x="84" y="0"/>
                    <a:pt x="87" y="0"/>
                    <a:pt x="90" y="1"/>
                  </a:cubicBezTo>
                  <a:cubicBezTo>
                    <a:pt x="94" y="2"/>
                    <a:pt x="96" y="3"/>
                    <a:pt x="98" y="5"/>
                  </a:cubicBezTo>
                  <a:cubicBezTo>
                    <a:pt x="101" y="7"/>
                    <a:pt x="102" y="9"/>
                    <a:pt x="103" y="12"/>
                  </a:cubicBezTo>
                  <a:cubicBezTo>
                    <a:pt x="105" y="14"/>
                    <a:pt x="105" y="18"/>
                    <a:pt x="105" y="22"/>
                  </a:cubicBezTo>
                  <a:cubicBezTo>
                    <a:pt x="105" y="77"/>
                    <a:pt x="105" y="77"/>
                    <a:pt x="105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3" y="23"/>
                    <a:pt x="92" y="21"/>
                  </a:cubicBezTo>
                  <a:cubicBezTo>
                    <a:pt x="92" y="19"/>
                    <a:pt x="91" y="17"/>
                    <a:pt x="90" y="16"/>
                  </a:cubicBezTo>
                  <a:cubicBezTo>
                    <a:pt x="89" y="14"/>
                    <a:pt x="88" y="13"/>
                    <a:pt x="86" y="12"/>
                  </a:cubicBezTo>
                  <a:cubicBezTo>
                    <a:pt x="84" y="11"/>
                    <a:pt x="81" y="11"/>
                    <a:pt x="78" y="11"/>
                  </a:cubicBezTo>
                  <a:cubicBezTo>
                    <a:pt x="72" y="11"/>
                    <a:pt x="68" y="13"/>
                    <a:pt x="64" y="16"/>
                  </a:cubicBezTo>
                  <a:cubicBezTo>
                    <a:pt x="61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6" y="25"/>
                    <a:pt x="46" y="23"/>
                    <a:pt x="46" y="21"/>
                  </a:cubicBezTo>
                  <a:cubicBezTo>
                    <a:pt x="45" y="19"/>
                    <a:pt x="45" y="17"/>
                    <a:pt x="43" y="15"/>
                  </a:cubicBezTo>
                  <a:cubicBezTo>
                    <a:pt x="42" y="14"/>
                    <a:pt x="41" y="13"/>
                    <a:pt x="39" y="12"/>
                  </a:cubicBezTo>
                  <a:cubicBezTo>
                    <a:pt x="37" y="11"/>
                    <a:pt x="35" y="11"/>
                    <a:pt x="32" y="11"/>
                  </a:cubicBezTo>
                  <a:cubicBezTo>
                    <a:pt x="29" y="11"/>
                    <a:pt x="26" y="11"/>
                    <a:pt x="23" y="13"/>
                  </a:cubicBezTo>
                  <a:cubicBezTo>
                    <a:pt x="20" y="14"/>
                    <a:pt x="18" y="16"/>
                    <a:pt x="17" y="18"/>
                  </a:cubicBezTo>
                  <a:cubicBezTo>
                    <a:pt x="15" y="20"/>
                    <a:pt x="14" y="22"/>
                    <a:pt x="13" y="25"/>
                  </a:cubicBezTo>
                  <a:cubicBezTo>
                    <a:pt x="13" y="27"/>
                    <a:pt x="12" y="28"/>
                    <a:pt x="12" y="30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5" name="Freeform 28"/>
            <p:cNvSpPr>
              <a:spLocks noEditPoints="1"/>
            </p:cNvSpPr>
            <p:nvPr/>
          </p:nvSpPr>
          <p:spPr bwMode="gray">
            <a:xfrm>
              <a:off x="7040563" y="4627563"/>
              <a:ext cx="263525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1" y="76"/>
                </a:cxn>
                <a:cxn ang="0">
                  <a:pos x="9" y="67"/>
                </a:cxn>
                <a:cxn ang="0">
                  <a:pos x="3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6" y="0"/>
                </a:cxn>
                <a:cxn ang="0">
                  <a:pos x="52" y="4"/>
                </a:cxn>
                <a:cxn ang="0">
                  <a:pos x="63" y="15"/>
                </a:cxn>
                <a:cxn ang="0">
                  <a:pos x="68" y="28"/>
                </a:cxn>
                <a:cxn ang="0">
                  <a:pos x="70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9" y="60"/>
                </a:cxn>
                <a:cxn ang="0">
                  <a:pos x="26" y="66"/>
                </a:cxn>
                <a:cxn ang="0">
                  <a:pos x="37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5" y="11"/>
                </a:cxn>
                <a:cxn ang="0">
                  <a:pos x="26" y="12"/>
                </a:cxn>
                <a:cxn ang="0">
                  <a:pos x="20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70" h="78">
                  <a:moveTo>
                    <a:pt x="68" y="53"/>
                  </a:moveTo>
                  <a:cubicBezTo>
                    <a:pt x="67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1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5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6" y="1"/>
                    <a:pt x="30" y="0"/>
                    <a:pt x="36" y="0"/>
                  </a:cubicBezTo>
                  <a:cubicBezTo>
                    <a:pt x="42" y="0"/>
                    <a:pt x="48" y="1"/>
                    <a:pt x="52" y="4"/>
                  </a:cubicBezTo>
                  <a:cubicBezTo>
                    <a:pt x="57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70" y="38"/>
                    <a:pt x="70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4" y="49"/>
                    <a:pt x="14" y="52"/>
                  </a:cubicBezTo>
                  <a:cubicBezTo>
                    <a:pt x="15" y="55"/>
                    <a:pt x="17" y="58"/>
                    <a:pt x="19" y="60"/>
                  </a:cubicBezTo>
                  <a:cubicBezTo>
                    <a:pt x="21" y="62"/>
                    <a:pt x="23" y="64"/>
                    <a:pt x="26" y="66"/>
                  </a:cubicBezTo>
                  <a:cubicBezTo>
                    <a:pt x="29" y="67"/>
                    <a:pt x="33" y="68"/>
                    <a:pt x="37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6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1" y="11"/>
                    <a:pt x="38" y="11"/>
                    <a:pt x="35" y="11"/>
                  </a:cubicBezTo>
                  <a:cubicBezTo>
                    <a:pt x="32" y="11"/>
                    <a:pt x="29" y="11"/>
                    <a:pt x="26" y="12"/>
                  </a:cubicBezTo>
                  <a:cubicBezTo>
                    <a:pt x="24" y="14"/>
                    <a:pt x="21" y="15"/>
                    <a:pt x="20" y="17"/>
                  </a:cubicBezTo>
                  <a:cubicBezTo>
                    <a:pt x="18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6" name="Freeform 29"/>
            <p:cNvSpPr>
              <a:spLocks/>
            </p:cNvSpPr>
            <p:nvPr/>
          </p:nvSpPr>
          <p:spPr bwMode="gray">
            <a:xfrm>
              <a:off x="7348538" y="4627563"/>
              <a:ext cx="233363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1" y="2"/>
                </a:cxn>
                <a:cxn ang="0">
                  <a:pos x="11" y="14"/>
                </a:cxn>
                <a:cxn ang="0">
                  <a:pos x="12" y="14"/>
                </a:cxn>
                <a:cxn ang="0">
                  <a:pos x="22" y="3"/>
                </a:cxn>
                <a:cxn ang="0">
                  <a:pos x="36" y="0"/>
                </a:cxn>
                <a:cxn ang="0">
                  <a:pos x="48" y="2"/>
                </a:cxn>
                <a:cxn ang="0">
                  <a:pos x="56" y="8"/>
                </a:cxn>
                <a:cxn ang="0">
                  <a:pos x="61" y="16"/>
                </a:cxn>
                <a:cxn ang="0">
                  <a:pos x="62" y="27"/>
                </a:cxn>
                <a:cxn ang="0">
                  <a:pos x="62" y="77"/>
                </a:cxn>
                <a:cxn ang="0">
                  <a:pos x="50" y="77"/>
                </a:cxn>
                <a:cxn ang="0">
                  <a:pos x="50" y="26"/>
                </a:cxn>
                <a:cxn ang="0">
                  <a:pos x="45" y="15"/>
                </a:cxn>
                <a:cxn ang="0">
                  <a:pos x="34" y="11"/>
                </a:cxn>
                <a:cxn ang="0">
                  <a:pos x="24" y="13"/>
                </a:cxn>
                <a:cxn ang="0">
                  <a:pos x="18" y="17"/>
                </a:cxn>
                <a:cxn ang="0">
                  <a:pos x="13" y="25"/>
                </a:cxn>
                <a:cxn ang="0">
                  <a:pos x="12" y="34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62" h="77">
                  <a:moveTo>
                    <a:pt x="0" y="2"/>
                  </a:moveTo>
                  <a:cubicBezTo>
                    <a:pt x="11" y="2"/>
                    <a:pt x="11" y="2"/>
                    <a:pt x="11" y="2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4" y="9"/>
                    <a:pt x="18" y="5"/>
                    <a:pt x="22" y="3"/>
                  </a:cubicBezTo>
                  <a:cubicBezTo>
                    <a:pt x="26" y="1"/>
                    <a:pt x="31" y="0"/>
                    <a:pt x="36" y="0"/>
                  </a:cubicBezTo>
                  <a:cubicBezTo>
                    <a:pt x="41" y="0"/>
                    <a:pt x="45" y="1"/>
                    <a:pt x="48" y="2"/>
                  </a:cubicBezTo>
                  <a:cubicBezTo>
                    <a:pt x="52" y="3"/>
                    <a:pt x="54" y="5"/>
                    <a:pt x="56" y="8"/>
                  </a:cubicBezTo>
                  <a:cubicBezTo>
                    <a:pt x="58" y="10"/>
                    <a:pt x="60" y="13"/>
                    <a:pt x="61" y="16"/>
                  </a:cubicBezTo>
                  <a:cubicBezTo>
                    <a:pt x="61" y="20"/>
                    <a:pt x="62" y="23"/>
                    <a:pt x="62" y="27"/>
                  </a:cubicBezTo>
                  <a:cubicBezTo>
                    <a:pt x="62" y="77"/>
                    <a:pt x="62" y="77"/>
                    <a:pt x="62" y="77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50" y="26"/>
                    <a:pt x="50" y="26"/>
                    <a:pt x="50" y="26"/>
                  </a:cubicBezTo>
                  <a:cubicBezTo>
                    <a:pt x="50" y="21"/>
                    <a:pt x="48" y="18"/>
                    <a:pt x="45" y="15"/>
                  </a:cubicBezTo>
                  <a:cubicBezTo>
                    <a:pt x="43" y="12"/>
                    <a:pt x="39" y="11"/>
                    <a:pt x="34" y="11"/>
                  </a:cubicBezTo>
                  <a:cubicBezTo>
                    <a:pt x="31" y="11"/>
                    <a:pt x="27" y="11"/>
                    <a:pt x="24" y="13"/>
                  </a:cubicBezTo>
                  <a:cubicBezTo>
                    <a:pt x="22" y="14"/>
                    <a:pt x="19" y="15"/>
                    <a:pt x="18" y="17"/>
                  </a:cubicBezTo>
                  <a:cubicBezTo>
                    <a:pt x="16" y="20"/>
                    <a:pt x="14" y="22"/>
                    <a:pt x="13" y="25"/>
                  </a:cubicBezTo>
                  <a:cubicBezTo>
                    <a:pt x="13" y="28"/>
                    <a:pt x="12" y="31"/>
                    <a:pt x="12" y="34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7" name="Freeform 30"/>
            <p:cNvSpPr>
              <a:spLocks/>
            </p:cNvSpPr>
            <p:nvPr/>
          </p:nvSpPr>
          <p:spPr bwMode="gray">
            <a:xfrm>
              <a:off x="7620000" y="4548188"/>
              <a:ext cx="149225" cy="368300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40" y="23"/>
                </a:cxn>
                <a:cxn ang="0">
                  <a:pos x="40" y="34"/>
                </a:cxn>
                <a:cxn ang="0">
                  <a:pos x="25" y="34"/>
                </a:cxn>
                <a:cxn ang="0">
                  <a:pos x="25" y="80"/>
                </a:cxn>
                <a:cxn ang="0">
                  <a:pos x="25" y="84"/>
                </a:cxn>
                <a:cxn ang="0">
                  <a:pos x="27" y="86"/>
                </a:cxn>
                <a:cxn ang="0">
                  <a:pos x="30" y="87"/>
                </a:cxn>
                <a:cxn ang="0">
                  <a:pos x="34" y="87"/>
                </a:cxn>
                <a:cxn ang="0">
                  <a:pos x="40" y="87"/>
                </a:cxn>
                <a:cxn ang="0">
                  <a:pos x="40" y="98"/>
                </a:cxn>
                <a:cxn ang="0">
                  <a:pos x="31" y="98"/>
                </a:cxn>
                <a:cxn ang="0">
                  <a:pos x="22" y="97"/>
                </a:cxn>
                <a:cxn ang="0">
                  <a:pos x="17" y="95"/>
                </a:cxn>
                <a:cxn ang="0">
                  <a:pos x="14" y="90"/>
                </a:cxn>
                <a:cxn ang="0">
                  <a:pos x="13" y="81"/>
                </a:cxn>
                <a:cxn ang="0">
                  <a:pos x="13" y="34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13" y="23"/>
                </a:cxn>
                <a:cxn ang="0">
                  <a:pos x="13" y="0"/>
                </a:cxn>
                <a:cxn ang="0">
                  <a:pos x="25" y="0"/>
                </a:cxn>
                <a:cxn ang="0">
                  <a:pos x="25" y="23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5" y="83"/>
                    <a:pt x="25" y="84"/>
                  </a:cubicBezTo>
                  <a:cubicBezTo>
                    <a:pt x="26" y="85"/>
                    <a:pt x="26" y="85"/>
                    <a:pt x="27" y="86"/>
                  </a:cubicBezTo>
                  <a:cubicBezTo>
                    <a:pt x="27" y="86"/>
                    <a:pt x="28" y="86"/>
                    <a:pt x="30" y="87"/>
                  </a:cubicBezTo>
                  <a:cubicBezTo>
                    <a:pt x="31" y="87"/>
                    <a:pt x="32" y="87"/>
                    <a:pt x="34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1" y="98"/>
                    <a:pt x="31" y="98"/>
                    <a:pt x="31" y="98"/>
                  </a:cubicBezTo>
                  <a:cubicBezTo>
                    <a:pt x="27" y="98"/>
                    <a:pt x="25" y="98"/>
                    <a:pt x="22" y="97"/>
                  </a:cubicBezTo>
                  <a:cubicBezTo>
                    <a:pt x="20" y="97"/>
                    <a:pt x="18" y="96"/>
                    <a:pt x="17" y="95"/>
                  </a:cubicBezTo>
                  <a:cubicBezTo>
                    <a:pt x="15" y="94"/>
                    <a:pt x="14" y="92"/>
                    <a:pt x="14" y="90"/>
                  </a:cubicBezTo>
                  <a:cubicBezTo>
                    <a:pt x="13" y="88"/>
                    <a:pt x="13" y="85"/>
                    <a:pt x="13" y="81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8" name="Freeform 31"/>
            <p:cNvSpPr>
              <a:spLocks noEditPoints="1"/>
            </p:cNvSpPr>
            <p:nvPr/>
          </p:nvSpPr>
          <p:spPr bwMode="gray">
            <a:xfrm>
              <a:off x="7796213" y="4484688"/>
              <a:ext cx="315913" cy="315913"/>
            </a:xfrm>
            <a:custGeom>
              <a:avLst/>
              <a:gdLst/>
              <a:ahLst/>
              <a:cxnLst>
                <a:cxn ang="0">
                  <a:pos x="3" y="25"/>
                </a:cxn>
                <a:cxn ang="0">
                  <a:pos x="12" y="12"/>
                </a:cxn>
                <a:cxn ang="0">
                  <a:pos x="26" y="3"/>
                </a:cxn>
                <a:cxn ang="0">
                  <a:pos x="42" y="0"/>
                </a:cxn>
                <a:cxn ang="0">
                  <a:pos x="58" y="3"/>
                </a:cxn>
                <a:cxn ang="0">
                  <a:pos x="72" y="12"/>
                </a:cxn>
                <a:cxn ang="0">
                  <a:pos x="81" y="25"/>
                </a:cxn>
                <a:cxn ang="0">
                  <a:pos x="84" y="42"/>
                </a:cxn>
                <a:cxn ang="0">
                  <a:pos x="81" y="59"/>
                </a:cxn>
                <a:cxn ang="0">
                  <a:pos x="72" y="72"/>
                </a:cxn>
                <a:cxn ang="0">
                  <a:pos x="58" y="81"/>
                </a:cxn>
                <a:cxn ang="0">
                  <a:pos x="42" y="84"/>
                </a:cxn>
                <a:cxn ang="0">
                  <a:pos x="26" y="81"/>
                </a:cxn>
                <a:cxn ang="0">
                  <a:pos x="12" y="72"/>
                </a:cxn>
                <a:cxn ang="0">
                  <a:pos x="3" y="59"/>
                </a:cxn>
                <a:cxn ang="0">
                  <a:pos x="0" y="42"/>
                </a:cxn>
                <a:cxn ang="0">
                  <a:pos x="3" y="25"/>
                </a:cxn>
                <a:cxn ang="0">
                  <a:pos x="10" y="56"/>
                </a:cxn>
                <a:cxn ang="0">
                  <a:pos x="17" y="68"/>
                </a:cxn>
                <a:cxn ang="0">
                  <a:pos x="28" y="75"/>
                </a:cxn>
                <a:cxn ang="0">
                  <a:pos x="42" y="78"/>
                </a:cxn>
                <a:cxn ang="0">
                  <a:pos x="56" y="75"/>
                </a:cxn>
                <a:cxn ang="0">
                  <a:pos x="67" y="68"/>
                </a:cxn>
                <a:cxn ang="0">
                  <a:pos x="74" y="56"/>
                </a:cxn>
                <a:cxn ang="0">
                  <a:pos x="77" y="42"/>
                </a:cxn>
                <a:cxn ang="0">
                  <a:pos x="74" y="28"/>
                </a:cxn>
                <a:cxn ang="0">
                  <a:pos x="67" y="16"/>
                </a:cxn>
                <a:cxn ang="0">
                  <a:pos x="56" y="9"/>
                </a:cxn>
                <a:cxn ang="0">
                  <a:pos x="42" y="6"/>
                </a:cxn>
                <a:cxn ang="0">
                  <a:pos x="28" y="9"/>
                </a:cxn>
                <a:cxn ang="0">
                  <a:pos x="17" y="16"/>
                </a:cxn>
                <a:cxn ang="0">
                  <a:pos x="10" y="28"/>
                </a:cxn>
                <a:cxn ang="0">
                  <a:pos x="7" y="42"/>
                </a:cxn>
                <a:cxn ang="0">
                  <a:pos x="10" y="56"/>
                </a:cxn>
                <a:cxn ang="0">
                  <a:pos x="26" y="17"/>
                </a:cxn>
                <a:cxn ang="0">
                  <a:pos x="45" y="17"/>
                </a:cxn>
                <a:cxn ang="0">
                  <a:pos x="58" y="21"/>
                </a:cxn>
                <a:cxn ang="0">
                  <a:pos x="62" y="32"/>
                </a:cxn>
                <a:cxn ang="0">
                  <a:pos x="58" y="41"/>
                </a:cxn>
                <a:cxn ang="0">
                  <a:pos x="49" y="45"/>
                </a:cxn>
                <a:cxn ang="0">
                  <a:pos x="63" y="67"/>
                </a:cxn>
                <a:cxn ang="0">
                  <a:pos x="55" y="67"/>
                </a:cxn>
                <a:cxn ang="0">
                  <a:pos x="41" y="46"/>
                </a:cxn>
                <a:cxn ang="0">
                  <a:pos x="33" y="46"/>
                </a:cxn>
                <a:cxn ang="0">
                  <a:pos x="33" y="67"/>
                </a:cxn>
                <a:cxn ang="0">
                  <a:pos x="26" y="67"/>
                </a:cxn>
                <a:cxn ang="0">
                  <a:pos x="26" y="17"/>
                </a:cxn>
                <a:cxn ang="0">
                  <a:pos x="33" y="39"/>
                </a:cxn>
                <a:cxn ang="0">
                  <a:pos x="41" y="39"/>
                </a:cxn>
                <a:cxn ang="0">
                  <a:pos x="46" y="39"/>
                </a:cxn>
                <a:cxn ang="0">
                  <a:pos x="50" y="38"/>
                </a:cxn>
                <a:cxn ang="0">
                  <a:pos x="53" y="36"/>
                </a:cxn>
                <a:cxn ang="0">
                  <a:pos x="54" y="31"/>
                </a:cxn>
                <a:cxn ang="0">
                  <a:pos x="53" y="27"/>
                </a:cxn>
                <a:cxn ang="0">
                  <a:pos x="51" y="25"/>
                </a:cxn>
                <a:cxn ang="0">
                  <a:pos x="47" y="24"/>
                </a:cxn>
                <a:cxn ang="0">
                  <a:pos x="43" y="24"/>
                </a:cxn>
                <a:cxn ang="0">
                  <a:pos x="33" y="24"/>
                </a:cxn>
                <a:cxn ang="0">
                  <a:pos x="33" y="39"/>
                </a:cxn>
              </a:cxnLst>
              <a:rect l="0" t="0" r="r" b="b"/>
              <a:pathLst>
                <a:path w="84" h="84">
                  <a:moveTo>
                    <a:pt x="3" y="25"/>
                  </a:moveTo>
                  <a:cubicBezTo>
                    <a:pt x="5" y="20"/>
                    <a:pt x="8" y="16"/>
                    <a:pt x="12" y="12"/>
                  </a:cubicBezTo>
                  <a:cubicBezTo>
                    <a:pt x="16" y="8"/>
                    <a:pt x="21" y="5"/>
                    <a:pt x="26" y="3"/>
                  </a:cubicBezTo>
                  <a:cubicBezTo>
                    <a:pt x="31" y="1"/>
                    <a:pt x="36" y="0"/>
                    <a:pt x="42" y="0"/>
                  </a:cubicBezTo>
                  <a:cubicBezTo>
                    <a:pt x="48" y="0"/>
                    <a:pt x="53" y="1"/>
                    <a:pt x="58" y="3"/>
                  </a:cubicBezTo>
                  <a:cubicBezTo>
                    <a:pt x="64" y="5"/>
                    <a:pt x="68" y="8"/>
                    <a:pt x="72" y="12"/>
                  </a:cubicBezTo>
                  <a:cubicBezTo>
                    <a:pt x="76" y="16"/>
                    <a:pt x="79" y="20"/>
                    <a:pt x="81" y="25"/>
                  </a:cubicBezTo>
                  <a:cubicBezTo>
                    <a:pt x="83" y="30"/>
                    <a:pt x="84" y="36"/>
                    <a:pt x="84" y="42"/>
                  </a:cubicBezTo>
                  <a:cubicBezTo>
                    <a:pt x="84" y="48"/>
                    <a:pt x="83" y="54"/>
                    <a:pt x="81" y="59"/>
                  </a:cubicBezTo>
                  <a:cubicBezTo>
                    <a:pt x="79" y="64"/>
                    <a:pt x="76" y="68"/>
                    <a:pt x="72" y="72"/>
                  </a:cubicBezTo>
                  <a:cubicBezTo>
                    <a:pt x="68" y="76"/>
                    <a:pt x="64" y="79"/>
                    <a:pt x="58" y="81"/>
                  </a:cubicBezTo>
                  <a:cubicBezTo>
                    <a:pt x="53" y="83"/>
                    <a:pt x="48" y="84"/>
                    <a:pt x="42" y="84"/>
                  </a:cubicBezTo>
                  <a:cubicBezTo>
                    <a:pt x="36" y="84"/>
                    <a:pt x="31" y="83"/>
                    <a:pt x="26" y="81"/>
                  </a:cubicBezTo>
                  <a:cubicBezTo>
                    <a:pt x="21" y="79"/>
                    <a:pt x="16" y="76"/>
                    <a:pt x="12" y="72"/>
                  </a:cubicBezTo>
                  <a:cubicBezTo>
                    <a:pt x="8" y="68"/>
                    <a:pt x="5" y="64"/>
                    <a:pt x="3" y="59"/>
                  </a:cubicBezTo>
                  <a:cubicBezTo>
                    <a:pt x="1" y="54"/>
                    <a:pt x="0" y="48"/>
                    <a:pt x="0" y="42"/>
                  </a:cubicBezTo>
                  <a:cubicBezTo>
                    <a:pt x="0" y="36"/>
                    <a:pt x="1" y="30"/>
                    <a:pt x="3" y="25"/>
                  </a:cubicBezTo>
                  <a:close/>
                  <a:moveTo>
                    <a:pt x="10" y="56"/>
                  </a:moveTo>
                  <a:cubicBezTo>
                    <a:pt x="12" y="61"/>
                    <a:pt x="14" y="65"/>
                    <a:pt x="17" y="68"/>
                  </a:cubicBezTo>
                  <a:cubicBezTo>
                    <a:pt x="20" y="71"/>
                    <a:pt x="24" y="74"/>
                    <a:pt x="28" y="75"/>
                  </a:cubicBezTo>
                  <a:cubicBezTo>
                    <a:pt x="33" y="77"/>
                    <a:pt x="37" y="78"/>
                    <a:pt x="42" y="78"/>
                  </a:cubicBezTo>
                  <a:cubicBezTo>
                    <a:pt x="47" y="78"/>
                    <a:pt x="52" y="77"/>
                    <a:pt x="56" y="75"/>
                  </a:cubicBezTo>
                  <a:cubicBezTo>
                    <a:pt x="60" y="74"/>
                    <a:pt x="64" y="71"/>
                    <a:pt x="67" y="68"/>
                  </a:cubicBezTo>
                  <a:cubicBezTo>
                    <a:pt x="70" y="65"/>
                    <a:pt x="72" y="61"/>
                    <a:pt x="74" y="56"/>
                  </a:cubicBezTo>
                  <a:cubicBezTo>
                    <a:pt x="76" y="52"/>
                    <a:pt x="77" y="47"/>
                    <a:pt x="77" y="42"/>
                  </a:cubicBezTo>
                  <a:cubicBezTo>
                    <a:pt x="77" y="37"/>
                    <a:pt x="76" y="32"/>
                    <a:pt x="74" y="28"/>
                  </a:cubicBezTo>
                  <a:cubicBezTo>
                    <a:pt x="72" y="23"/>
                    <a:pt x="70" y="20"/>
                    <a:pt x="67" y="16"/>
                  </a:cubicBezTo>
                  <a:cubicBezTo>
                    <a:pt x="64" y="13"/>
                    <a:pt x="60" y="11"/>
                    <a:pt x="56" y="9"/>
                  </a:cubicBezTo>
                  <a:cubicBezTo>
                    <a:pt x="52" y="7"/>
                    <a:pt x="47" y="6"/>
                    <a:pt x="42" y="6"/>
                  </a:cubicBezTo>
                  <a:cubicBezTo>
                    <a:pt x="37" y="6"/>
                    <a:pt x="33" y="7"/>
                    <a:pt x="28" y="9"/>
                  </a:cubicBezTo>
                  <a:cubicBezTo>
                    <a:pt x="24" y="11"/>
                    <a:pt x="20" y="13"/>
                    <a:pt x="17" y="16"/>
                  </a:cubicBezTo>
                  <a:cubicBezTo>
                    <a:pt x="14" y="20"/>
                    <a:pt x="12" y="23"/>
                    <a:pt x="10" y="28"/>
                  </a:cubicBezTo>
                  <a:cubicBezTo>
                    <a:pt x="8" y="32"/>
                    <a:pt x="7" y="37"/>
                    <a:pt x="7" y="42"/>
                  </a:cubicBezTo>
                  <a:cubicBezTo>
                    <a:pt x="7" y="47"/>
                    <a:pt x="8" y="52"/>
                    <a:pt x="10" y="56"/>
                  </a:cubicBezTo>
                  <a:close/>
                  <a:moveTo>
                    <a:pt x="26" y="17"/>
                  </a:moveTo>
                  <a:cubicBezTo>
                    <a:pt x="45" y="17"/>
                    <a:pt x="45" y="17"/>
                    <a:pt x="45" y="17"/>
                  </a:cubicBezTo>
                  <a:cubicBezTo>
                    <a:pt x="51" y="17"/>
                    <a:pt x="55" y="19"/>
                    <a:pt x="58" y="21"/>
                  </a:cubicBezTo>
                  <a:cubicBezTo>
                    <a:pt x="61" y="23"/>
                    <a:pt x="62" y="27"/>
                    <a:pt x="62" y="32"/>
                  </a:cubicBezTo>
                  <a:cubicBezTo>
                    <a:pt x="62" y="36"/>
                    <a:pt x="61" y="39"/>
                    <a:pt x="58" y="41"/>
                  </a:cubicBezTo>
                  <a:cubicBezTo>
                    <a:pt x="56" y="43"/>
                    <a:pt x="53" y="45"/>
                    <a:pt x="49" y="45"/>
                  </a:cubicBezTo>
                  <a:cubicBezTo>
                    <a:pt x="63" y="67"/>
                    <a:pt x="63" y="67"/>
                    <a:pt x="63" y="67"/>
                  </a:cubicBezTo>
                  <a:cubicBezTo>
                    <a:pt x="55" y="67"/>
                    <a:pt x="55" y="67"/>
                    <a:pt x="55" y="67"/>
                  </a:cubicBezTo>
                  <a:cubicBezTo>
                    <a:pt x="41" y="46"/>
                    <a:pt x="41" y="46"/>
                    <a:pt x="41" y="46"/>
                  </a:cubicBezTo>
                  <a:cubicBezTo>
                    <a:pt x="33" y="46"/>
                    <a:pt x="33" y="46"/>
                    <a:pt x="33" y="46"/>
                  </a:cubicBezTo>
                  <a:cubicBezTo>
                    <a:pt x="33" y="67"/>
                    <a:pt x="33" y="67"/>
                    <a:pt x="33" y="67"/>
                  </a:cubicBezTo>
                  <a:cubicBezTo>
                    <a:pt x="26" y="67"/>
                    <a:pt x="26" y="67"/>
                    <a:pt x="26" y="67"/>
                  </a:cubicBezTo>
                  <a:lnTo>
                    <a:pt x="26" y="17"/>
                  </a:lnTo>
                  <a:close/>
                  <a:moveTo>
                    <a:pt x="33" y="39"/>
                  </a:moveTo>
                  <a:cubicBezTo>
                    <a:pt x="41" y="39"/>
                    <a:pt x="41" y="39"/>
                    <a:pt x="41" y="39"/>
                  </a:cubicBezTo>
                  <a:cubicBezTo>
                    <a:pt x="43" y="39"/>
                    <a:pt x="45" y="39"/>
                    <a:pt x="46" y="39"/>
                  </a:cubicBezTo>
                  <a:cubicBezTo>
                    <a:pt x="48" y="39"/>
                    <a:pt x="49" y="39"/>
                    <a:pt x="50" y="38"/>
                  </a:cubicBezTo>
                  <a:cubicBezTo>
                    <a:pt x="52" y="38"/>
                    <a:pt x="53" y="37"/>
                    <a:pt x="53" y="36"/>
                  </a:cubicBezTo>
                  <a:cubicBezTo>
                    <a:pt x="54" y="35"/>
                    <a:pt x="54" y="33"/>
                    <a:pt x="54" y="31"/>
                  </a:cubicBezTo>
                  <a:cubicBezTo>
                    <a:pt x="54" y="30"/>
                    <a:pt x="54" y="28"/>
                    <a:pt x="53" y="27"/>
                  </a:cubicBezTo>
                  <a:cubicBezTo>
                    <a:pt x="53" y="26"/>
                    <a:pt x="52" y="26"/>
                    <a:pt x="51" y="25"/>
                  </a:cubicBezTo>
                  <a:cubicBezTo>
                    <a:pt x="50" y="24"/>
                    <a:pt x="49" y="24"/>
                    <a:pt x="47" y="24"/>
                  </a:cubicBezTo>
                  <a:cubicBezTo>
                    <a:pt x="46" y="24"/>
                    <a:pt x="45" y="24"/>
                    <a:pt x="43" y="24"/>
                  </a:cubicBezTo>
                  <a:cubicBezTo>
                    <a:pt x="33" y="24"/>
                    <a:pt x="33" y="24"/>
                    <a:pt x="33" y="24"/>
                  </a:cubicBezTo>
                  <a:lnTo>
                    <a:pt x="33" y="39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7674" y="253048"/>
            <a:ext cx="8251825" cy="605254"/>
          </a:xfrm>
        </p:spPr>
        <p:txBody>
          <a:bodyPr wrap="square" lIns="0" tIns="0" rIns="0" bIns="0">
            <a:noAutofit/>
          </a:bodyPr>
          <a:lstStyle>
            <a:lvl1pPr algn="l">
              <a:defRPr sz="3900" baseline="0">
                <a:solidFill>
                  <a:schemeClr val="tx2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447675" y="855981"/>
            <a:ext cx="8251825" cy="62992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 algn="l">
              <a:buNone/>
              <a:defRPr sz="3900">
                <a:solidFill>
                  <a:schemeClr val="tx1"/>
                </a:solidFill>
                <a:latin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Click to edit Master subtitle style</a:t>
            </a:r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Picture 90" descr="&lt;IGNORE&gt;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1"/>
            <a:ext cx="9144000" cy="6858000"/>
          </a:xfrm>
          <a:prstGeom prst="rect">
            <a:avLst/>
          </a:prstGeom>
        </p:spPr>
      </p:pic>
      <p:pic>
        <p:nvPicPr>
          <p:cNvPr id="40" name="Image 15" descr="section.jpg &lt;IGNORE&gt;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2286000"/>
            <a:ext cx="9144000" cy="2286000"/>
          </a:xfrm>
          <a:prstGeom prst="rect">
            <a:avLst/>
          </a:prstGeom>
        </p:spPr>
      </p:pic>
      <p:grpSp>
        <p:nvGrpSpPr>
          <p:cNvPr id="11" name="Group 10"/>
          <p:cNvGrpSpPr/>
          <p:nvPr userDrawn="1"/>
        </p:nvGrpSpPr>
        <p:grpSpPr bwMode="gray">
          <a:xfrm>
            <a:off x="6901056" y="5829386"/>
            <a:ext cx="1894407" cy="855073"/>
            <a:chOff x="1028700" y="1828800"/>
            <a:chExt cx="7083426" cy="3197226"/>
          </a:xfrm>
          <a:solidFill>
            <a:srgbClr val="FFFFFF"/>
          </a:solidFill>
        </p:grpSpPr>
        <p:sp>
          <p:nvSpPr>
            <p:cNvPr id="12" name="Freeform 5"/>
            <p:cNvSpPr>
              <a:spLocks/>
            </p:cNvSpPr>
            <p:nvPr/>
          </p:nvSpPr>
          <p:spPr bwMode="gray">
            <a:xfrm>
              <a:off x="3371850" y="1828800"/>
              <a:ext cx="1697038" cy="2027238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4" name="Freeform 6"/>
            <p:cNvSpPr>
              <a:spLocks/>
            </p:cNvSpPr>
            <p:nvPr/>
          </p:nvSpPr>
          <p:spPr bwMode="gray">
            <a:xfrm>
              <a:off x="5222875" y="1828800"/>
              <a:ext cx="1758950" cy="2027238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5" name="Rectangle 7"/>
            <p:cNvSpPr>
              <a:spLocks noChangeArrowheads="1"/>
            </p:cNvSpPr>
            <p:nvPr/>
          </p:nvSpPr>
          <p:spPr bwMode="gray">
            <a:xfrm>
              <a:off x="7304088" y="1870075"/>
              <a:ext cx="417513" cy="194468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6" name="Freeform 8"/>
            <p:cNvSpPr>
              <a:spLocks/>
            </p:cNvSpPr>
            <p:nvPr/>
          </p:nvSpPr>
          <p:spPr bwMode="gray">
            <a:xfrm>
              <a:off x="1028700" y="4525963"/>
              <a:ext cx="269875" cy="390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8" y="0"/>
                </a:cxn>
                <a:cxn ang="0">
                  <a:pos x="168" y="26"/>
                </a:cxn>
                <a:cxn ang="0">
                  <a:pos x="31" y="26"/>
                </a:cxn>
                <a:cxn ang="0">
                  <a:pos x="31" y="107"/>
                </a:cxn>
                <a:cxn ang="0">
                  <a:pos x="159" y="107"/>
                </a:cxn>
                <a:cxn ang="0">
                  <a:pos x="159" y="133"/>
                </a:cxn>
                <a:cxn ang="0">
                  <a:pos x="31" y="133"/>
                </a:cxn>
                <a:cxn ang="0">
                  <a:pos x="31" y="218"/>
                </a:cxn>
                <a:cxn ang="0">
                  <a:pos x="170" y="218"/>
                </a:cxn>
                <a:cxn ang="0">
                  <a:pos x="170" y="246"/>
                </a:cxn>
                <a:cxn ang="0">
                  <a:pos x="0" y="246"/>
                </a:cxn>
                <a:cxn ang="0">
                  <a:pos x="0" y="0"/>
                </a:cxn>
              </a:cxnLst>
              <a:rect l="0" t="0" r="r" b="b"/>
              <a:pathLst>
                <a:path w="170" h="246">
                  <a:moveTo>
                    <a:pt x="0" y="0"/>
                  </a:moveTo>
                  <a:lnTo>
                    <a:pt x="168" y="0"/>
                  </a:lnTo>
                  <a:lnTo>
                    <a:pt x="168" y="26"/>
                  </a:lnTo>
                  <a:lnTo>
                    <a:pt x="31" y="26"/>
                  </a:lnTo>
                  <a:lnTo>
                    <a:pt x="31" y="107"/>
                  </a:lnTo>
                  <a:lnTo>
                    <a:pt x="159" y="107"/>
                  </a:lnTo>
                  <a:lnTo>
                    <a:pt x="159" y="133"/>
                  </a:lnTo>
                  <a:lnTo>
                    <a:pt x="31" y="133"/>
                  </a:lnTo>
                  <a:lnTo>
                    <a:pt x="31" y="218"/>
                  </a:lnTo>
                  <a:lnTo>
                    <a:pt x="170" y="218"/>
                  </a:lnTo>
                  <a:lnTo>
                    <a:pt x="170" y="246"/>
                  </a:lnTo>
                  <a:lnTo>
                    <a:pt x="0" y="24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7" name="Freeform 9"/>
            <p:cNvSpPr>
              <a:spLocks/>
            </p:cNvSpPr>
            <p:nvPr/>
          </p:nvSpPr>
          <p:spPr bwMode="gray">
            <a:xfrm>
              <a:off x="1322388" y="4635500"/>
              <a:ext cx="269875" cy="280988"/>
            </a:xfrm>
            <a:custGeom>
              <a:avLst/>
              <a:gdLst/>
              <a:ahLst/>
              <a:cxnLst>
                <a:cxn ang="0">
                  <a:pos x="66" y="83"/>
                </a:cxn>
                <a:cxn ang="0">
                  <a:pos x="4" y="0"/>
                </a:cxn>
                <a:cxn ang="0">
                  <a:pos x="42" y="0"/>
                </a:cxn>
                <a:cxn ang="0">
                  <a:pos x="85" y="61"/>
                </a:cxn>
                <a:cxn ang="0">
                  <a:pos x="127" y="0"/>
                </a:cxn>
                <a:cxn ang="0">
                  <a:pos x="163" y="0"/>
                </a:cxn>
                <a:cxn ang="0">
                  <a:pos x="101" y="80"/>
                </a:cxn>
                <a:cxn ang="0">
                  <a:pos x="170" y="177"/>
                </a:cxn>
                <a:cxn ang="0">
                  <a:pos x="134" y="177"/>
                </a:cxn>
                <a:cxn ang="0">
                  <a:pos x="85" y="104"/>
                </a:cxn>
                <a:cxn ang="0">
                  <a:pos x="35" y="177"/>
                </a:cxn>
                <a:cxn ang="0">
                  <a:pos x="0" y="177"/>
                </a:cxn>
                <a:cxn ang="0">
                  <a:pos x="66" y="83"/>
                </a:cxn>
              </a:cxnLst>
              <a:rect l="0" t="0" r="r" b="b"/>
              <a:pathLst>
                <a:path w="170" h="177">
                  <a:moveTo>
                    <a:pt x="66" y="83"/>
                  </a:moveTo>
                  <a:lnTo>
                    <a:pt x="4" y="0"/>
                  </a:lnTo>
                  <a:lnTo>
                    <a:pt x="42" y="0"/>
                  </a:lnTo>
                  <a:lnTo>
                    <a:pt x="85" y="61"/>
                  </a:lnTo>
                  <a:lnTo>
                    <a:pt x="127" y="0"/>
                  </a:lnTo>
                  <a:lnTo>
                    <a:pt x="163" y="0"/>
                  </a:lnTo>
                  <a:lnTo>
                    <a:pt x="101" y="80"/>
                  </a:lnTo>
                  <a:lnTo>
                    <a:pt x="170" y="177"/>
                  </a:lnTo>
                  <a:lnTo>
                    <a:pt x="134" y="177"/>
                  </a:lnTo>
                  <a:lnTo>
                    <a:pt x="85" y="104"/>
                  </a:lnTo>
                  <a:lnTo>
                    <a:pt x="35" y="177"/>
                  </a:lnTo>
                  <a:lnTo>
                    <a:pt x="0" y="177"/>
                  </a:lnTo>
                  <a:lnTo>
                    <a:pt x="66" y="8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8" name="Freeform 10"/>
            <p:cNvSpPr>
              <a:spLocks noEditPoints="1"/>
            </p:cNvSpPr>
            <p:nvPr/>
          </p:nvSpPr>
          <p:spPr bwMode="gray">
            <a:xfrm>
              <a:off x="1633538" y="4627563"/>
              <a:ext cx="266700" cy="398463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2"/>
                </a:cxn>
                <a:cxn ang="0">
                  <a:pos x="13" y="12"/>
                </a:cxn>
                <a:cxn ang="0">
                  <a:pos x="22" y="3"/>
                </a:cxn>
                <a:cxn ang="0">
                  <a:pos x="36" y="0"/>
                </a:cxn>
                <a:cxn ang="0">
                  <a:pos x="52" y="3"/>
                </a:cxn>
                <a:cxn ang="0">
                  <a:pos x="62" y="12"/>
                </a:cxn>
                <a:cxn ang="0">
                  <a:pos x="69" y="24"/>
                </a:cxn>
                <a:cxn ang="0">
                  <a:pos x="71" y="39"/>
                </a:cxn>
                <a:cxn ang="0">
                  <a:pos x="69" y="55"/>
                </a:cxn>
                <a:cxn ang="0">
                  <a:pos x="63" y="67"/>
                </a:cxn>
                <a:cxn ang="0">
                  <a:pos x="52" y="75"/>
                </a:cxn>
                <a:cxn ang="0">
                  <a:pos x="37" y="78"/>
                </a:cxn>
                <a:cxn ang="0">
                  <a:pos x="31" y="78"/>
                </a:cxn>
                <a:cxn ang="0">
                  <a:pos x="24" y="76"/>
                </a:cxn>
                <a:cxn ang="0">
                  <a:pos x="18" y="72"/>
                </a:cxn>
                <a:cxn ang="0">
                  <a:pos x="13" y="67"/>
                </a:cxn>
                <a:cxn ang="0">
                  <a:pos x="12" y="67"/>
                </a:cxn>
                <a:cxn ang="0">
                  <a:pos x="12" y="106"/>
                </a:cxn>
                <a:cxn ang="0">
                  <a:pos x="0" y="106"/>
                </a:cxn>
                <a:cxn ang="0">
                  <a:pos x="0" y="2"/>
                </a:cxn>
                <a:cxn ang="0">
                  <a:pos x="57" y="28"/>
                </a:cxn>
                <a:cxn ang="0">
                  <a:pos x="52" y="19"/>
                </a:cxn>
                <a:cxn ang="0">
                  <a:pos x="45" y="13"/>
                </a:cxn>
                <a:cxn ang="0">
                  <a:pos x="35" y="11"/>
                </a:cxn>
                <a:cxn ang="0">
                  <a:pos x="24" y="13"/>
                </a:cxn>
                <a:cxn ang="0">
                  <a:pos x="17" y="20"/>
                </a:cxn>
                <a:cxn ang="0">
                  <a:pos x="13" y="29"/>
                </a:cxn>
                <a:cxn ang="0">
                  <a:pos x="12" y="39"/>
                </a:cxn>
                <a:cxn ang="0">
                  <a:pos x="13" y="50"/>
                </a:cxn>
                <a:cxn ang="0">
                  <a:pos x="17" y="59"/>
                </a:cxn>
                <a:cxn ang="0">
                  <a:pos x="25" y="65"/>
                </a:cxn>
                <a:cxn ang="0">
                  <a:pos x="35" y="68"/>
                </a:cxn>
                <a:cxn ang="0">
                  <a:pos x="46" y="65"/>
                </a:cxn>
                <a:cxn ang="0">
                  <a:pos x="53" y="59"/>
                </a:cxn>
                <a:cxn ang="0">
                  <a:pos x="57" y="49"/>
                </a:cxn>
                <a:cxn ang="0">
                  <a:pos x="58" y="39"/>
                </a:cxn>
                <a:cxn ang="0">
                  <a:pos x="57" y="28"/>
                </a:cxn>
              </a:cxnLst>
              <a:rect l="0" t="0" r="r" b="b"/>
              <a:pathLst>
                <a:path w="71" h="106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5" y="8"/>
                    <a:pt x="18" y="5"/>
                    <a:pt x="22" y="3"/>
                  </a:cubicBezTo>
                  <a:cubicBezTo>
                    <a:pt x="26" y="1"/>
                    <a:pt x="31" y="0"/>
                    <a:pt x="36" y="0"/>
                  </a:cubicBezTo>
                  <a:cubicBezTo>
                    <a:pt x="42" y="0"/>
                    <a:pt x="47" y="1"/>
                    <a:pt x="52" y="3"/>
                  </a:cubicBezTo>
                  <a:cubicBezTo>
                    <a:pt x="56" y="5"/>
                    <a:pt x="60" y="8"/>
                    <a:pt x="62" y="12"/>
                  </a:cubicBezTo>
                  <a:cubicBezTo>
                    <a:pt x="65" y="15"/>
                    <a:pt x="67" y="20"/>
                    <a:pt x="69" y="24"/>
                  </a:cubicBezTo>
                  <a:cubicBezTo>
                    <a:pt x="70" y="29"/>
                    <a:pt x="71" y="34"/>
                    <a:pt x="71" y="39"/>
                  </a:cubicBezTo>
                  <a:cubicBezTo>
                    <a:pt x="71" y="45"/>
                    <a:pt x="70" y="50"/>
                    <a:pt x="69" y="55"/>
                  </a:cubicBezTo>
                  <a:cubicBezTo>
                    <a:pt x="68" y="59"/>
                    <a:pt x="65" y="63"/>
                    <a:pt x="63" y="67"/>
                  </a:cubicBezTo>
                  <a:cubicBezTo>
                    <a:pt x="60" y="70"/>
                    <a:pt x="56" y="73"/>
                    <a:pt x="52" y="75"/>
                  </a:cubicBezTo>
                  <a:cubicBezTo>
                    <a:pt x="48" y="77"/>
                    <a:pt x="42" y="78"/>
                    <a:pt x="37" y="78"/>
                  </a:cubicBezTo>
                  <a:cubicBezTo>
                    <a:pt x="35" y="78"/>
                    <a:pt x="33" y="78"/>
                    <a:pt x="31" y="78"/>
                  </a:cubicBezTo>
                  <a:cubicBezTo>
                    <a:pt x="28" y="78"/>
                    <a:pt x="26" y="77"/>
                    <a:pt x="24" y="76"/>
                  </a:cubicBezTo>
                  <a:cubicBezTo>
                    <a:pt x="22" y="75"/>
                    <a:pt x="20" y="74"/>
                    <a:pt x="18" y="72"/>
                  </a:cubicBezTo>
                  <a:cubicBezTo>
                    <a:pt x="16" y="71"/>
                    <a:pt x="14" y="69"/>
                    <a:pt x="13" y="67"/>
                  </a:cubicBezTo>
                  <a:cubicBezTo>
                    <a:pt x="12" y="67"/>
                    <a:pt x="12" y="67"/>
                    <a:pt x="12" y="67"/>
                  </a:cubicBezTo>
                  <a:cubicBezTo>
                    <a:pt x="12" y="106"/>
                    <a:pt x="12" y="106"/>
                    <a:pt x="12" y="106"/>
                  </a:cubicBezTo>
                  <a:cubicBezTo>
                    <a:pt x="0" y="106"/>
                    <a:pt x="0" y="106"/>
                    <a:pt x="0" y="106"/>
                  </a:cubicBezTo>
                  <a:lnTo>
                    <a:pt x="0" y="2"/>
                  </a:lnTo>
                  <a:close/>
                  <a:moveTo>
                    <a:pt x="57" y="28"/>
                  </a:moveTo>
                  <a:cubicBezTo>
                    <a:pt x="56" y="25"/>
                    <a:pt x="54" y="22"/>
                    <a:pt x="52" y="19"/>
                  </a:cubicBezTo>
                  <a:cubicBezTo>
                    <a:pt x="51" y="17"/>
                    <a:pt x="48" y="15"/>
                    <a:pt x="45" y="13"/>
                  </a:cubicBezTo>
                  <a:cubicBezTo>
                    <a:pt x="42" y="12"/>
                    <a:pt x="39" y="11"/>
                    <a:pt x="35" y="11"/>
                  </a:cubicBezTo>
                  <a:cubicBezTo>
                    <a:pt x="31" y="11"/>
                    <a:pt x="27" y="12"/>
                    <a:pt x="24" y="13"/>
                  </a:cubicBezTo>
                  <a:cubicBezTo>
                    <a:pt x="21" y="15"/>
                    <a:pt x="19" y="17"/>
                    <a:pt x="17" y="20"/>
                  </a:cubicBezTo>
                  <a:cubicBezTo>
                    <a:pt x="15" y="22"/>
                    <a:pt x="14" y="25"/>
                    <a:pt x="13" y="29"/>
                  </a:cubicBezTo>
                  <a:cubicBezTo>
                    <a:pt x="12" y="32"/>
                    <a:pt x="12" y="36"/>
                    <a:pt x="12" y="39"/>
                  </a:cubicBezTo>
                  <a:cubicBezTo>
                    <a:pt x="12" y="43"/>
                    <a:pt x="12" y="46"/>
                    <a:pt x="13" y="50"/>
                  </a:cubicBezTo>
                  <a:cubicBezTo>
                    <a:pt x="14" y="53"/>
                    <a:pt x="15" y="56"/>
                    <a:pt x="17" y="59"/>
                  </a:cubicBezTo>
                  <a:cubicBezTo>
                    <a:pt x="19" y="61"/>
                    <a:pt x="22" y="64"/>
                    <a:pt x="25" y="65"/>
                  </a:cubicBezTo>
                  <a:cubicBezTo>
                    <a:pt x="28" y="67"/>
                    <a:pt x="31" y="68"/>
                    <a:pt x="35" y="68"/>
                  </a:cubicBezTo>
                  <a:cubicBezTo>
                    <a:pt x="40" y="68"/>
                    <a:pt x="43" y="67"/>
                    <a:pt x="46" y="65"/>
                  </a:cubicBezTo>
                  <a:cubicBezTo>
                    <a:pt x="49" y="63"/>
                    <a:pt x="51" y="61"/>
                    <a:pt x="53" y="59"/>
                  </a:cubicBezTo>
                  <a:cubicBezTo>
                    <a:pt x="55" y="56"/>
                    <a:pt x="56" y="53"/>
                    <a:pt x="57" y="49"/>
                  </a:cubicBezTo>
                  <a:cubicBezTo>
                    <a:pt x="58" y="46"/>
                    <a:pt x="58" y="42"/>
                    <a:pt x="58" y="39"/>
                  </a:cubicBezTo>
                  <a:cubicBezTo>
                    <a:pt x="58" y="35"/>
                    <a:pt x="58" y="32"/>
                    <a:pt x="57" y="28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9" name="Freeform 11"/>
            <p:cNvSpPr>
              <a:spLocks noEditPoints="1"/>
            </p:cNvSpPr>
            <p:nvPr/>
          </p:nvSpPr>
          <p:spPr bwMode="gray">
            <a:xfrm>
              <a:off x="1938338" y="4627563"/>
              <a:ext cx="258763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2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3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5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8" y="11"/>
                    <a:pt x="35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0" name="Freeform 12"/>
            <p:cNvSpPr>
              <a:spLocks/>
            </p:cNvSpPr>
            <p:nvPr/>
          </p:nvSpPr>
          <p:spPr bwMode="gray">
            <a:xfrm>
              <a:off x="2241550" y="4627563"/>
              <a:ext cx="150813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7"/>
                </a:cxn>
                <a:cxn ang="0">
                  <a:pos x="12" y="17"/>
                </a:cxn>
                <a:cxn ang="0">
                  <a:pos x="23" y="4"/>
                </a:cxn>
                <a:cxn ang="0">
                  <a:pos x="40" y="0"/>
                </a:cxn>
                <a:cxn ang="0">
                  <a:pos x="40" y="13"/>
                </a:cxn>
                <a:cxn ang="0">
                  <a:pos x="27" y="15"/>
                </a:cxn>
                <a:cxn ang="0">
                  <a:pos x="18" y="21"/>
                </a:cxn>
                <a:cxn ang="0">
                  <a:pos x="14" y="31"/>
                </a:cxn>
                <a:cxn ang="0">
                  <a:pos x="12" y="43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40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5" y="11"/>
                    <a:pt x="19" y="7"/>
                    <a:pt x="23" y="4"/>
                  </a:cubicBezTo>
                  <a:cubicBezTo>
                    <a:pt x="27" y="1"/>
                    <a:pt x="33" y="0"/>
                    <a:pt x="40" y="0"/>
                  </a:cubicBezTo>
                  <a:cubicBezTo>
                    <a:pt x="40" y="13"/>
                    <a:pt x="40" y="13"/>
                    <a:pt x="40" y="13"/>
                  </a:cubicBezTo>
                  <a:cubicBezTo>
                    <a:pt x="35" y="13"/>
                    <a:pt x="30" y="14"/>
                    <a:pt x="27" y="15"/>
                  </a:cubicBezTo>
                  <a:cubicBezTo>
                    <a:pt x="23" y="16"/>
                    <a:pt x="21" y="18"/>
                    <a:pt x="18" y="21"/>
                  </a:cubicBezTo>
                  <a:cubicBezTo>
                    <a:pt x="16" y="24"/>
                    <a:pt x="15" y="27"/>
                    <a:pt x="14" y="31"/>
                  </a:cubicBezTo>
                  <a:cubicBezTo>
                    <a:pt x="13" y="34"/>
                    <a:pt x="12" y="39"/>
                    <a:pt x="12" y="43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1" name="Freeform 13"/>
            <p:cNvSpPr>
              <a:spLocks noEditPoints="1"/>
            </p:cNvSpPr>
            <p:nvPr/>
          </p:nvSpPr>
          <p:spPr bwMode="gray">
            <a:xfrm>
              <a:off x="2425700" y="4525963"/>
              <a:ext cx="44450" cy="390525"/>
            </a:xfrm>
            <a:custGeom>
              <a:avLst/>
              <a:gdLst/>
              <a:ahLst/>
              <a:cxnLst>
                <a:cxn ang="0">
                  <a:pos x="28" y="35"/>
                </a:cxn>
                <a:cxn ang="0">
                  <a:pos x="0" y="35"/>
                </a:cxn>
                <a:cxn ang="0">
                  <a:pos x="0" y="0"/>
                </a:cxn>
                <a:cxn ang="0">
                  <a:pos x="28" y="0"/>
                </a:cxn>
                <a:cxn ang="0">
                  <a:pos x="28" y="35"/>
                </a:cxn>
                <a:cxn ang="0">
                  <a:pos x="0" y="69"/>
                </a:cxn>
                <a:cxn ang="0">
                  <a:pos x="28" y="69"/>
                </a:cxn>
                <a:cxn ang="0">
                  <a:pos x="28" y="246"/>
                </a:cxn>
                <a:cxn ang="0">
                  <a:pos x="0" y="246"/>
                </a:cxn>
                <a:cxn ang="0">
                  <a:pos x="0" y="69"/>
                </a:cxn>
              </a:cxnLst>
              <a:rect l="0" t="0" r="r" b="b"/>
              <a:pathLst>
                <a:path w="28" h="246">
                  <a:moveTo>
                    <a:pt x="28" y="35"/>
                  </a:moveTo>
                  <a:lnTo>
                    <a:pt x="0" y="35"/>
                  </a:lnTo>
                  <a:lnTo>
                    <a:pt x="0" y="0"/>
                  </a:lnTo>
                  <a:lnTo>
                    <a:pt x="28" y="0"/>
                  </a:lnTo>
                  <a:lnTo>
                    <a:pt x="28" y="35"/>
                  </a:lnTo>
                  <a:close/>
                  <a:moveTo>
                    <a:pt x="0" y="69"/>
                  </a:moveTo>
                  <a:lnTo>
                    <a:pt x="28" y="69"/>
                  </a:lnTo>
                  <a:lnTo>
                    <a:pt x="28" y="246"/>
                  </a:lnTo>
                  <a:lnTo>
                    <a:pt x="0" y="246"/>
                  </a:lnTo>
                  <a:lnTo>
                    <a:pt x="0" y="6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2" name="Freeform 14"/>
            <p:cNvSpPr>
              <a:spLocks noEditPoints="1"/>
            </p:cNvSpPr>
            <p:nvPr/>
          </p:nvSpPr>
          <p:spPr bwMode="gray">
            <a:xfrm>
              <a:off x="2527300" y="4627563"/>
              <a:ext cx="258763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2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2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4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2" y="76"/>
                    <a:pt x="44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2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1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7" y="11"/>
                    <a:pt x="34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3" name="Freeform 15"/>
            <p:cNvSpPr>
              <a:spLocks/>
            </p:cNvSpPr>
            <p:nvPr/>
          </p:nvSpPr>
          <p:spPr bwMode="gray">
            <a:xfrm>
              <a:off x="2832100" y="4627563"/>
              <a:ext cx="236538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4"/>
                </a:cxn>
                <a:cxn ang="0">
                  <a:pos x="12" y="14"/>
                </a:cxn>
                <a:cxn ang="0">
                  <a:pos x="22" y="3"/>
                </a:cxn>
                <a:cxn ang="0">
                  <a:pos x="37" y="0"/>
                </a:cxn>
                <a:cxn ang="0">
                  <a:pos x="49" y="2"/>
                </a:cxn>
                <a:cxn ang="0">
                  <a:pos x="57" y="8"/>
                </a:cxn>
                <a:cxn ang="0">
                  <a:pos x="61" y="16"/>
                </a:cxn>
                <a:cxn ang="0">
                  <a:pos x="63" y="27"/>
                </a:cxn>
                <a:cxn ang="0">
                  <a:pos x="63" y="77"/>
                </a:cxn>
                <a:cxn ang="0">
                  <a:pos x="50" y="77"/>
                </a:cxn>
                <a:cxn ang="0">
                  <a:pos x="50" y="26"/>
                </a:cxn>
                <a:cxn ang="0">
                  <a:pos x="46" y="15"/>
                </a:cxn>
                <a:cxn ang="0">
                  <a:pos x="35" y="11"/>
                </a:cxn>
                <a:cxn ang="0">
                  <a:pos x="25" y="13"/>
                </a:cxn>
                <a:cxn ang="0">
                  <a:pos x="18" y="17"/>
                </a:cxn>
                <a:cxn ang="0">
                  <a:pos x="14" y="25"/>
                </a:cxn>
                <a:cxn ang="0">
                  <a:pos x="13" y="34"/>
                </a:cxn>
                <a:cxn ang="0">
                  <a:pos x="13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63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5" y="9"/>
                    <a:pt x="18" y="5"/>
                    <a:pt x="22" y="3"/>
                  </a:cubicBezTo>
                  <a:cubicBezTo>
                    <a:pt x="27" y="1"/>
                    <a:pt x="31" y="0"/>
                    <a:pt x="37" y="0"/>
                  </a:cubicBezTo>
                  <a:cubicBezTo>
                    <a:pt x="42" y="0"/>
                    <a:pt x="46" y="1"/>
                    <a:pt x="49" y="2"/>
                  </a:cubicBezTo>
                  <a:cubicBezTo>
                    <a:pt x="52" y="3"/>
                    <a:pt x="55" y="5"/>
                    <a:pt x="57" y="8"/>
                  </a:cubicBezTo>
                  <a:cubicBezTo>
                    <a:pt x="59" y="10"/>
                    <a:pt x="61" y="13"/>
                    <a:pt x="61" y="16"/>
                  </a:cubicBezTo>
                  <a:cubicBezTo>
                    <a:pt x="62" y="20"/>
                    <a:pt x="63" y="23"/>
                    <a:pt x="63" y="27"/>
                  </a:cubicBezTo>
                  <a:cubicBezTo>
                    <a:pt x="63" y="77"/>
                    <a:pt x="63" y="77"/>
                    <a:pt x="63" y="77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50" y="26"/>
                    <a:pt x="50" y="26"/>
                    <a:pt x="50" y="26"/>
                  </a:cubicBezTo>
                  <a:cubicBezTo>
                    <a:pt x="50" y="21"/>
                    <a:pt x="49" y="18"/>
                    <a:pt x="46" y="15"/>
                  </a:cubicBezTo>
                  <a:cubicBezTo>
                    <a:pt x="43" y="12"/>
                    <a:pt x="40" y="11"/>
                    <a:pt x="35" y="11"/>
                  </a:cubicBezTo>
                  <a:cubicBezTo>
                    <a:pt x="31" y="11"/>
                    <a:pt x="28" y="11"/>
                    <a:pt x="25" y="13"/>
                  </a:cubicBezTo>
                  <a:cubicBezTo>
                    <a:pt x="22" y="14"/>
                    <a:pt x="20" y="15"/>
                    <a:pt x="18" y="17"/>
                  </a:cubicBezTo>
                  <a:cubicBezTo>
                    <a:pt x="16" y="20"/>
                    <a:pt x="15" y="22"/>
                    <a:pt x="14" y="25"/>
                  </a:cubicBezTo>
                  <a:cubicBezTo>
                    <a:pt x="13" y="28"/>
                    <a:pt x="13" y="31"/>
                    <a:pt x="13" y="34"/>
                  </a:cubicBezTo>
                  <a:cubicBezTo>
                    <a:pt x="13" y="77"/>
                    <a:pt x="13" y="77"/>
                    <a:pt x="13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4" name="Freeform 16"/>
            <p:cNvSpPr>
              <a:spLocks/>
            </p:cNvSpPr>
            <p:nvPr/>
          </p:nvSpPr>
          <p:spPr bwMode="gray">
            <a:xfrm>
              <a:off x="3121025" y="4627563"/>
              <a:ext cx="255588" cy="293688"/>
            </a:xfrm>
            <a:custGeom>
              <a:avLst/>
              <a:gdLst/>
              <a:ahLst/>
              <a:cxnLst>
                <a:cxn ang="0">
                  <a:pos x="55" y="26"/>
                </a:cxn>
                <a:cxn ang="0">
                  <a:pos x="48" y="15"/>
                </a:cxn>
                <a:cxn ang="0">
                  <a:pos x="36" y="11"/>
                </a:cxn>
                <a:cxn ang="0">
                  <a:pos x="25" y="13"/>
                </a:cxn>
                <a:cxn ang="0">
                  <a:pos x="18" y="20"/>
                </a:cxn>
                <a:cxn ang="0">
                  <a:pos x="14" y="29"/>
                </a:cxn>
                <a:cxn ang="0">
                  <a:pos x="13" y="40"/>
                </a:cxn>
                <a:cxn ang="0">
                  <a:pos x="14" y="50"/>
                </a:cxn>
                <a:cxn ang="0">
                  <a:pos x="18" y="59"/>
                </a:cxn>
                <a:cxn ang="0">
                  <a:pos x="24" y="65"/>
                </a:cxn>
                <a:cxn ang="0">
                  <a:pos x="35" y="68"/>
                </a:cxn>
                <a:cxn ang="0">
                  <a:pos x="49" y="63"/>
                </a:cxn>
                <a:cxn ang="0">
                  <a:pos x="55" y="49"/>
                </a:cxn>
                <a:cxn ang="0">
                  <a:pos x="68" y="49"/>
                </a:cxn>
                <a:cxn ang="0">
                  <a:pos x="57" y="71"/>
                </a:cxn>
                <a:cxn ang="0">
                  <a:pos x="35" y="78"/>
                </a:cxn>
                <a:cxn ang="0">
                  <a:pos x="20" y="76"/>
                </a:cxn>
                <a:cxn ang="0">
                  <a:pos x="8" y="68"/>
                </a:cxn>
                <a:cxn ang="0">
                  <a:pos x="2" y="56"/>
                </a:cxn>
                <a:cxn ang="0">
                  <a:pos x="0" y="40"/>
                </a:cxn>
                <a:cxn ang="0">
                  <a:pos x="2" y="24"/>
                </a:cxn>
                <a:cxn ang="0">
                  <a:pos x="8" y="12"/>
                </a:cxn>
                <a:cxn ang="0">
                  <a:pos x="19" y="3"/>
                </a:cxn>
                <a:cxn ang="0">
                  <a:pos x="35" y="0"/>
                </a:cxn>
                <a:cxn ang="0">
                  <a:pos x="47" y="1"/>
                </a:cxn>
                <a:cxn ang="0">
                  <a:pos x="57" y="6"/>
                </a:cxn>
                <a:cxn ang="0">
                  <a:pos x="64" y="14"/>
                </a:cxn>
                <a:cxn ang="0">
                  <a:pos x="68" y="26"/>
                </a:cxn>
                <a:cxn ang="0">
                  <a:pos x="55" y="26"/>
                </a:cxn>
              </a:cxnLst>
              <a:rect l="0" t="0" r="r" b="b"/>
              <a:pathLst>
                <a:path w="68" h="78">
                  <a:moveTo>
                    <a:pt x="55" y="26"/>
                  </a:moveTo>
                  <a:cubicBezTo>
                    <a:pt x="54" y="21"/>
                    <a:pt x="52" y="17"/>
                    <a:pt x="48" y="15"/>
                  </a:cubicBezTo>
                  <a:cubicBezTo>
                    <a:pt x="45" y="12"/>
                    <a:pt x="41" y="11"/>
                    <a:pt x="36" y="11"/>
                  </a:cubicBezTo>
                  <a:cubicBezTo>
                    <a:pt x="32" y="11"/>
                    <a:pt x="28" y="12"/>
                    <a:pt x="25" y="13"/>
                  </a:cubicBezTo>
                  <a:cubicBezTo>
                    <a:pt x="22" y="15"/>
                    <a:pt x="19" y="17"/>
                    <a:pt x="18" y="20"/>
                  </a:cubicBezTo>
                  <a:cubicBezTo>
                    <a:pt x="16" y="22"/>
                    <a:pt x="15" y="26"/>
                    <a:pt x="14" y="29"/>
                  </a:cubicBezTo>
                  <a:cubicBezTo>
                    <a:pt x="13" y="33"/>
                    <a:pt x="13" y="36"/>
                    <a:pt x="13" y="40"/>
                  </a:cubicBezTo>
                  <a:cubicBezTo>
                    <a:pt x="13" y="44"/>
                    <a:pt x="13" y="47"/>
                    <a:pt x="14" y="50"/>
                  </a:cubicBezTo>
                  <a:cubicBezTo>
                    <a:pt x="15" y="54"/>
                    <a:pt x="16" y="57"/>
                    <a:pt x="18" y="59"/>
                  </a:cubicBezTo>
                  <a:cubicBezTo>
                    <a:pt x="19" y="62"/>
                    <a:pt x="22" y="64"/>
                    <a:pt x="24" y="65"/>
                  </a:cubicBezTo>
                  <a:cubicBezTo>
                    <a:pt x="27" y="67"/>
                    <a:pt x="31" y="68"/>
                    <a:pt x="35" y="68"/>
                  </a:cubicBezTo>
                  <a:cubicBezTo>
                    <a:pt x="41" y="68"/>
                    <a:pt x="45" y="66"/>
                    <a:pt x="49" y="63"/>
                  </a:cubicBezTo>
                  <a:cubicBezTo>
                    <a:pt x="52" y="59"/>
                    <a:pt x="54" y="55"/>
                    <a:pt x="55" y="49"/>
                  </a:cubicBezTo>
                  <a:cubicBezTo>
                    <a:pt x="68" y="49"/>
                    <a:pt x="68" y="49"/>
                    <a:pt x="68" y="49"/>
                  </a:cubicBezTo>
                  <a:cubicBezTo>
                    <a:pt x="66" y="58"/>
                    <a:pt x="63" y="66"/>
                    <a:pt x="57" y="71"/>
                  </a:cubicBezTo>
                  <a:cubicBezTo>
                    <a:pt x="52" y="76"/>
                    <a:pt x="44" y="78"/>
                    <a:pt x="35" y="78"/>
                  </a:cubicBezTo>
                  <a:cubicBezTo>
                    <a:pt x="29" y="78"/>
                    <a:pt x="24" y="78"/>
                    <a:pt x="20" y="76"/>
                  </a:cubicBezTo>
                  <a:cubicBezTo>
                    <a:pt x="15" y="74"/>
                    <a:pt x="11" y="71"/>
                    <a:pt x="8" y="68"/>
                  </a:cubicBezTo>
                  <a:cubicBezTo>
                    <a:pt x="6" y="64"/>
                    <a:pt x="3" y="60"/>
                    <a:pt x="2" y="56"/>
                  </a:cubicBezTo>
                  <a:cubicBezTo>
                    <a:pt x="0" y="51"/>
                    <a:pt x="0" y="46"/>
                    <a:pt x="0" y="40"/>
                  </a:cubicBezTo>
                  <a:cubicBezTo>
                    <a:pt x="0" y="35"/>
                    <a:pt x="0" y="29"/>
                    <a:pt x="2" y="24"/>
                  </a:cubicBezTo>
                  <a:cubicBezTo>
                    <a:pt x="3" y="19"/>
                    <a:pt x="5" y="15"/>
                    <a:pt x="8" y="12"/>
                  </a:cubicBezTo>
                  <a:cubicBezTo>
                    <a:pt x="11" y="8"/>
                    <a:pt x="15" y="5"/>
                    <a:pt x="19" y="3"/>
                  </a:cubicBezTo>
                  <a:cubicBezTo>
                    <a:pt x="24" y="1"/>
                    <a:pt x="29" y="0"/>
                    <a:pt x="35" y="0"/>
                  </a:cubicBezTo>
                  <a:cubicBezTo>
                    <a:pt x="39" y="0"/>
                    <a:pt x="43" y="0"/>
                    <a:pt x="47" y="1"/>
                  </a:cubicBezTo>
                  <a:cubicBezTo>
                    <a:pt x="51" y="2"/>
                    <a:pt x="54" y="4"/>
                    <a:pt x="57" y="6"/>
                  </a:cubicBezTo>
                  <a:cubicBezTo>
                    <a:pt x="60" y="8"/>
                    <a:pt x="62" y="11"/>
                    <a:pt x="64" y="14"/>
                  </a:cubicBezTo>
                  <a:cubicBezTo>
                    <a:pt x="66" y="17"/>
                    <a:pt x="67" y="21"/>
                    <a:pt x="68" y="26"/>
                  </a:cubicBezTo>
                  <a:lnTo>
                    <a:pt x="55" y="2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5" name="Freeform 17"/>
            <p:cNvSpPr>
              <a:spLocks noEditPoints="1"/>
            </p:cNvSpPr>
            <p:nvPr/>
          </p:nvSpPr>
          <p:spPr bwMode="gray">
            <a:xfrm>
              <a:off x="3409950" y="4627563"/>
              <a:ext cx="261938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3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3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5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70" h="78">
                  <a:moveTo>
                    <a:pt x="68" y="53"/>
                  </a:moveTo>
                  <a:cubicBezTo>
                    <a:pt x="67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8" y="1"/>
                    <a:pt x="52" y="4"/>
                  </a:cubicBezTo>
                  <a:cubicBezTo>
                    <a:pt x="56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70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7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8" y="11"/>
                    <a:pt x="35" y="11"/>
                  </a:cubicBezTo>
                  <a:cubicBezTo>
                    <a:pt x="31" y="11"/>
                    <a:pt x="29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gray">
            <a:xfrm>
              <a:off x="3833813" y="4548188"/>
              <a:ext cx="150813" cy="368300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40" y="23"/>
                </a:cxn>
                <a:cxn ang="0">
                  <a:pos x="40" y="34"/>
                </a:cxn>
                <a:cxn ang="0">
                  <a:pos x="25" y="34"/>
                </a:cxn>
                <a:cxn ang="0">
                  <a:pos x="25" y="80"/>
                </a:cxn>
                <a:cxn ang="0">
                  <a:pos x="26" y="84"/>
                </a:cxn>
                <a:cxn ang="0">
                  <a:pos x="27" y="86"/>
                </a:cxn>
                <a:cxn ang="0">
                  <a:pos x="30" y="87"/>
                </a:cxn>
                <a:cxn ang="0">
                  <a:pos x="35" y="87"/>
                </a:cxn>
                <a:cxn ang="0">
                  <a:pos x="40" y="87"/>
                </a:cxn>
                <a:cxn ang="0">
                  <a:pos x="40" y="98"/>
                </a:cxn>
                <a:cxn ang="0">
                  <a:pos x="31" y="98"/>
                </a:cxn>
                <a:cxn ang="0">
                  <a:pos x="23" y="97"/>
                </a:cxn>
                <a:cxn ang="0">
                  <a:pos x="17" y="95"/>
                </a:cxn>
                <a:cxn ang="0">
                  <a:pos x="14" y="90"/>
                </a:cxn>
                <a:cxn ang="0">
                  <a:pos x="13" y="81"/>
                </a:cxn>
                <a:cxn ang="0">
                  <a:pos x="13" y="34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13" y="23"/>
                </a:cxn>
                <a:cxn ang="0">
                  <a:pos x="13" y="0"/>
                </a:cxn>
                <a:cxn ang="0">
                  <a:pos x="25" y="0"/>
                </a:cxn>
                <a:cxn ang="0">
                  <a:pos x="25" y="23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6" y="83"/>
                    <a:pt x="26" y="84"/>
                  </a:cubicBezTo>
                  <a:cubicBezTo>
                    <a:pt x="26" y="85"/>
                    <a:pt x="27" y="85"/>
                    <a:pt x="27" y="86"/>
                  </a:cubicBezTo>
                  <a:cubicBezTo>
                    <a:pt x="28" y="86"/>
                    <a:pt x="29" y="86"/>
                    <a:pt x="30" y="87"/>
                  </a:cubicBezTo>
                  <a:cubicBezTo>
                    <a:pt x="31" y="87"/>
                    <a:pt x="33" y="87"/>
                    <a:pt x="35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1" y="98"/>
                    <a:pt x="31" y="98"/>
                    <a:pt x="31" y="98"/>
                  </a:cubicBezTo>
                  <a:cubicBezTo>
                    <a:pt x="28" y="98"/>
                    <a:pt x="25" y="98"/>
                    <a:pt x="23" y="97"/>
                  </a:cubicBezTo>
                  <a:cubicBezTo>
                    <a:pt x="21" y="97"/>
                    <a:pt x="19" y="96"/>
                    <a:pt x="17" y="95"/>
                  </a:cubicBezTo>
                  <a:cubicBezTo>
                    <a:pt x="16" y="94"/>
                    <a:pt x="15" y="92"/>
                    <a:pt x="14" y="90"/>
                  </a:cubicBezTo>
                  <a:cubicBezTo>
                    <a:pt x="13" y="88"/>
                    <a:pt x="13" y="85"/>
                    <a:pt x="13" y="81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7" name="Freeform 19"/>
            <p:cNvSpPr>
              <a:spLocks/>
            </p:cNvSpPr>
            <p:nvPr/>
          </p:nvSpPr>
          <p:spPr bwMode="gray">
            <a:xfrm>
              <a:off x="4037013" y="4525963"/>
              <a:ext cx="233363" cy="390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" y="0"/>
                </a:cxn>
                <a:cxn ang="0">
                  <a:pos x="12" y="40"/>
                </a:cxn>
                <a:cxn ang="0">
                  <a:pos x="12" y="40"/>
                </a:cxn>
                <a:cxn ang="0">
                  <a:pos x="16" y="34"/>
                </a:cxn>
                <a:cxn ang="0">
                  <a:pos x="22" y="30"/>
                </a:cxn>
                <a:cxn ang="0">
                  <a:pos x="29" y="28"/>
                </a:cxn>
                <a:cxn ang="0">
                  <a:pos x="36" y="27"/>
                </a:cxn>
                <a:cxn ang="0">
                  <a:pos x="48" y="29"/>
                </a:cxn>
                <a:cxn ang="0">
                  <a:pos x="56" y="35"/>
                </a:cxn>
                <a:cxn ang="0">
                  <a:pos x="60" y="43"/>
                </a:cxn>
                <a:cxn ang="0">
                  <a:pos x="62" y="54"/>
                </a:cxn>
                <a:cxn ang="0">
                  <a:pos x="62" y="104"/>
                </a:cxn>
                <a:cxn ang="0">
                  <a:pos x="49" y="104"/>
                </a:cxn>
                <a:cxn ang="0">
                  <a:pos x="49" y="53"/>
                </a:cxn>
                <a:cxn ang="0">
                  <a:pos x="45" y="42"/>
                </a:cxn>
                <a:cxn ang="0">
                  <a:pos x="34" y="38"/>
                </a:cxn>
                <a:cxn ang="0">
                  <a:pos x="24" y="40"/>
                </a:cxn>
                <a:cxn ang="0">
                  <a:pos x="17" y="44"/>
                </a:cxn>
                <a:cxn ang="0">
                  <a:pos x="13" y="52"/>
                </a:cxn>
                <a:cxn ang="0">
                  <a:pos x="12" y="61"/>
                </a:cxn>
                <a:cxn ang="0">
                  <a:pos x="12" y="104"/>
                </a:cxn>
                <a:cxn ang="0">
                  <a:pos x="0" y="104"/>
                </a:cxn>
                <a:cxn ang="0">
                  <a:pos x="0" y="0"/>
                </a:cxn>
              </a:cxnLst>
              <a:rect l="0" t="0" r="r" b="b"/>
              <a:pathLst>
                <a:path w="62" h="104">
                  <a:moveTo>
                    <a:pt x="0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3" y="37"/>
                    <a:pt x="15" y="35"/>
                    <a:pt x="16" y="34"/>
                  </a:cubicBezTo>
                  <a:cubicBezTo>
                    <a:pt x="18" y="32"/>
                    <a:pt x="20" y="31"/>
                    <a:pt x="22" y="30"/>
                  </a:cubicBezTo>
                  <a:cubicBezTo>
                    <a:pt x="24" y="29"/>
                    <a:pt x="27" y="28"/>
                    <a:pt x="29" y="28"/>
                  </a:cubicBezTo>
                  <a:cubicBezTo>
                    <a:pt x="31" y="27"/>
                    <a:pt x="34" y="27"/>
                    <a:pt x="36" y="27"/>
                  </a:cubicBezTo>
                  <a:cubicBezTo>
                    <a:pt x="41" y="27"/>
                    <a:pt x="45" y="28"/>
                    <a:pt x="48" y="29"/>
                  </a:cubicBezTo>
                  <a:cubicBezTo>
                    <a:pt x="52" y="30"/>
                    <a:pt x="54" y="32"/>
                    <a:pt x="56" y="35"/>
                  </a:cubicBezTo>
                  <a:cubicBezTo>
                    <a:pt x="58" y="37"/>
                    <a:pt x="60" y="40"/>
                    <a:pt x="60" y="43"/>
                  </a:cubicBezTo>
                  <a:cubicBezTo>
                    <a:pt x="61" y="47"/>
                    <a:pt x="62" y="50"/>
                    <a:pt x="62" y="54"/>
                  </a:cubicBezTo>
                  <a:cubicBezTo>
                    <a:pt x="62" y="104"/>
                    <a:pt x="62" y="104"/>
                    <a:pt x="62" y="104"/>
                  </a:cubicBezTo>
                  <a:cubicBezTo>
                    <a:pt x="49" y="104"/>
                    <a:pt x="49" y="104"/>
                    <a:pt x="49" y="104"/>
                  </a:cubicBezTo>
                  <a:cubicBezTo>
                    <a:pt x="49" y="53"/>
                    <a:pt x="49" y="53"/>
                    <a:pt x="49" y="53"/>
                  </a:cubicBezTo>
                  <a:cubicBezTo>
                    <a:pt x="49" y="48"/>
                    <a:pt x="48" y="45"/>
                    <a:pt x="45" y="42"/>
                  </a:cubicBezTo>
                  <a:cubicBezTo>
                    <a:pt x="43" y="39"/>
                    <a:pt x="39" y="38"/>
                    <a:pt x="34" y="38"/>
                  </a:cubicBezTo>
                  <a:cubicBezTo>
                    <a:pt x="30" y="38"/>
                    <a:pt x="27" y="38"/>
                    <a:pt x="24" y="40"/>
                  </a:cubicBezTo>
                  <a:cubicBezTo>
                    <a:pt x="22" y="41"/>
                    <a:pt x="19" y="42"/>
                    <a:pt x="17" y="44"/>
                  </a:cubicBezTo>
                  <a:cubicBezTo>
                    <a:pt x="16" y="47"/>
                    <a:pt x="14" y="49"/>
                    <a:pt x="13" y="52"/>
                  </a:cubicBezTo>
                  <a:cubicBezTo>
                    <a:pt x="12" y="55"/>
                    <a:pt x="12" y="58"/>
                    <a:pt x="12" y="61"/>
                  </a:cubicBezTo>
                  <a:cubicBezTo>
                    <a:pt x="12" y="104"/>
                    <a:pt x="12" y="104"/>
                    <a:pt x="12" y="104"/>
                  </a:cubicBezTo>
                  <a:cubicBezTo>
                    <a:pt x="0" y="104"/>
                    <a:pt x="0" y="104"/>
                    <a:pt x="0" y="104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8" name="Freeform 20"/>
            <p:cNvSpPr>
              <a:spLocks noEditPoints="1"/>
            </p:cNvSpPr>
            <p:nvPr/>
          </p:nvSpPr>
          <p:spPr bwMode="gray">
            <a:xfrm>
              <a:off x="4322763" y="4627563"/>
              <a:ext cx="258763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2" y="55"/>
                </a:cxn>
                <a:cxn ang="0">
                  <a:pos x="0" y="39"/>
                </a:cxn>
                <a:cxn ang="0">
                  <a:pos x="2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2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49" y="17"/>
                </a:cxn>
                <a:cxn ang="0">
                  <a:pos x="43" y="12"/>
                </a:cxn>
                <a:cxn ang="0">
                  <a:pos x="34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1" y="76"/>
                    <a:pt x="44" y="78"/>
                    <a:pt x="36" y="78"/>
                  </a:cubicBezTo>
                  <a:cubicBezTo>
                    <a:pt x="30" y="78"/>
                    <a:pt x="24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2" y="23"/>
                  </a:cubicBezTo>
                  <a:cubicBezTo>
                    <a:pt x="4" y="19"/>
                    <a:pt x="6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2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1" y="68"/>
                    <a:pt x="46" y="66"/>
                    <a:pt x="49" y="64"/>
                  </a:cubicBezTo>
                  <a:cubicBezTo>
                    <a:pt x="52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1" y="19"/>
                    <a:pt x="49" y="17"/>
                  </a:cubicBezTo>
                  <a:cubicBezTo>
                    <a:pt x="48" y="15"/>
                    <a:pt x="45" y="14"/>
                    <a:pt x="43" y="12"/>
                  </a:cubicBezTo>
                  <a:cubicBezTo>
                    <a:pt x="40" y="11"/>
                    <a:pt x="37" y="11"/>
                    <a:pt x="34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9" name="Freeform 21"/>
            <p:cNvSpPr>
              <a:spLocks/>
            </p:cNvSpPr>
            <p:nvPr/>
          </p:nvSpPr>
          <p:spPr bwMode="gray">
            <a:xfrm>
              <a:off x="4762500" y="4627563"/>
              <a:ext cx="254000" cy="293688"/>
            </a:xfrm>
            <a:custGeom>
              <a:avLst/>
              <a:gdLst/>
              <a:ahLst/>
              <a:cxnLst>
                <a:cxn ang="0">
                  <a:pos x="55" y="26"/>
                </a:cxn>
                <a:cxn ang="0">
                  <a:pos x="49" y="15"/>
                </a:cxn>
                <a:cxn ang="0">
                  <a:pos x="36" y="11"/>
                </a:cxn>
                <a:cxn ang="0">
                  <a:pos x="25" y="13"/>
                </a:cxn>
                <a:cxn ang="0">
                  <a:pos x="18" y="20"/>
                </a:cxn>
                <a:cxn ang="0">
                  <a:pos x="14" y="29"/>
                </a:cxn>
                <a:cxn ang="0">
                  <a:pos x="13" y="40"/>
                </a:cxn>
                <a:cxn ang="0">
                  <a:pos x="14" y="50"/>
                </a:cxn>
                <a:cxn ang="0">
                  <a:pos x="18" y="59"/>
                </a:cxn>
                <a:cxn ang="0">
                  <a:pos x="25" y="65"/>
                </a:cxn>
                <a:cxn ang="0">
                  <a:pos x="35" y="68"/>
                </a:cxn>
                <a:cxn ang="0">
                  <a:pos x="49" y="63"/>
                </a:cxn>
                <a:cxn ang="0">
                  <a:pos x="56" y="49"/>
                </a:cxn>
                <a:cxn ang="0">
                  <a:pos x="68" y="49"/>
                </a:cxn>
                <a:cxn ang="0">
                  <a:pos x="58" y="71"/>
                </a:cxn>
                <a:cxn ang="0">
                  <a:pos x="35" y="78"/>
                </a:cxn>
                <a:cxn ang="0">
                  <a:pos x="20" y="76"/>
                </a:cxn>
                <a:cxn ang="0">
                  <a:pos x="9" y="68"/>
                </a:cxn>
                <a:cxn ang="0">
                  <a:pos x="2" y="56"/>
                </a:cxn>
                <a:cxn ang="0">
                  <a:pos x="0" y="40"/>
                </a:cxn>
                <a:cxn ang="0">
                  <a:pos x="2" y="24"/>
                </a:cxn>
                <a:cxn ang="0">
                  <a:pos x="9" y="12"/>
                </a:cxn>
                <a:cxn ang="0">
                  <a:pos x="20" y="3"/>
                </a:cxn>
                <a:cxn ang="0">
                  <a:pos x="36" y="0"/>
                </a:cxn>
                <a:cxn ang="0">
                  <a:pos x="48" y="1"/>
                </a:cxn>
                <a:cxn ang="0">
                  <a:pos x="58" y="6"/>
                </a:cxn>
                <a:cxn ang="0">
                  <a:pos x="65" y="14"/>
                </a:cxn>
                <a:cxn ang="0">
                  <a:pos x="68" y="26"/>
                </a:cxn>
                <a:cxn ang="0">
                  <a:pos x="55" y="26"/>
                </a:cxn>
              </a:cxnLst>
              <a:rect l="0" t="0" r="r" b="b"/>
              <a:pathLst>
                <a:path w="68" h="78">
                  <a:moveTo>
                    <a:pt x="55" y="26"/>
                  </a:moveTo>
                  <a:cubicBezTo>
                    <a:pt x="54" y="21"/>
                    <a:pt x="52" y="17"/>
                    <a:pt x="49" y="15"/>
                  </a:cubicBezTo>
                  <a:cubicBezTo>
                    <a:pt x="46" y="12"/>
                    <a:pt x="42" y="11"/>
                    <a:pt x="36" y="11"/>
                  </a:cubicBezTo>
                  <a:cubicBezTo>
                    <a:pt x="32" y="11"/>
                    <a:pt x="28" y="12"/>
                    <a:pt x="25" y="13"/>
                  </a:cubicBezTo>
                  <a:cubicBezTo>
                    <a:pt x="22" y="15"/>
                    <a:pt x="20" y="17"/>
                    <a:pt x="18" y="20"/>
                  </a:cubicBezTo>
                  <a:cubicBezTo>
                    <a:pt x="16" y="22"/>
                    <a:pt x="15" y="26"/>
                    <a:pt x="14" y="29"/>
                  </a:cubicBezTo>
                  <a:cubicBezTo>
                    <a:pt x="13" y="33"/>
                    <a:pt x="13" y="36"/>
                    <a:pt x="13" y="40"/>
                  </a:cubicBezTo>
                  <a:cubicBezTo>
                    <a:pt x="13" y="44"/>
                    <a:pt x="13" y="47"/>
                    <a:pt x="14" y="50"/>
                  </a:cubicBezTo>
                  <a:cubicBezTo>
                    <a:pt x="15" y="54"/>
                    <a:pt x="16" y="57"/>
                    <a:pt x="18" y="59"/>
                  </a:cubicBezTo>
                  <a:cubicBezTo>
                    <a:pt x="20" y="62"/>
                    <a:pt x="22" y="64"/>
                    <a:pt x="25" y="65"/>
                  </a:cubicBezTo>
                  <a:cubicBezTo>
                    <a:pt x="28" y="67"/>
                    <a:pt x="31" y="68"/>
                    <a:pt x="35" y="68"/>
                  </a:cubicBezTo>
                  <a:cubicBezTo>
                    <a:pt x="41" y="68"/>
                    <a:pt x="46" y="66"/>
                    <a:pt x="49" y="63"/>
                  </a:cubicBezTo>
                  <a:cubicBezTo>
                    <a:pt x="53" y="59"/>
                    <a:pt x="55" y="55"/>
                    <a:pt x="56" y="49"/>
                  </a:cubicBezTo>
                  <a:cubicBezTo>
                    <a:pt x="68" y="49"/>
                    <a:pt x="68" y="49"/>
                    <a:pt x="68" y="49"/>
                  </a:cubicBezTo>
                  <a:cubicBezTo>
                    <a:pt x="67" y="58"/>
                    <a:pt x="63" y="66"/>
                    <a:pt x="58" y="71"/>
                  </a:cubicBezTo>
                  <a:cubicBezTo>
                    <a:pt x="52" y="76"/>
                    <a:pt x="45" y="78"/>
                    <a:pt x="35" y="78"/>
                  </a:cubicBezTo>
                  <a:cubicBezTo>
                    <a:pt x="29" y="78"/>
                    <a:pt x="24" y="78"/>
                    <a:pt x="20" y="76"/>
                  </a:cubicBezTo>
                  <a:cubicBezTo>
                    <a:pt x="16" y="74"/>
                    <a:pt x="12" y="71"/>
                    <a:pt x="9" y="68"/>
                  </a:cubicBezTo>
                  <a:cubicBezTo>
                    <a:pt x="6" y="64"/>
                    <a:pt x="4" y="60"/>
                    <a:pt x="2" y="56"/>
                  </a:cubicBezTo>
                  <a:cubicBezTo>
                    <a:pt x="1" y="51"/>
                    <a:pt x="0" y="46"/>
                    <a:pt x="0" y="40"/>
                  </a:cubicBezTo>
                  <a:cubicBezTo>
                    <a:pt x="0" y="35"/>
                    <a:pt x="1" y="29"/>
                    <a:pt x="2" y="24"/>
                  </a:cubicBezTo>
                  <a:cubicBezTo>
                    <a:pt x="4" y="19"/>
                    <a:pt x="6" y="15"/>
                    <a:pt x="9" y="12"/>
                  </a:cubicBezTo>
                  <a:cubicBezTo>
                    <a:pt x="12" y="8"/>
                    <a:pt x="15" y="5"/>
                    <a:pt x="20" y="3"/>
                  </a:cubicBezTo>
                  <a:cubicBezTo>
                    <a:pt x="24" y="1"/>
                    <a:pt x="30" y="0"/>
                    <a:pt x="36" y="0"/>
                  </a:cubicBezTo>
                  <a:cubicBezTo>
                    <a:pt x="40" y="0"/>
                    <a:pt x="44" y="0"/>
                    <a:pt x="48" y="1"/>
                  </a:cubicBezTo>
                  <a:cubicBezTo>
                    <a:pt x="51" y="2"/>
                    <a:pt x="55" y="4"/>
                    <a:pt x="58" y="6"/>
                  </a:cubicBezTo>
                  <a:cubicBezTo>
                    <a:pt x="60" y="8"/>
                    <a:pt x="63" y="11"/>
                    <a:pt x="65" y="14"/>
                  </a:cubicBezTo>
                  <a:cubicBezTo>
                    <a:pt x="66" y="17"/>
                    <a:pt x="68" y="21"/>
                    <a:pt x="68" y="26"/>
                  </a:cubicBezTo>
                  <a:lnTo>
                    <a:pt x="55" y="2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0" name="Freeform 22"/>
            <p:cNvSpPr>
              <a:spLocks noEditPoints="1"/>
            </p:cNvSpPr>
            <p:nvPr/>
          </p:nvSpPr>
          <p:spPr bwMode="gray">
            <a:xfrm>
              <a:off x="5051425" y="4627563"/>
              <a:ext cx="273050" cy="293688"/>
            </a:xfrm>
            <a:custGeom>
              <a:avLst/>
              <a:gdLst/>
              <a:ahLst/>
              <a:cxnLst>
                <a:cxn ang="0">
                  <a:pos x="3" y="24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7" y="0"/>
                </a:cxn>
                <a:cxn ang="0">
                  <a:pos x="53" y="3"/>
                </a:cxn>
                <a:cxn ang="0">
                  <a:pos x="64" y="11"/>
                </a:cxn>
                <a:cxn ang="0">
                  <a:pos x="71" y="24"/>
                </a:cxn>
                <a:cxn ang="0">
                  <a:pos x="73" y="39"/>
                </a:cxn>
                <a:cxn ang="0">
                  <a:pos x="71" y="55"/>
                </a:cxn>
                <a:cxn ang="0">
                  <a:pos x="64" y="67"/>
                </a:cxn>
                <a:cxn ang="0">
                  <a:pos x="53" y="75"/>
                </a:cxn>
                <a:cxn ang="0">
                  <a:pos x="37" y="78"/>
                </a:cxn>
                <a:cxn ang="0">
                  <a:pos x="21" y="75"/>
                </a:cxn>
                <a:cxn ang="0">
                  <a:pos x="10" y="67"/>
                </a:cxn>
                <a:cxn ang="0">
                  <a:pos x="3" y="55"/>
                </a:cxn>
                <a:cxn ang="0">
                  <a:pos x="0" y="39"/>
                </a:cxn>
                <a:cxn ang="0">
                  <a:pos x="3" y="24"/>
                </a:cxn>
                <a:cxn ang="0">
                  <a:pos x="15" y="51"/>
                </a:cxn>
                <a:cxn ang="0">
                  <a:pos x="20" y="60"/>
                </a:cxn>
                <a:cxn ang="0">
                  <a:pos x="28" y="66"/>
                </a:cxn>
                <a:cxn ang="0">
                  <a:pos x="37" y="68"/>
                </a:cxn>
                <a:cxn ang="0">
                  <a:pos x="46" y="66"/>
                </a:cxn>
                <a:cxn ang="0">
                  <a:pos x="53" y="60"/>
                </a:cxn>
                <a:cxn ang="0">
                  <a:pos x="58" y="51"/>
                </a:cxn>
                <a:cxn ang="0">
                  <a:pos x="60" y="39"/>
                </a:cxn>
                <a:cxn ang="0">
                  <a:pos x="58" y="27"/>
                </a:cxn>
                <a:cxn ang="0">
                  <a:pos x="53" y="18"/>
                </a:cxn>
                <a:cxn ang="0">
                  <a:pos x="46" y="13"/>
                </a:cxn>
                <a:cxn ang="0">
                  <a:pos x="37" y="11"/>
                </a:cxn>
                <a:cxn ang="0">
                  <a:pos x="28" y="13"/>
                </a:cxn>
                <a:cxn ang="0">
                  <a:pos x="20" y="18"/>
                </a:cxn>
                <a:cxn ang="0">
                  <a:pos x="15" y="27"/>
                </a:cxn>
                <a:cxn ang="0">
                  <a:pos x="13" y="39"/>
                </a:cxn>
                <a:cxn ang="0">
                  <a:pos x="15" y="51"/>
                </a:cxn>
              </a:cxnLst>
              <a:rect l="0" t="0" r="r" b="b"/>
              <a:pathLst>
                <a:path w="73" h="78">
                  <a:moveTo>
                    <a:pt x="3" y="24"/>
                  </a:moveTo>
                  <a:cubicBezTo>
                    <a:pt x="4" y="19"/>
                    <a:pt x="7" y="15"/>
                    <a:pt x="10" y="11"/>
                  </a:cubicBezTo>
                  <a:cubicBezTo>
                    <a:pt x="13" y="8"/>
                    <a:pt x="17" y="5"/>
                    <a:pt x="21" y="3"/>
                  </a:cubicBezTo>
                  <a:cubicBezTo>
                    <a:pt x="26" y="1"/>
                    <a:pt x="31" y="0"/>
                    <a:pt x="37" y="0"/>
                  </a:cubicBezTo>
                  <a:cubicBezTo>
                    <a:pt x="43" y="0"/>
                    <a:pt x="48" y="1"/>
                    <a:pt x="53" y="3"/>
                  </a:cubicBezTo>
                  <a:cubicBezTo>
                    <a:pt x="57" y="5"/>
                    <a:pt x="61" y="8"/>
                    <a:pt x="64" y="11"/>
                  </a:cubicBezTo>
                  <a:cubicBezTo>
                    <a:pt x="67" y="15"/>
                    <a:pt x="69" y="19"/>
                    <a:pt x="71" y="24"/>
                  </a:cubicBezTo>
                  <a:cubicBezTo>
                    <a:pt x="73" y="29"/>
                    <a:pt x="73" y="34"/>
                    <a:pt x="73" y="39"/>
                  </a:cubicBezTo>
                  <a:cubicBezTo>
                    <a:pt x="73" y="45"/>
                    <a:pt x="73" y="50"/>
                    <a:pt x="71" y="55"/>
                  </a:cubicBezTo>
                  <a:cubicBezTo>
                    <a:pt x="69" y="59"/>
                    <a:pt x="67" y="64"/>
                    <a:pt x="64" y="67"/>
                  </a:cubicBezTo>
                  <a:cubicBezTo>
                    <a:pt x="61" y="71"/>
                    <a:pt x="57" y="73"/>
                    <a:pt x="53" y="75"/>
                  </a:cubicBezTo>
                  <a:cubicBezTo>
                    <a:pt x="48" y="77"/>
                    <a:pt x="43" y="78"/>
                    <a:pt x="37" y="78"/>
                  </a:cubicBezTo>
                  <a:cubicBezTo>
                    <a:pt x="31" y="78"/>
                    <a:pt x="26" y="77"/>
                    <a:pt x="21" y="75"/>
                  </a:cubicBezTo>
                  <a:cubicBezTo>
                    <a:pt x="17" y="73"/>
                    <a:pt x="13" y="71"/>
                    <a:pt x="10" y="67"/>
                  </a:cubicBezTo>
                  <a:cubicBezTo>
                    <a:pt x="7" y="64"/>
                    <a:pt x="4" y="59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4"/>
                    <a:pt x="1" y="29"/>
                    <a:pt x="3" y="24"/>
                  </a:cubicBezTo>
                  <a:close/>
                  <a:moveTo>
                    <a:pt x="15" y="51"/>
                  </a:moveTo>
                  <a:cubicBezTo>
                    <a:pt x="16" y="55"/>
                    <a:pt x="18" y="58"/>
                    <a:pt x="20" y="60"/>
                  </a:cubicBezTo>
                  <a:cubicBezTo>
                    <a:pt x="22" y="63"/>
                    <a:pt x="25" y="64"/>
                    <a:pt x="28" y="66"/>
                  </a:cubicBezTo>
                  <a:cubicBezTo>
                    <a:pt x="31" y="67"/>
                    <a:pt x="34" y="68"/>
                    <a:pt x="37" y="68"/>
                  </a:cubicBezTo>
                  <a:cubicBezTo>
                    <a:pt x="40" y="68"/>
                    <a:pt x="43" y="67"/>
                    <a:pt x="46" y="66"/>
                  </a:cubicBezTo>
                  <a:cubicBezTo>
                    <a:pt x="49" y="64"/>
                    <a:pt x="51" y="63"/>
                    <a:pt x="53" y="60"/>
                  </a:cubicBezTo>
                  <a:cubicBezTo>
                    <a:pt x="56" y="58"/>
                    <a:pt x="57" y="55"/>
                    <a:pt x="58" y="51"/>
                  </a:cubicBezTo>
                  <a:cubicBezTo>
                    <a:pt x="60" y="48"/>
                    <a:pt x="60" y="44"/>
                    <a:pt x="60" y="39"/>
                  </a:cubicBezTo>
                  <a:cubicBezTo>
                    <a:pt x="60" y="35"/>
                    <a:pt x="60" y="31"/>
                    <a:pt x="58" y="27"/>
                  </a:cubicBezTo>
                  <a:cubicBezTo>
                    <a:pt x="57" y="24"/>
                    <a:pt x="56" y="21"/>
                    <a:pt x="53" y="18"/>
                  </a:cubicBezTo>
                  <a:cubicBezTo>
                    <a:pt x="51" y="16"/>
                    <a:pt x="49" y="14"/>
                    <a:pt x="46" y="13"/>
                  </a:cubicBezTo>
                  <a:cubicBezTo>
                    <a:pt x="43" y="11"/>
                    <a:pt x="40" y="11"/>
                    <a:pt x="37" y="11"/>
                  </a:cubicBezTo>
                  <a:cubicBezTo>
                    <a:pt x="34" y="11"/>
                    <a:pt x="31" y="11"/>
                    <a:pt x="28" y="13"/>
                  </a:cubicBezTo>
                  <a:cubicBezTo>
                    <a:pt x="25" y="14"/>
                    <a:pt x="22" y="16"/>
                    <a:pt x="20" y="18"/>
                  </a:cubicBezTo>
                  <a:cubicBezTo>
                    <a:pt x="18" y="21"/>
                    <a:pt x="16" y="24"/>
                    <a:pt x="15" y="27"/>
                  </a:cubicBezTo>
                  <a:cubicBezTo>
                    <a:pt x="14" y="31"/>
                    <a:pt x="13" y="35"/>
                    <a:pt x="13" y="39"/>
                  </a:cubicBezTo>
                  <a:cubicBezTo>
                    <a:pt x="13" y="44"/>
                    <a:pt x="14" y="48"/>
                    <a:pt x="15" y="5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1" name="Freeform 23"/>
            <p:cNvSpPr>
              <a:spLocks/>
            </p:cNvSpPr>
            <p:nvPr/>
          </p:nvSpPr>
          <p:spPr bwMode="gray">
            <a:xfrm>
              <a:off x="5376863" y="4627563"/>
              <a:ext cx="398463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3"/>
                </a:cxn>
                <a:cxn ang="0">
                  <a:pos x="12" y="13"/>
                </a:cxn>
                <a:cxn ang="0">
                  <a:pos x="36" y="0"/>
                </a:cxn>
                <a:cxn ang="0">
                  <a:pos x="49" y="3"/>
                </a:cxn>
                <a:cxn ang="0">
                  <a:pos x="57" y="13"/>
                </a:cxn>
                <a:cxn ang="0">
                  <a:pos x="67" y="3"/>
                </a:cxn>
                <a:cxn ang="0">
                  <a:pos x="81" y="0"/>
                </a:cxn>
                <a:cxn ang="0">
                  <a:pos x="91" y="1"/>
                </a:cxn>
                <a:cxn ang="0">
                  <a:pos x="99" y="5"/>
                </a:cxn>
                <a:cxn ang="0">
                  <a:pos x="104" y="12"/>
                </a:cxn>
                <a:cxn ang="0">
                  <a:pos x="106" y="22"/>
                </a:cxn>
                <a:cxn ang="0">
                  <a:pos x="106" y="77"/>
                </a:cxn>
                <a:cxn ang="0">
                  <a:pos x="93" y="77"/>
                </a:cxn>
                <a:cxn ang="0">
                  <a:pos x="93" y="27"/>
                </a:cxn>
                <a:cxn ang="0">
                  <a:pos x="93" y="21"/>
                </a:cxn>
                <a:cxn ang="0">
                  <a:pos x="91" y="16"/>
                </a:cxn>
                <a:cxn ang="0">
                  <a:pos x="86" y="12"/>
                </a:cxn>
                <a:cxn ang="0">
                  <a:pos x="79" y="11"/>
                </a:cxn>
                <a:cxn ang="0">
                  <a:pos x="64" y="16"/>
                </a:cxn>
                <a:cxn ang="0">
                  <a:pos x="59" y="30"/>
                </a:cxn>
                <a:cxn ang="0">
                  <a:pos x="59" y="77"/>
                </a:cxn>
                <a:cxn ang="0">
                  <a:pos x="47" y="77"/>
                </a:cxn>
                <a:cxn ang="0">
                  <a:pos x="47" y="27"/>
                </a:cxn>
                <a:cxn ang="0">
                  <a:pos x="46" y="21"/>
                </a:cxn>
                <a:cxn ang="0">
                  <a:pos x="44" y="15"/>
                </a:cxn>
                <a:cxn ang="0">
                  <a:pos x="40" y="12"/>
                </a:cxn>
                <a:cxn ang="0">
                  <a:pos x="33" y="11"/>
                </a:cxn>
                <a:cxn ang="0">
                  <a:pos x="23" y="13"/>
                </a:cxn>
                <a:cxn ang="0">
                  <a:pos x="17" y="18"/>
                </a:cxn>
                <a:cxn ang="0">
                  <a:pos x="14" y="25"/>
                </a:cxn>
                <a:cxn ang="0">
                  <a:pos x="13" y="30"/>
                </a:cxn>
                <a:cxn ang="0">
                  <a:pos x="13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106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8" y="4"/>
                    <a:pt x="26" y="0"/>
                    <a:pt x="36" y="0"/>
                  </a:cubicBezTo>
                  <a:cubicBezTo>
                    <a:pt x="41" y="0"/>
                    <a:pt x="45" y="1"/>
                    <a:pt x="49" y="3"/>
                  </a:cubicBezTo>
                  <a:cubicBezTo>
                    <a:pt x="53" y="5"/>
                    <a:pt x="56" y="8"/>
                    <a:pt x="57" y="13"/>
                  </a:cubicBezTo>
                  <a:cubicBezTo>
                    <a:pt x="60" y="9"/>
                    <a:pt x="63" y="5"/>
                    <a:pt x="67" y="3"/>
                  </a:cubicBezTo>
                  <a:cubicBezTo>
                    <a:pt x="71" y="1"/>
                    <a:pt x="76" y="0"/>
                    <a:pt x="81" y="0"/>
                  </a:cubicBezTo>
                  <a:cubicBezTo>
                    <a:pt x="84" y="0"/>
                    <a:pt x="88" y="0"/>
                    <a:pt x="91" y="1"/>
                  </a:cubicBezTo>
                  <a:cubicBezTo>
                    <a:pt x="94" y="2"/>
                    <a:pt x="97" y="3"/>
                    <a:pt x="99" y="5"/>
                  </a:cubicBezTo>
                  <a:cubicBezTo>
                    <a:pt x="101" y="7"/>
                    <a:pt x="103" y="9"/>
                    <a:pt x="104" y="12"/>
                  </a:cubicBezTo>
                  <a:cubicBezTo>
                    <a:pt x="105" y="14"/>
                    <a:pt x="106" y="18"/>
                    <a:pt x="106" y="22"/>
                  </a:cubicBezTo>
                  <a:cubicBezTo>
                    <a:pt x="106" y="77"/>
                    <a:pt x="106" y="77"/>
                    <a:pt x="106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3" y="23"/>
                    <a:pt x="93" y="21"/>
                  </a:cubicBezTo>
                  <a:cubicBezTo>
                    <a:pt x="92" y="19"/>
                    <a:pt x="92" y="17"/>
                    <a:pt x="91" y="16"/>
                  </a:cubicBezTo>
                  <a:cubicBezTo>
                    <a:pt x="89" y="14"/>
                    <a:pt x="88" y="13"/>
                    <a:pt x="86" y="12"/>
                  </a:cubicBezTo>
                  <a:cubicBezTo>
                    <a:pt x="84" y="11"/>
                    <a:pt x="82" y="11"/>
                    <a:pt x="79" y="11"/>
                  </a:cubicBezTo>
                  <a:cubicBezTo>
                    <a:pt x="73" y="11"/>
                    <a:pt x="68" y="13"/>
                    <a:pt x="64" y="16"/>
                  </a:cubicBezTo>
                  <a:cubicBezTo>
                    <a:pt x="61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27"/>
                    <a:pt x="47" y="27"/>
                    <a:pt x="47" y="27"/>
                  </a:cubicBezTo>
                  <a:cubicBezTo>
                    <a:pt x="47" y="25"/>
                    <a:pt x="47" y="23"/>
                    <a:pt x="46" y="21"/>
                  </a:cubicBezTo>
                  <a:cubicBezTo>
                    <a:pt x="46" y="19"/>
                    <a:pt x="45" y="17"/>
                    <a:pt x="44" y="15"/>
                  </a:cubicBezTo>
                  <a:cubicBezTo>
                    <a:pt x="43" y="14"/>
                    <a:pt x="41" y="13"/>
                    <a:pt x="40" y="12"/>
                  </a:cubicBezTo>
                  <a:cubicBezTo>
                    <a:pt x="38" y="11"/>
                    <a:pt x="35" y="11"/>
                    <a:pt x="33" y="11"/>
                  </a:cubicBezTo>
                  <a:cubicBezTo>
                    <a:pt x="29" y="11"/>
                    <a:pt x="26" y="11"/>
                    <a:pt x="23" y="13"/>
                  </a:cubicBezTo>
                  <a:cubicBezTo>
                    <a:pt x="21" y="14"/>
                    <a:pt x="19" y="16"/>
                    <a:pt x="17" y="18"/>
                  </a:cubicBezTo>
                  <a:cubicBezTo>
                    <a:pt x="16" y="20"/>
                    <a:pt x="14" y="22"/>
                    <a:pt x="14" y="25"/>
                  </a:cubicBezTo>
                  <a:cubicBezTo>
                    <a:pt x="13" y="27"/>
                    <a:pt x="13" y="28"/>
                    <a:pt x="13" y="30"/>
                  </a:cubicBezTo>
                  <a:cubicBezTo>
                    <a:pt x="13" y="77"/>
                    <a:pt x="13" y="77"/>
                    <a:pt x="13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2" name="Freeform 24"/>
            <p:cNvSpPr>
              <a:spLocks/>
            </p:cNvSpPr>
            <p:nvPr/>
          </p:nvSpPr>
          <p:spPr bwMode="gray">
            <a:xfrm>
              <a:off x="5843588" y="4627563"/>
              <a:ext cx="393700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1" y="2"/>
                </a:cxn>
                <a:cxn ang="0">
                  <a:pos x="11" y="13"/>
                </a:cxn>
                <a:cxn ang="0">
                  <a:pos x="12" y="13"/>
                </a:cxn>
                <a:cxn ang="0">
                  <a:pos x="36" y="0"/>
                </a:cxn>
                <a:cxn ang="0">
                  <a:pos x="48" y="3"/>
                </a:cxn>
                <a:cxn ang="0">
                  <a:pos x="56" y="13"/>
                </a:cxn>
                <a:cxn ang="0">
                  <a:pos x="66" y="3"/>
                </a:cxn>
                <a:cxn ang="0">
                  <a:pos x="80" y="0"/>
                </a:cxn>
                <a:cxn ang="0">
                  <a:pos x="90" y="1"/>
                </a:cxn>
                <a:cxn ang="0">
                  <a:pos x="98" y="5"/>
                </a:cxn>
                <a:cxn ang="0">
                  <a:pos x="103" y="12"/>
                </a:cxn>
                <a:cxn ang="0">
                  <a:pos x="105" y="22"/>
                </a:cxn>
                <a:cxn ang="0">
                  <a:pos x="105" y="77"/>
                </a:cxn>
                <a:cxn ang="0">
                  <a:pos x="93" y="77"/>
                </a:cxn>
                <a:cxn ang="0">
                  <a:pos x="93" y="27"/>
                </a:cxn>
                <a:cxn ang="0">
                  <a:pos x="92" y="21"/>
                </a:cxn>
                <a:cxn ang="0">
                  <a:pos x="90" y="16"/>
                </a:cxn>
                <a:cxn ang="0">
                  <a:pos x="85" y="12"/>
                </a:cxn>
                <a:cxn ang="0">
                  <a:pos x="78" y="11"/>
                </a:cxn>
                <a:cxn ang="0">
                  <a:pos x="64" y="16"/>
                </a:cxn>
                <a:cxn ang="0">
                  <a:pos x="59" y="30"/>
                </a:cxn>
                <a:cxn ang="0">
                  <a:pos x="59" y="77"/>
                </a:cxn>
                <a:cxn ang="0">
                  <a:pos x="46" y="77"/>
                </a:cxn>
                <a:cxn ang="0">
                  <a:pos x="46" y="27"/>
                </a:cxn>
                <a:cxn ang="0">
                  <a:pos x="45" y="21"/>
                </a:cxn>
                <a:cxn ang="0">
                  <a:pos x="43" y="15"/>
                </a:cxn>
                <a:cxn ang="0">
                  <a:pos x="39" y="12"/>
                </a:cxn>
                <a:cxn ang="0">
                  <a:pos x="32" y="11"/>
                </a:cxn>
                <a:cxn ang="0">
                  <a:pos x="23" y="13"/>
                </a:cxn>
                <a:cxn ang="0">
                  <a:pos x="17" y="18"/>
                </a:cxn>
                <a:cxn ang="0">
                  <a:pos x="13" y="25"/>
                </a:cxn>
                <a:cxn ang="0">
                  <a:pos x="12" y="30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105" h="77">
                  <a:moveTo>
                    <a:pt x="0" y="2"/>
                  </a:moveTo>
                  <a:cubicBezTo>
                    <a:pt x="11" y="2"/>
                    <a:pt x="11" y="2"/>
                    <a:pt x="11" y="2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7" y="4"/>
                    <a:pt x="25" y="0"/>
                    <a:pt x="36" y="0"/>
                  </a:cubicBezTo>
                  <a:cubicBezTo>
                    <a:pt x="40" y="0"/>
                    <a:pt x="45" y="1"/>
                    <a:pt x="48" y="3"/>
                  </a:cubicBezTo>
                  <a:cubicBezTo>
                    <a:pt x="52" y="5"/>
                    <a:pt x="55" y="8"/>
                    <a:pt x="56" y="13"/>
                  </a:cubicBezTo>
                  <a:cubicBezTo>
                    <a:pt x="59" y="9"/>
                    <a:pt x="62" y="5"/>
                    <a:pt x="66" y="3"/>
                  </a:cubicBezTo>
                  <a:cubicBezTo>
                    <a:pt x="71" y="1"/>
                    <a:pt x="75" y="0"/>
                    <a:pt x="80" y="0"/>
                  </a:cubicBezTo>
                  <a:cubicBezTo>
                    <a:pt x="84" y="0"/>
                    <a:pt x="87" y="0"/>
                    <a:pt x="90" y="1"/>
                  </a:cubicBezTo>
                  <a:cubicBezTo>
                    <a:pt x="93" y="2"/>
                    <a:pt x="96" y="3"/>
                    <a:pt x="98" y="5"/>
                  </a:cubicBezTo>
                  <a:cubicBezTo>
                    <a:pt x="100" y="7"/>
                    <a:pt x="102" y="9"/>
                    <a:pt x="103" y="12"/>
                  </a:cubicBezTo>
                  <a:cubicBezTo>
                    <a:pt x="104" y="14"/>
                    <a:pt x="105" y="18"/>
                    <a:pt x="105" y="22"/>
                  </a:cubicBezTo>
                  <a:cubicBezTo>
                    <a:pt x="105" y="77"/>
                    <a:pt x="105" y="77"/>
                    <a:pt x="105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2" y="23"/>
                    <a:pt x="92" y="21"/>
                  </a:cubicBezTo>
                  <a:cubicBezTo>
                    <a:pt x="92" y="19"/>
                    <a:pt x="91" y="17"/>
                    <a:pt x="90" y="16"/>
                  </a:cubicBezTo>
                  <a:cubicBezTo>
                    <a:pt x="89" y="14"/>
                    <a:pt x="87" y="13"/>
                    <a:pt x="85" y="12"/>
                  </a:cubicBezTo>
                  <a:cubicBezTo>
                    <a:pt x="84" y="11"/>
                    <a:pt x="81" y="11"/>
                    <a:pt x="78" y="11"/>
                  </a:cubicBezTo>
                  <a:cubicBezTo>
                    <a:pt x="72" y="11"/>
                    <a:pt x="67" y="13"/>
                    <a:pt x="64" y="16"/>
                  </a:cubicBezTo>
                  <a:cubicBezTo>
                    <a:pt x="60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6" y="25"/>
                    <a:pt x="46" y="23"/>
                    <a:pt x="45" y="21"/>
                  </a:cubicBezTo>
                  <a:cubicBezTo>
                    <a:pt x="45" y="19"/>
                    <a:pt x="44" y="17"/>
                    <a:pt x="43" y="15"/>
                  </a:cubicBezTo>
                  <a:cubicBezTo>
                    <a:pt x="42" y="14"/>
                    <a:pt x="41" y="13"/>
                    <a:pt x="39" y="12"/>
                  </a:cubicBezTo>
                  <a:cubicBezTo>
                    <a:pt x="37" y="11"/>
                    <a:pt x="35" y="11"/>
                    <a:pt x="32" y="11"/>
                  </a:cubicBezTo>
                  <a:cubicBezTo>
                    <a:pt x="28" y="11"/>
                    <a:pt x="25" y="11"/>
                    <a:pt x="23" y="13"/>
                  </a:cubicBezTo>
                  <a:cubicBezTo>
                    <a:pt x="20" y="14"/>
                    <a:pt x="18" y="16"/>
                    <a:pt x="17" y="18"/>
                  </a:cubicBezTo>
                  <a:cubicBezTo>
                    <a:pt x="15" y="20"/>
                    <a:pt x="14" y="22"/>
                    <a:pt x="13" y="25"/>
                  </a:cubicBezTo>
                  <a:cubicBezTo>
                    <a:pt x="12" y="27"/>
                    <a:pt x="12" y="28"/>
                    <a:pt x="12" y="30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3" name="Freeform 25"/>
            <p:cNvSpPr>
              <a:spLocks noEditPoints="1"/>
            </p:cNvSpPr>
            <p:nvPr/>
          </p:nvSpPr>
          <p:spPr bwMode="gray">
            <a:xfrm>
              <a:off x="6308725" y="4525963"/>
              <a:ext cx="46038" cy="390525"/>
            </a:xfrm>
            <a:custGeom>
              <a:avLst/>
              <a:gdLst/>
              <a:ahLst/>
              <a:cxnLst>
                <a:cxn ang="0">
                  <a:pos x="29" y="35"/>
                </a:cxn>
                <a:cxn ang="0">
                  <a:pos x="0" y="35"/>
                </a:cxn>
                <a:cxn ang="0">
                  <a:pos x="0" y="0"/>
                </a:cxn>
                <a:cxn ang="0">
                  <a:pos x="29" y="0"/>
                </a:cxn>
                <a:cxn ang="0">
                  <a:pos x="29" y="35"/>
                </a:cxn>
                <a:cxn ang="0">
                  <a:pos x="0" y="69"/>
                </a:cxn>
                <a:cxn ang="0">
                  <a:pos x="29" y="69"/>
                </a:cxn>
                <a:cxn ang="0">
                  <a:pos x="29" y="246"/>
                </a:cxn>
                <a:cxn ang="0">
                  <a:pos x="0" y="246"/>
                </a:cxn>
                <a:cxn ang="0">
                  <a:pos x="0" y="69"/>
                </a:cxn>
              </a:cxnLst>
              <a:rect l="0" t="0" r="r" b="b"/>
              <a:pathLst>
                <a:path w="29" h="246">
                  <a:moveTo>
                    <a:pt x="29" y="35"/>
                  </a:moveTo>
                  <a:lnTo>
                    <a:pt x="0" y="35"/>
                  </a:lnTo>
                  <a:lnTo>
                    <a:pt x="0" y="0"/>
                  </a:lnTo>
                  <a:lnTo>
                    <a:pt x="29" y="0"/>
                  </a:lnTo>
                  <a:lnTo>
                    <a:pt x="29" y="35"/>
                  </a:lnTo>
                  <a:close/>
                  <a:moveTo>
                    <a:pt x="0" y="69"/>
                  </a:moveTo>
                  <a:lnTo>
                    <a:pt x="29" y="69"/>
                  </a:lnTo>
                  <a:lnTo>
                    <a:pt x="29" y="246"/>
                  </a:lnTo>
                  <a:lnTo>
                    <a:pt x="0" y="246"/>
                  </a:lnTo>
                  <a:lnTo>
                    <a:pt x="0" y="6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4" name="Freeform 26"/>
            <p:cNvSpPr>
              <a:spLocks/>
            </p:cNvSpPr>
            <p:nvPr/>
          </p:nvSpPr>
          <p:spPr bwMode="gray">
            <a:xfrm>
              <a:off x="6396038" y="4548188"/>
              <a:ext cx="149225" cy="368300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40" y="23"/>
                </a:cxn>
                <a:cxn ang="0">
                  <a:pos x="40" y="34"/>
                </a:cxn>
                <a:cxn ang="0">
                  <a:pos x="25" y="34"/>
                </a:cxn>
                <a:cxn ang="0">
                  <a:pos x="25" y="80"/>
                </a:cxn>
                <a:cxn ang="0">
                  <a:pos x="25" y="84"/>
                </a:cxn>
                <a:cxn ang="0">
                  <a:pos x="27" y="86"/>
                </a:cxn>
                <a:cxn ang="0">
                  <a:pos x="29" y="87"/>
                </a:cxn>
                <a:cxn ang="0">
                  <a:pos x="34" y="87"/>
                </a:cxn>
                <a:cxn ang="0">
                  <a:pos x="40" y="87"/>
                </a:cxn>
                <a:cxn ang="0">
                  <a:pos x="40" y="98"/>
                </a:cxn>
                <a:cxn ang="0">
                  <a:pos x="30" y="98"/>
                </a:cxn>
                <a:cxn ang="0">
                  <a:pos x="22" y="97"/>
                </a:cxn>
                <a:cxn ang="0">
                  <a:pos x="17" y="95"/>
                </a:cxn>
                <a:cxn ang="0">
                  <a:pos x="14" y="90"/>
                </a:cxn>
                <a:cxn ang="0">
                  <a:pos x="12" y="81"/>
                </a:cxn>
                <a:cxn ang="0">
                  <a:pos x="12" y="34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12" y="23"/>
                </a:cxn>
                <a:cxn ang="0">
                  <a:pos x="12" y="0"/>
                </a:cxn>
                <a:cxn ang="0">
                  <a:pos x="25" y="0"/>
                </a:cxn>
                <a:cxn ang="0">
                  <a:pos x="25" y="23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5" y="83"/>
                    <a:pt x="25" y="84"/>
                  </a:cubicBezTo>
                  <a:cubicBezTo>
                    <a:pt x="25" y="85"/>
                    <a:pt x="26" y="85"/>
                    <a:pt x="27" y="86"/>
                  </a:cubicBezTo>
                  <a:cubicBezTo>
                    <a:pt x="27" y="86"/>
                    <a:pt x="28" y="86"/>
                    <a:pt x="29" y="87"/>
                  </a:cubicBezTo>
                  <a:cubicBezTo>
                    <a:pt x="31" y="87"/>
                    <a:pt x="32" y="87"/>
                    <a:pt x="34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0" y="98"/>
                    <a:pt x="30" y="98"/>
                    <a:pt x="30" y="98"/>
                  </a:cubicBezTo>
                  <a:cubicBezTo>
                    <a:pt x="27" y="98"/>
                    <a:pt x="24" y="98"/>
                    <a:pt x="22" y="97"/>
                  </a:cubicBezTo>
                  <a:cubicBezTo>
                    <a:pt x="20" y="97"/>
                    <a:pt x="18" y="96"/>
                    <a:pt x="17" y="95"/>
                  </a:cubicBezTo>
                  <a:cubicBezTo>
                    <a:pt x="15" y="94"/>
                    <a:pt x="14" y="92"/>
                    <a:pt x="14" y="90"/>
                  </a:cubicBezTo>
                  <a:cubicBezTo>
                    <a:pt x="13" y="88"/>
                    <a:pt x="12" y="85"/>
                    <a:pt x="12" y="81"/>
                  </a:cubicBezTo>
                  <a:cubicBezTo>
                    <a:pt x="12" y="34"/>
                    <a:pt x="12" y="34"/>
                    <a:pt x="12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5" name="Freeform 27"/>
            <p:cNvSpPr>
              <a:spLocks/>
            </p:cNvSpPr>
            <p:nvPr/>
          </p:nvSpPr>
          <p:spPr bwMode="gray">
            <a:xfrm>
              <a:off x="6594475" y="4627563"/>
              <a:ext cx="393700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3"/>
                </a:cxn>
                <a:cxn ang="0">
                  <a:pos x="12" y="13"/>
                </a:cxn>
                <a:cxn ang="0">
                  <a:pos x="36" y="0"/>
                </a:cxn>
                <a:cxn ang="0">
                  <a:pos x="49" y="3"/>
                </a:cxn>
                <a:cxn ang="0">
                  <a:pos x="57" y="13"/>
                </a:cxn>
                <a:cxn ang="0">
                  <a:pos x="67" y="3"/>
                </a:cxn>
                <a:cxn ang="0">
                  <a:pos x="80" y="0"/>
                </a:cxn>
                <a:cxn ang="0">
                  <a:pos x="90" y="1"/>
                </a:cxn>
                <a:cxn ang="0">
                  <a:pos x="98" y="5"/>
                </a:cxn>
                <a:cxn ang="0">
                  <a:pos x="103" y="12"/>
                </a:cxn>
                <a:cxn ang="0">
                  <a:pos x="105" y="22"/>
                </a:cxn>
                <a:cxn ang="0">
                  <a:pos x="105" y="77"/>
                </a:cxn>
                <a:cxn ang="0">
                  <a:pos x="93" y="77"/>
                </a:cxn>
                <a:cxn ang="0">
                  <a:pos x="93" y="27"/>
                </a:cxn>
                <a:cxn ang="0">
                  <a:pos x="92" y="21"/>
                </a:cxn>
                <a:cxn ang="0">
                  <a:pos x="90" y="16"/>
                </a:cxn>
                <a:cxn ang="0">
                  <a:pos x="86" y="12"/>
                </a:cxn>
                <a:cxn ang="0">
                  <a:pos x="78" y="11"/>
                </a:cxn>
                <a:cxn ang="0">
                  <a:pos x="64" y="16"/>
                </a:cxn>
                <a:cxn ang="0">
                  <a:pos x="59" y="30"/>
                </a:cxn>
                <a:cxn ang="0">
                  <a:pos x="59" y="77"/>
                </a:cxn>
                <a:cxn ang="0">
                  <a:pos x="46" y="77"/>
                </a:cxn>
                <a:cxn ang="0">
                  <a:pos x="46" y="27"/>
                </a:cxn>
                <a:cxn ang="0">
                  <a:pos x="46" y="21"/>
                </a:cxn>
                <a:cxn ang="0">
                  <a:pos x="43" y="15"/>
                </a:cxn>
                <a:cxn ang="0">
                  <a:pos x="39" y="12"/>
                </a:cxn>
                <a:cxn ang="0">
                  <a:pos x="32" y="11"/>
                </a:cxn>
                <a:cxn ang="0">
                  <a:pos x="23" y="13"/>
                </a:cxn>
                <a:cxn ang="0">
                  <a:pos x="17" y="18"/>
                </a:cxn>
                <a:cxn ang="0">
                  <a:pos x="13" y="25"/>
                </a:cxn>
                <a:cxn ang="0">
                  <a:pos x="12" y="30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105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7" y="4"/>
                    <a:pt x="26" y="0"/>
                    <a:pt x="36" y="0"/>
                  </a:cubicBezTo>
                  <a:cubicBezTo>
                    <a:pt x="41" y="0"/>
                    <a:pt x="45" y="1"/>
                    <a:pt x="49" y="3"/>
                  </a:cubicBezTo>
                  <a:cubicBezTo>
                    <a:pt x="52" y="5"/>
                    <a:pt x="55" y="8"/>
                    <a:pt x="57" y="13"/>
                  </a:cubicBezTo>
                  <a:cubicBezTo>
                    <a:pt x="59" y="9"/>
                    <a:pt x="63" y="5"/>
                    <a:pt x="67" y="3"/>
                  </a:cubicBezTo>
                  <a:cubicBezTo>
                    <a:pt x="71" y="1"/>
                    <a:pt x="75" y="0"/>
                    <a:pt x="80" y="0"/>
                  </a:cubicBezTo>
                  <a:cubicBezTo>
                    <a:pt x="84" y="0"/>
                    <a:pt x="87" y="0"/>
                    <a:pt x="90" y="1"/>
                  </a:cubicBezTo>
                  <a:cubicBezTo>
                    <a:pt x="94" y="2"/>
                    <a:pt x="96" y="3"/>
                    <a:pt x="98" y="5"/>
                  </a:cubicBezTo>
                  <a:cubicBezTo>
                    <a:pt x="101" y="7"/>
                    <a:pt x="102" y="9"/>
                    <a:pt x="103" y="12"/>
                  </a:cubicBezTo>
                  <a:cubicBezTo>
                    <a:pt x="105" y="14"/>
                    <a:pt x="105" y="18"/>
                    <a:pt x="105" y="22"/>
                  </a:cubicBezTo>
                  <a:cubicBezTo>
                    <a:pt x="105" y="77"/>
                    <a:pt x="105" y="77"/>
                    <a:pt x="105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3" y="23"/>
                    <a:pt x="92" y="21"/>
                  </a:cubicBezTo>
                  <a:cubicBezTo>
                    <a:pt x="92" y="19"/>
                    <a:pt x="91" y="17"/>
                    <a:pt x="90" y="16"/>
                  </a:cubicBezTo>
                  <a:cubicBezTo>
                    <a:pt x="89" y="14"/>
                    <a:pt x="88" y="13"/>
                    <a:pt x="86" y="12"/>
                  </a:cubicBezTo>
                  <a:cubicBezTo>
                    <a:pt x="84" y="11"/>
                    <a:pt x="81" y="11"/>
                    <a:pt x="78" y="11"/>
                  </a:cubicBezTo>
                  <a:cubicBezTo>
                    <a:pt x="72" y="11"/>
                    <a:pt x="68" y="13"/>
                    <a:pt x="64" y="16"/>
                  </a:cubicBezTo>
                  <a:cubicBezTo>
                    <a:pt x="61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6" y="25"/>
                    <a:pt x="46" y="23"/>
                    <a:pt x="46" y="21"/>
                  </a:cubicBezTo>
                  <a:cubicBezTo>
                    <a:pt x="45" y="19"/>
                    <a:pt x="45" y="17"/>
                    <a:pt x="43" y="15"/>
                  </a:cubicBezTo>
                  <a:cubicBezTo>
                    <a:pt x="42" y="14"/>
                    <a:pt x="41" y="13"/>
                    <a:pt x="39" y="12"/>
                  </a:cubicBezTo>
                  <a:cubicBezTo>
                    <a:pt x="37" y="11"/>
                    <a:pt x="35" y="11"/>
                    <a:pt x="32" y="11"/>
                  </a:cubicBezTo>
                  <a:cubicBezTo>
                    <a:pt x="29" y="11"/>
                    <a:pt x="26" y="11"/>
                    <a:pt x="23" y="13"/>
                  </a:cubicBezTo>
                  <a:cubicBezTo>
                    <a:pt x="20" y="14"/>
                    <a:pt x="18" y="16"/>
                    <a:pt x="17" y="18"/>
                  </a:cubicBezTo>
                  <a:cubicBezTo>
                    <a:pt x="15" y="20"/>
                    <a:pt x="14" y="22"/>
                    <a:pt x="13" y="25"/>
                  </a:cubicBezTo>
                  <a:cubicBezTo>
                    <a:pt x="13" y="27"/>
                    <a:pt x="12" y="28"/>
                    <a:pt x="12" y="30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6" name="Freeform 28"/>
            <p:cNvSpPr>
              <a:spLocks noEditPoints="1"/>
            </p:cNvSpPr>
            <p:nvPr/>
          </p:nvSpPr>
          <p:spPr bwMode="gray">
            <a:xfrm>
              <a:off x="7040563" y="4627563"/>
              <a:ext cx="263525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1" y="76"/>
                </a:cxn>
                <a:cxn ang="0">
                  <a:pos x="9" y="67"/>
                </a:cxn>
                <a:cxn ang="0">
                  <a:pos x="3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6" y="0"/>
                </a:cxn>
                <a:cxn ang="0">
                  <a:pos x="52" y="4"/>
                </a:cxn>
                <a:cxn ang="0">
                  <a:pos x="63" y="15"/>
                </a:cxn>
                <a:cxn ang="0">
                  <a:pos x="68" y="28"/>
                </a:cxn>
                <a:cxn ang="0">
                  <a:pos x="70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9" y="60"/>
                </a:cxn>
                <a:cxn ang="0">
                  <a:pos x="26" y="66"/>
                </a:cxn>
                <a:cxn ang="0">
                  <a:pos x="37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5" y="11"/>
                </a:cxn>
                <a:cxn ang="0">
                  <a:pos x="26" y="12"/>
                </a:cxn>
                <a:cxn ang="0">
                  <a:pos x="20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70" h="78">
                  <a:moveTo>
                    <a:pt x="68" y="53"/>
                  </a:moveTo>
                  <a:cubicBezTo>
                    <a:pt x="67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1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5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6" y="1"/>
                    <a:pt x="30" y="0"/>
                    <a:pt x="36" y="0"/>
                  </a:cubicBezTo>
                  <a:cubicBezTo>
                    <a:pt x="42" y="0"/>
                    <a:pt x="48" y="1"/>
                    <a:pt x="52" y="4"/>
                  </a:cubicBezTo>
                  <a:cubicBezTo>
                    <a:pt x="57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70" y="38"/>
                    <a:pt x="70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4" y="49"/>
                    <a:pt x="14" y="52"/>
                  </a:cubicBezTo>
                  <a:cubicBezTo>
                    <a:pt x="15" y="55"/>
                    <a:pt x="17" y="58"/>
                    <a:pt x="19" y="60"/>
                  </a:cubicBezTo>
                  <a:cubicBezTo>
                    <a:pt x="21" y="62"/>
                    <a:pt x="23" y="64"/>
                    <a:pt x="26" y="66"/>
                  </a:cubicBezTo>
                  <a:cubicBezTo>
                    <a:pt x="29" y="67"/>
                    <a:pt x="33" y="68"/>
                    <a:pt x="37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6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1" y="11"/>
                    <a:pt x="38" y="11"/>
                    <a:pt x="35" y="11"/>
                  </a:cubicBezTo>
                  <a:cubicBezTo>
                    <a:pt x="32" y="11"/>
                    <a:pt x="29" y="11"/>
                    <a:pt x="26" y="12"/>
                  </a:cubicBezTo>
                  <a:cubicBezTo>
                    <a:pt x="24" y="14"/>
                    <a:pt x="21" y="15"/>
                    <a:pt x="20" y="17"/>
                  </a:cubicBezTo>
                  <a:cubicBezTo>
                    <a:pt x="18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7" name="Freeform 29"/>
            <p:cNvSpPr>
              <a:spLocks/>
            </p:cNvSpPr>
            <p:nvPr/>
          </p:nvSpPr>
          <p:spPr bwMode="gray">
            <a:xfrm>
              <a:off x="7348538" y="4627563"/>
              <a:ext cx="233363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1" y="2"/>
                </a:cxn>
                <a:cxn ang="0">
                  <a:pos x="11" y="14"/>
                </a:cxn>
                <a:cxn ang="0">
                  <a:pos x="12" y="14"/>
                </a:cxn>
                <a:cxn ang="0">
                  <a:pos x="22" y="3"/>
                </a:cxn>
                <a:cxn ang="0">
                  <a:pos x="36" y="0"/>
                </a:cxn>
                <a:cxn ang="0">
                  <a:pos x="48" y="2"/>
                </a:cxn>
                <a:cxn ang="0">
                  <a:pos x="56" y="8"/>
                </a:cxn>
                <a:cxn ang="0">
                  <a:pos x="61" y="16"/>
                </a:cxn>
                <a:cxn ang="0">
                  <a:pos x="62" y="27"/>
                </a:cxn>
                <a:cxn ang="0">
                  <a:pos x="62" y="77"/>
                </a:cxn>
                <a:cxn ang="0">
                  <a:pos x="50" y="77"/>
                </a:cxn>
                <a:cxn ang="0">
                  <a:pos x="50" y="26"/>
                </a:cxn>
                <a:cxn ang="0">
                  <a:pos x="45" y="15"/>
                </a:cxn>
                <a:cxn ang="0">
                  <a:pos x="34" y="11"/>
                </a:cxn>
                <a:cxn ang="0">
                  <a:pos x="24" y="13"/>
                </a:cxn>
                <a:cxn ang="0">
                  <a:pos x="18" y="17"/>
                </a:cxn>
                <a:cxn ang="0">
                  <a:pos x="13" y="25"/>
                </a:cxn>
                <a:cxn ang="0">
                  <a:pos x="12" y="34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62" h="77">
                  <a:moveTo>
                    <a:pt x="0" y="2"/>
                  </a:moveTo>
                  <a:cubicBezTo>
                    <a:pt x="11" y="2"/>
                    <a:pt x="11" y="2"/>
                    <a:pt x="11" y="2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4" y="9"/>
                    <a:pt x="18" y="5"/>
                    <a:pt x="22" y="3"/>
                  </a:cubicBezTo>
                  <a:cubicBezTo>
                    <a:pt x="26" y="1"/>
                    <a:pt x="31" y="0"/>
                    <a:pt x="36" y="0"/>
                  </a:cubicBezTo>
                  <a:cubicBezTo>
                    <a:pt x="41" y="0"/>
                    <a:pt x="45" y="1"/>
                    <a:pt x="48" y="2"/>
                  </a:cubicBezTo>
                  <a:cubicBezTo>
                    <a:pt x="52" y="3"/>
                    <a:pt x="54" y="5"/>
                    <a:pt x="56" y="8"/>
                  </a:cubicBezTo>
                  <a:cubicBezTo>
                    <a:pt x="58" y="10"/>
                    <a:pt x="60" y="13"/>
                    <a:pt x="61" y="16"/>
                  </a:cubicBezTo>
                  <a:cubicBezTo>
                    <a:pt x="61" y="20"/>
                    <a:pt x="62" y="23"/>
                    <a:pt x="62" y="27"/>
                  </a:cubicBezTo>
                  <a:cubicBezTo>
                    <a:pt x="62" y="77"/>
                    <a:pt x="62" y="77"/>
                    <a:pt x="62" y="77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50" y="26"/>
                    <a:pt x="50" y="26"/>
                    <a:pt x="50" y="26"/>
                  </a:cubicBezTo>
                  <a:cubicBezTo>
                    <a:pt x="50" y="21"/>
                    <a:pt x="48" y="18"/>
                    <a:pt x="45" y="15"/>
                  </a:cubicBezTo>
                  <a:cubicBezTo>
                    <a:pt x="43" y="12"/>
                    <a:pt x="39" y="11"/>
                    <a:pt x="34" y="11"/>
                  </a:cubicBezTo>
                  <a:cubicBezTo>
                    <a:pt x="31" y="11"/>
                    <a:pt x="27" y="11"/>
                    <a:pt x="24" y="13"/>
                  </a:cubicBezTo>
                  <a:cubicBezTo>
                    <a:pt x="22" y="14"/>
                    <a:pt x="19" y="15"/>
                    <a:pt x="18" y="17"/>
                  </a:cubicBezTo>
                  <a:cubicBezTo>
                    <a:pt x="16" y="20"/>
                    <a:pt x="14" y="22"/>
                    <a:pt x="13" y="25"/>
                  </a:cubicBezTo>
                  <a:cubicBezTo>
                    <a:pt x="13" y="28"/>
                    <a:pt x="12" y="31"/>
                    <a:pt x="12" y="34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8" name="Freeform 30"/>
            <p:cNvSpPr>
              <a:spLocks/>
            </p:cNvSpPr>
            <p:nvPr/>
          </p:nvSpPr>
          <p:spPr bwMode="gray">
            <a:xfrm>
              <a:off x="7620000" y="4548188"/>
              <a:ext cx="149225" cy="368300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40" y="23"/>
                </a:cxn>
                <a:cxn ang="0">
                  <a:pos x="40" y="34"/>
                </a:cxn>
                <a:cxn ang="0">
                  <a:pos x="25" y="34"/>
                </a:cxn>
                <a:cxn ang="0">
                  <a:pos x="25" y="80"/>
                </a:cxn>
                <a:cxn ang="0">
                  <a:pos x="25" y="84"/>
                </a:cxn>
                <a:cxn ang="0">
                  <a:pos x="27" y="86"/>
                </a:cxn>
                <a:cxn ang="0">
                  <a:pos x="30" y="87"/>
                </a:cxn>
                <a:cxn ang="0">
                  <a:pos x="34" y="87"/>
                </a:cxn>
                <a:cxn ang="0">
                  <a:pos x="40" y="87"/>
                </a:cxn>
                <a:cxn ang="0">
                  <a:pos x="40" y="98"/>
                </a:cxn>
                <a:cxn ang="0">
                  <a:pos x="31" y="98"/>
                </a:cxn>
                <a:cxn ang="0">
                  <a:pos x="22" y="97"/>
                </a:cxn>
                <a:cxn ang="0">
                  <a:pos x="17" y="95"/>
                </a:cxn>
                <a:cxn ang="0">
                  <a:pos x="14" y="90"/>
                </a:cxn>
                <a:cxn ang="0">
                  <a:pos x="13" y="81"/>
                </a:cxn>
                <a:cxn ang="0">
                  <a:pos x="13" y="34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13" y="23"/>
                </a:cxn>
                <a:cxn ang="0">
                  <a:pos x="13" y="0"/>
                </a:cxn>
                <a:cxn ang="0">
                  <a:pos x="25" y="0"/>
                </a:cxn>
                <a:cxn ang="0">
                  <a:pos x="25" y="23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5" y="83"/>
                    <a:pt x="25" y="84"/>
                  </a:cubicBezTo>
                  <a:cubicBezTo>
                    <a:pt x="26" y="85"/>
                    <a:pt x="26" y="85"/>
                    <a:pt x="27" y="86"/>
                  </a:cubicBezTo>
                  <a:cubicBezTo>
                    <a:pt x="27" y="86"/>
                    <a:pt x="28" y="86"/>
                    <a:pt x="30" y="87"/>
                  </a:cubicBezTo>
                  <a:cubicBezTo>
                    <a:pt x="31" y="87"/>
                    <a:pt x="32" y="87"/>
                    <a:pt x="34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1" y="98"/>
                    <a:pt x="31" y="98"/>
                    <a:pt x="31" y="98"/>
                  </a:cubicBezTo>
                  <a:cubicBezTo>
                    <a:pt x="27" y="98"/>
                    <a:pt x="25" y="98"/>
                    <a:pt x="22" y="97"/>
                  </a:cubicBezTo>
                  <a:cubicBezTo>
                    <a:pt x="20" y="97"/>
                    <a:pt x="18" y="96"/>
                    <a:pt x="17" y="95"/>
                  </a:cubicBezTo>
                  <a:cubicBezTo>
                    <a:pt x="15" y="94"/>
                    <a:pt x="14" y="92"/>
                    <a:pt x="14" y="90"/>
                  </a:cubicBezTo>
                  <a:cubicBezTo>
                    <a:pt x="13" y="88"/>
                    <a:pt x="13" y="85"/>
                    <a:pt x="13" y="81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9" name="Freeform 31"/>
            <p:cNvSpPr>
              <a:spLocks noEditPoints="1"/>
            </p:cNvSpPr>
            <p:nvPr/>
          </p:nvSpPr>
          <p:spPr bwMode="gray">
            <a:xfrm>
              <a:off x="7796213" y="4484688"/>
              <a:ext cx="315913" cy="315913"/>
            </a:xfrm>
            <a:custGeom>
              <a:avLst/>
              <a:gdLst/>
              <a:ahLst/>
              <a:cxnLst>
                <a:cxn ang="0">
                  <a:pos x="3" y="25"/>
                </a:cxn>
                <a:cxn ang="0">
                  <a:pos x="12" y="12"/>
                </a:cxn>
                <a:cxn ang="0">
                  <a:pos x="26" y="3"/>
                </a:cxn>
                <a:cxn ang="0">
                  <a:pos x="42" y="0"/>
                </a:cxn>
                <a:cxn ang="0">
                  <a:pos x="58" y="3"/>
                </a:cxn>
                <a:cxn ang="0">
                  <a:pos x="72" y="12"/>
                </a:cxn>
                <a:cxn ang="0">
                  <a:pos x="81" y="25"/>
                </a:cxn>
                <a:cxn ang="0">
                  <a:pos x="84" y="42"/>
                </a:cxn>
                <a:cxn ang="0">
                  <a:pos x="81" y="59"/>
                </a:cxn>
                <a:cxn ang="0">
                  <a:pos x="72" y="72"/>
                </a:cxn>
                <a:cxn ang="0">
                  <a:pos x="58" y="81"/>
                </a:cxn>
                <a:cxn ang="0">
                  <a:pos x="42" y="84"/>
                </a:cxn>
                <a:cxn ang="0">
                  <a:pos x="26" y="81"/>
                </a:cxn>
                <a:cxn ang="0">
                  <a:pos x="12" y="72"/>
                </a:cxn>
                <a:cxn ang="0">
                  <a:pos x="3" y="59"/>
                </a:cxn>
                <a:cxn ang="0">
                  <a:pos x="0" y="42"/>
                </a:cxn>
                <a:cxn ang="0">
                  <a:pos x="3" y="25"/>
                </a:cxn>
                <a:cxn ang="0">
                  <a:pos x="10" y="56"/>
                </a:cxn>
                <a:cxn ang="0">
                  <a:pos x="17" y="68"/>
                </a:cxn>
                <a:cxn ang="0">
                  <a:pos x="28" y="75"/>
                </a:cxn>
                <a:cxn ang="0">
                  <a:pos x="42" y="78"/>
                </a:cxn>
                <a:cxn ang="0">
                  <a:pos x="56" y="75"/>
                </a:cxn>
                <a:cxn ang="0">
                  <a:pos x="67" y="68"/>
                </a:cxn>
                <a:cxn ang="0">
                  <a:pos x="74" y="56"/>
                </a:cxn>
                <a:cxn ang="0">
                  <a:pos x="77" y="42"/>
                </a:cxn>
                <a:cxn ang="0">
                  <a:pos x="74" y="28"/>
                </a:cxn>
                <a:cxn ang="0">
                  <a:pos x="67" y="16"/>
                </a:cxn>
                <a:cxn ang="0">
                  <a:pos x="56" y="9"/>
                </a:cxn>
                <a:cxn ang="0">
                  <a:pos x="42" y="6"/>
                </a:cxn>
                <a:cxn ang="0">
                  <a:pos x="28" y="9"/>
                </a:cxn>
                <a:cxn ang="0">
                  <a:pos x="17" y="16"/>
                </a:cxn>
                <a:cxn ang="0">
                  <a:pos x="10" y="28"/>
                </a:cxn>
                <a:cxn ang="0">
                  <a:pos x="7" y="42"/>
                </a:cxn>
                <a:cxn ang="0">
                  <a:pos x="10" y="56"/>
                </a:cxn>
                <a:cxn ang="0">
                  <a:pos x="26" y="17"/>
                </a:cxn>
                <a:cxn ang="0">
                  <a:pos x="45" y="17"/>
                </a:cxn>
                <a:cxn ang="0">
                  <a:pos x="58" y="21"/>
                </a:cxn>
                <a:cxn ang="0">
                  <a:pos x="62" y="32"/>
                </a:cxn>
                <a:cxn ang="0">
                  <a:pos x="58" y="41"/>
                </a:cxn>
                <a:cxn ang="0">
                  <a:pos x="49" y="45"/>
                </a:cxn>
                <a:cxn ang="0">
                  <a:pos x="63" y="67"/>
                </a:cxn>
                <a:cxn ang="0">
                  <a:pos x="55" y="67"/>
                </a:cxn>
                <a:cxn ang="0">
                  <a:pos x="41" y="46"/>
                </a:cxn>
                <a:cxn ang="0">
                  <a:pos x="33" y="46"/>
                </a:cxn>
                <a:cxn ang="0">
                  <a:pos x="33" y="67"/>
                </a:cxn>
                <a:cxn ang="0">
                  <a:pos x="26" y="67"/>
                </a:cxn>
                <a:cxn ang="0">
                  <a:pos x="26" y="17"/>
                </a:cxn>
                <a:cxn ang="0">
                  <a:pos x="33" y="39"/>
                </a:cxn>
                <a:cxn ang="0">
                  <a:pos x="41" y="39"/>
                </a:cxn>
                <a:cxn ang="0">
                  <a:pos x="46" y="39"/>
                </a:cxn>
                <a:cxn ang="0">
                  <a:pos x="50" y="38"/>
                </a:cxn>
                <a:cxn ang="0">
                  <a:pos x="53" y="36"/>
                </a:cxn>
                <a:cxn ang="0">
                  <a:pos x="54" y="31"/>
                </a:cxn>
                <a:cxn ang="0">
                  <a:pos x="53" y="27"/>
                </a:cxn>
                <a:cxn ang="0">
                  <a:pos x="51" y="25"/>
                </a:cxn>
                <a:cxn ang="0">
                  <a:pos x="47" y="24"/>
                </a:cxn>
                <a:cxn ang="0">
                  <a:pos x="43" y="24"/>
                </a:cxn>
                <a:cxn ang="0">
                  <a:pos x="33" y="24"/>
                </a:cxn>
                <a:cxn ang="0">
                  <a:pos x="33" y="39"/>
                </a:cxn>
              </a:cxnLst>
              <a:rect l="0" t="0" r="r" b="b"/>
              <a:pathLst>
                <a:path w="84" h="84">
                  <a:moveTo>
                    <a:pt x="3" y="25"/>
                  </a:moveTo>
                  <a:cubicBezTo>
                    <a:pt x="5" y="20"/>
                    <a:pt x="8" y="16"/>
                    <a:pt x="12" y="12"/>
                  </a:cubicBezTo>
                  <a:cubicBezTo>
                    <a:pt x="16" y="8"/>
                    <a:pt x="21" y="5"/>
                    <a:pt x="26" y="3"/>
                  </a:cubicBezTo>
                  <a:cubicBezTo>
                    <a:pt x="31" y="1"/>
                    <a:pt x="36" y="0"/>
                    <a:pt x="42" y="0"/>
                  </a:cubicBezTo>
                  <a:cubicBezTo>
                    <a:pt x="48" y="0"/>
                    <a:pt x="53" y="1"/>
                    <a:pt x="58" y="3"/>
                  </a:cubicBezTo>
                  <a:cubicBezTo>
                    <a:pt x="64" y="5"/>
                    <a:pt x="68" y="8"/>
                    <a:pt x="72" y="12"/>
                  </a:cubicBezTo>
                  <a:cubicBezTo>
                    <a:pt x="76" y="16"/>
                    <a:pt x="79" y="20"/>
                    <a:pt x="81" y="25"/>
                  </a:cubicBezTo>
                  <a:cubicBezTo>
                    <a:pt x="83" y="30"/>
                    <a:pt x="84" y="36"/>
                    <a:pt x="84" y="42"/>
                  </a:cubicBezTo>
                  <a:cubicBezTo>
                    <a:pt x="84" y="48"/>
                    <a:pt x="83" y="54"/>
                    <a:pt x="81" y="59"/>
                  </a:cubicBezTo>
                  <a:cubicBezTo>
                    <a:pt x="79" y="64"/>
                    <a:pt x="76" y="68"/>
                    <a:pt x="72" y="72"/>
                  </a:cubicBezTo>
                  <a:cubicBezTo>
                    <a:pt x="68" y="76"/>
                    <a:pt x="64" y="79"/>
                    <a:pt x="58" y="81"/>
                  </a:cubicBezTo>
                  <a:cubicBezTo>
                    <a:pt x="53" y="83"/>
                    <a:pt x="48" y="84"/>
                    <a:pt x="42" y="84"/>
                  </a:cubicBezTo>
                  <a:cubicBezTo>
                    <a:pt x="36" y="84"/>
                    <a:pt x="31" y="83"/>
                    <a:pt x="26" y="81"/>
                  </a:cubicBezTo>
                  <a:cubicBezTo>
                    <a:pt x="21" y="79"/>
                    <a:pt x="16" y="76"/>
                    <a:pt x="12" y="72"/>
                  </a:cubicBezTo>
                  <a:cubicBezTo>
                    <a:pt x="8" y="68"/>
                    <a:pt x="5" y="64"/>
                    <a:pt x="3" y="59"/>
                  </a:cubicBezTo>
                  <a:cubicBezTo>
                    <a:pt x="1" y="54"/>
                    <a:pt x="0" y="48"/>
                    <a:pt x="0" y="42"/>
                  </a:cubicBezTo>
                  <a:cubicBezTo>
                    <a:pt x="0" y="36"/>
                    <a:pt x="1" y="30"/>
                    <a:pt x="3" y="25"/>
                  </a:cubicBezTo>
                  <a:close/>
                  <a:moveTo>
                    <a:pt x="10" y="56"/>
                  </a:moveTo>
                  <a:cubicBezTo>
                    <a:pt x="12" y="61"/>
                    <a:pt x="14" y="65"/>
                    <a:pt x="17" y="68"/>
                  </a:cubicBezTo>
                  <a:cubicBezTo>
                    <a:pt x="20" y="71"/>
                    <a:pt x="24" y="74"/>
                    <a:pt x="28" y="75"/>
                  </a:cubicBezTo>
                  <a:cubicBezTo>
                    <a:pt x="33" y="77"/>
                    <a:pt x="37" y="78"/>
                    <a:pt x="42" y="78"/>
                  </a:cubicBezTo>
                  <a:cubicBezTo>
                    <a:pt x="47" y="78"/>
                    <a:pt x="52" y="77"/>
                    <a:pt x="56" y="75"/>
                  </a:cubicBezTo>
                  <a:cubicBezTo>
                    <a:pt x="60" y="74"/>
                    <a:pt x="64" y="71"/>
                    <a:pt x="67" y="68"/>
                  </a:cubicBezTo>
                  <a:cubicBezTo>
                    <a:pt x="70" y="65"/>
                    <a:pt x="72" y="61"/>
                    <a:pt x="74" y="56"/>
                  </a:cubicBezTo>
                  <a:cubicBezTo>
                    <a:pt x="76" y="52"/>
                    <a:pt x="77" y="47"/>
                    <a:pt x="77" y="42"/>
                  </a:cubicBezTo>
                  <a:cubicBezTo>
                    <a:pt x="77" y="37"/>
                    <a:pt x="76" y="32"/>
                    <a:pt x="74" y="28"/>
                  </a:cubicBezTo>
                  <a:cubicBezTo>
                    <a:pt x="72" y="23"/>
                    <a:pt x="70" y="20"/>
                    <a:pt x="67" y="16"/>
                  </a:cubicBezTo>
                  <a:cubicBezTo>
                    <a:pt x="64" y="13"/>
                    <a:pt x="60" y="11"/>
                    <a:pt x="56" y="9"/>
                  </a:cubicBezTo>
                  <a:cubicBezTo>
                    <a:pt x="52" y="7"/>
                    <a:pt x="47" y="6"/>
                    <a:pt x="42" y="6"/>
                  </a:cubicBezTo>
                  <a:cubicBezTo>
                    <a:pt x="37" y="6"/>
                    <a:pt x="33" y="7"/>
                    <a:pt x="28" y="9"/>
                  </a:cubicBezTo>
                  <a:cubicBezTo>
                    <a:pt x="24" y="11"/>
                    <a:pt x="20" y="13"/>
                    <a:pt x="17" y="16"/>
                  </a:cubicBezTo>
                  <a:cubicBezTo>
                    <a:pt x="14" y="20"/>
                    <a:pt x="12" y="23"/>
                    <a:pt x="10" y="28"/>
                  </a:cubicBezTo>
                  <a:cubicBezTo>
                    <a:pt x="8" y="32"/>
                    <a:pt x="7" y="37"/>
                    <a:pt x="7" y="42"/>
                  </a:cubicBezTo>
                  <a:cubicBezTo>
                    <a:pt x="7" y="47"/>
                    <a:pt x="8" y="52"/>
                    <a:pt x="10" y="56"/>
                  </a:cubicBezTo>
                  <a:close/>
                  <a:moveTo>
                    <a:pt x="26" y="17"/>
                  </a:moveTo>
                  <a:cubicBezTo>
                    <a:pt x="45" y="17"/>
                    <a:pt x="45" y="17"/>
                    <a:pt x="45" y="17"/>
                  </a:cubicBezTo>
                  <a:cubicBezTo>
                    <a:pt x="51" y="17"/>
                    <a:pt x="55" y="19"/>
                    <a:pt x="58" y="21"/>
                  </a:cubicBezTo>
                  <a:cubicBezTo>
                    <a:pt x="61" y="23"/>
                    <a:pt x="62" y="27"/>
                    <a:pt x="62" y="32"/>
                  </a:cubicBezTo>
                  <a:cubicBezTo>
                    <a:pt x="62" y="36"/>
                    <a:pt x="61" y="39"/>
                    <a:pt x="58" y="41"/>
                  </a:cubicBezTo>
                  <a:cubicBezTo>
                    <a:pt x="56" y="43"/>
                    <a:pt x="53" y="45"/>
                    <a:pt x="49" y="45"/>
                  </a:cubicBezTo>
                  <a:cubicBezTo>
                    <a:pt x="63" y="67"/>
                    <a:pt x="63" y="67"/>
                    <a:pt x="63" y="67"/>
                  </a:cubicBezTo>
                  <a:cubicBezTo>
                    <a:pt x="55" y="67"/>
                    <a:pt x="55" y="67"/>
                    <a:pt x="55" y="67"/>
                  </a:cubicBezTo>
                  <a:cubicBezTo>
                    <a:pt x="41" y="46"/>
                    <a:pt x="41" y="46"/>
                    <a:pt x="41" y="46"/>
                  </a:cubicBezTo>
                  <a:cubicBezTo>
                    <a:pt x="33" y="46"/>
                    <a:pt x="33" y="46"/>
                    <a:pt x="33" y="46"/>
                  </a:cubicBezTo>
                  <a:cubicBezTo>
                    <a:pt x="33" y="67"/>
                    <a:pt x="33" y="67"/>
                    <a:pt x="33" y="67"/>
                  </a:cubicBezTo>
                  <a:cubicBezTo>
                    <a:pt x="26" y="67"/>
                    <a:pt x="26" y="67"/>
                    <a:pt x="26" y="67"/>
                  </a:cubicBezTo>
                  <a:lnTo>
                    <a:pt x="26" y="17"/>
                  </a:lnTo>
                  <a:close/>
                  <a:moveTo>
                    <a:pt x="33" y="39"/>
                  </a:moveTo>
                  <a:cubicBezTo>
                    <a:pt x="41" y="39"/>
                    <a:pt x="41" y="39"/>
                    <a:pt x="41" y="39"/>
                  </a:cubicBezTo>
                  <a:cubicBezTo>
                    <a:pt x="43" y="39"/>
                    <a:pt x="45" y="39"/>
                    <a:pt x="46" y="39"/>
                  </a:cubicBezTo>
                  <a:cubicBezTo>
                    <a:pt x="48" y="39"/>
                    <a:pt x="49" y="39"/>
                    <a:pt x="50" y="38"/>
                  </a:cubicBezTo>
                  <a:cubicBezTo>
                    <a:pt x="52" y="38"/>
                    <a:pt x="53" y="37"/>
                    <a:pt x="53" y="36"/>
                  </a:cubicBezTo>
                  <a:cubicBezTo>
                    <a:pt x="54" y="35"/>
                    <a:pt x="54" y="33"/>
                    <a:pt x="54" y="31"/>
                  </a:cubicBezTo>
                  <a:cubicBezTo>
                    <a:pt x="54" y="30"/>
                    <a:pt x="54" y="28"/>
                    <a:pt x="53" y="27"/>
                  </a:cubicBezTo>
                  <a:cubicBezTo>
                    <a:pt x="53" y="26"/>
                    <a:pt x="52" y="26"/>
                    <a:pt x="51" y="25"/>
                  </a:cubicBezTo>
                  <a:cubicBezTo>
                    <a:pt x="50" y="24"/>
                    <a:pt x="49" y="24"/>
                    <a:pt x="47" y="24"/>
                  </a:cubicBezTo>
                  <a:cubicBezTo>
                    <a:pt x="46" y="24"/>
                    <a:pt x="45" y="24"/>
                    <a:pt x="43" y="24"/>
                  </a:cubicBezTo>
                  <a:cubicBezTo>
                    <a:pt x="33" y="24"/>
                    <a:pt x="33" y="24"/>
                    <a:pt x="33" y="24"/>
                  </a:cubicBezTo>
                  <a:lnTo>
                    <a:pt x="33" y="3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  <p:pic>
        <p:nvPicPr>
          <p:cNvPr id="42" name="Picture 7" descr="bg_connectors.png &lt;IGNORE&gt;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447674" y="253048"/>
            <a:ext cx="8251826" cy="605254"/>
          </a:xfrm>
        </p:spPr>
        <p:txBody>
          <a:bodyPr wrap="square" lIns="0" tIns="0" rIns="0" bIns="0">
            <a:noAutofit/>
          </a:bodyPr>
          <a:lstStyle>
            <a:lvl1pPr algn="l">
              <a:defRPr sz="3900" baseline="0">
                <a:solidFill>
                  <a:srgbClr val="FFFFFF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 bwMode="gray">
          <a:xfrm>
            <a:off x="447675" y="855981"/>
            <a:ext cx="8251825" cy="62992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 algn="l">
              <a:buNone/>
              <a:defRPr sz="3900">
                <a:solidFill>
                  <a:srgbClr val="FFFFFF"/>
                </a:solidFill>
                <a:latin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Click to edit Master subtitle style</a:t>
            </a:r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7675" y="178077"/>
            <a:ext cx="8239125" cy="925509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6" r:id="rId2"/>
    <p:sldLayoutId id="2147483674" r:id="rId3"/>
    <p:sldLayoutId id="2147483671" r:id="rId4"/>
    <p:sldLayoutId id="2147483678" r:id="rId5"/>
    <p:sldLayoutId id="2147483679" r:id="rId6"/>
    <p:sldLayoutId id="2147483665" r:id="rId7"/>
    <p:sldLayoutId id="2147483670" r:id="rId8"/>
    <p:sldLayoutId id="2147483692" r:id="rId9"/>
    <p:sldLayoutId id="2147483650" r:id="rId10"/>
    <p:sldLayoutId id="2147483667" r:id="rId11"/>
    <p:sldLayoutId id="2147483668" r:id="rId12"/>
    <p:sldLayoutId id="2147483687" r:id="rId13"/>
    <p:sldLayoutId id="2147483690" r:id="rId14"/>
    <p:sldLayoutId id="2147483691" r:id="rId15"/>
    <p:sldLayoutId id="2147483661" r:id="rId16"/>
    <p:sldLayoutId id="2147483660" r:id="rId17"/>
    <p:sldLayoutId id="2147483672" r:id="rId18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000" kern="1200">
          <a:solidFill>
            <a:schemeClr val="tx2"/>
          </a:solidFill>
          <a:latin typeface="Arial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&lt;TITLE&gt;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Carpooling for the Green Initiative </a:t>
            </a:r>
            <a:endParaRPr lang="en-US" dirty="0"/>
          </a:p>
        </p:txBody>
      </p:sp>
      <p:sp>
        <p:nvSpPr>
          <p:cNvPr id="3" name="Subtitle 2" descr="&lt;SUBTITLE&gt;"/>
          <p:cNvSpPr>
            <a:spLocks noGrp="1"/>
          </p:cNvSpPr>
          <p:nvPr>
            <p:ph type="subTitle" idx="1"/>
          </p:nvPr>
        </p:nvSpPr>
        <p:spPr>
          <a:xfrm>
            <a:off x="447675" y="5721349"/>
            <a:ext cx="5881407" cy="757510"/>
          </a:xfrm>
        </p:spPr>
        <p:txBody>
          <a:bodyPr>
            <a:normAutofit/>
          </a:bodyPr>
          <a:lstStyle/>
          <a:p>
            <a:r>
              <a:rPr lang="en-GB" dirty="0" smtClean="0"/>
              <a:t>Chase Cupp, Chris Hewitt, Doug Murphy, Emanuel Smith</a:t>
            </a:r>
          </a:p>
          <a:p>
            <a:r>
              <a:rPr lang="en-GB" dirty="0" smtClean="0"/>
              <a:t>6/26/14</a:t>
            </a:r>
          </a:p>
          <a:p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Login</a:t>
            </a:r>
            <a:endParaRPr lang="en-US" sz="4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C56-E491-49B2-93F3-63532DF516BC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 bwMode="auto">
          <a:xfrm>
            <a:off x="871670" y="1162463"/>
            <a:ext cx="7845040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rtlCol="0">
            <a:spAutoFit/>
          </a:bodyPr>
          <a:lstStyle/>
          <a:p>
            <a:pPr marL="457200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CA" sz="2800" dirty="0" smtClean="0"/>
              <a:t>Placeholder</a:t>
            </a:r>
            <a:endParaRPr lang="en-CA" sz="2800" dirty="0" smtClean="0"/>
          </a:p>
        </p:txBody>
      </p:sp>
    </p:spTree>
    <p:extLst>
      <p:ext uri="{BB962C8B-B14F-4D97-AF65-F5344CB8AC3E}">
        <p14:creationId xmlns:p14="http://schemas.microsoft.com/office/powerpoint/2010/main" val="22521097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UML Class Diagrams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4531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UML Class Diagram - Person</a:t>
            </a:r>
            <a:endParaRPr lang="en-US" sz="4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C56-E491-49B2-93F3-63532DF516BC}" type="slidenum">
              <a:rPr lang="en-US" smtClean="0"/>
              <a:pPr/>
              <a:t>12</a:t>
            </a:fld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369809" y="1000091"/>
            <a:ext cx="8404382" cy="5715147"/>
            <a:chOff x="446720" y="1000091"/>
            <a:chExt cx="8404382" cy="5715147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642"/>
            <a:stretch/>
          </p:blipFill>
          <p:spPr>
            <a:xfrm>
              <a:off x="446720" y="1000091"/>
              <a:ext cx="4202191" cy="5715147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7165"/>
            <a:stretch/>
          </p:blipFill>
          <p:spPr>
            <a:xfrm>
              <a:off x="4648911" y="2045951"/>
              <a:ext cx="4202191" cy="278593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257671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UML Class Diagram - Group</a:t>
            </a:r>
            <a:endParaRPr lang="en-US" sz="4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C56-E491-49B2-93F3-63532DF516BC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681" y="986062"/>
            <a:ext cx="4572638" cy="5706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9702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UML Class Diagram - Other</a:t>
            </a:r>
            <a:endParaRPr lang="en-US" sz="4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C56-E491-49B2-93F3-63532DF516BC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23" y="1457169"/>
            <a:ext cx="2314898" cy="95263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23" y="2973282"/>
            <a:ext cx="2314898" cy="171473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9967" y="1457169"/>
            <a:ext cx="4801270" cy="159089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9967" y="3582967"/>
            <a:ext cx="2314898" cy="1105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4739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7644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Database Schema - Person</a:t>
            </a:r>
            <a:endParaRPr lang="en-US" sz="4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C56-E491-49B2-93F3-63532DF516BC}" type="slidenum">
              <a:rPr lang="en-US" smtClean="0"/>
              <a:pPr/>
              <a:t>16</a:t>
            </a:fld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235009" y="1012222"/>
            <a:ext cx="8653032" cy="3847867"/>
            <a:chOff x="235009" y="1012222"/>
            <a:chExt cx="8653032" cy="3847867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009" y="1012222"/>
              <a:ext cx="8653032" cy="28804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009" y="3758471"/>
              <a:ext cx="8653032" cy="11016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" name="TextBox 7"/>
          <p:cNvSpPr txBox="1"/>
          <p:nvPr/>
        </p:nvSpPr>
        <p:spPr bwMode="auto">
          <a:xfrm>
            <a:off x="538384" y="4973886"/>
            <a:ext cx="7845040" cy="86177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rtlCol="0">
            <a:spAutoFit/>
          </a:bodyPr>
          <a:lstStyle/>
          <a:p>
            <a:pPr marL="457200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CA" sz="2800" dirty="0" smtClean="0"/>
              <a:t>Referential Integrity</a:t>
            </a:r>
          </a:p>
          <a:p>
            <a:pPr marL="457200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CA" sz="2800" dirty="0" smtClean="0"/>
              <a:t>Allow Null Values</a:t>
            </a:r>
            <a:endParaRPr lang="en-CA" sz="2800" dirty="0" smtClean="0"/>
          </a:p>
        </p:txBody>
      </p:sp>
    </p:spTree>
    <p:extLst>
      <p:ext uri="{BB962C8B-B14F-4D97-AF65-F5344CB8AC3E}">
        <p14:creationId xmlns:p14="http://schemas.microsoft.com/office/powerpoint/2010/main" val="4110486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Database Schema - Group</a:t>
            </a:r>
            <a:endParaRPr lang="en-US" sz="4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C56-E491-49B2-93F3-63532DF516BC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" y="1199333"/>
            <a:ext cx="8115300" cy="314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 bwMode="auto">
          <a:xfrm>
            <a:off x="538384" y="4503852"/>
            <a:ext cx="7845040" cy="86177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rtlCol="0">
            <a:spAutoFit/>
          </a:bodyPr>
          <a:lstStyle/>
          <a:p>
            <a:pPr marL="457200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CA" sz="2800" dirty="0" smtClean="0"/>
              <a:t>Referential Integrity</a:t>
            </a:r>
          </a:p>
          <a:p>
            <a:pPr marL="457200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CA" sz="2800" dirty="0" smtClean="0"/>
              <a:t>Allow Null Values</a:t>
            </a:r>
            <a:endParaRPr lang="en-CA" sz="2800" dirty="0" smtClean="0"/>
          </a:p>
        </p:txBody>
      </p:sp>
    </p:spTree>
    <p:extLst>
      <p:ext uri="{BB962C8B-B14F-4D97-AF65-F5344CB8AC3E}">
        <p14:creationId xmlns:p14="http://schemas.microsoft.com/office/powerpoint/2010/main" val="37816313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675" y="185739"/>
            <a:ext cx="8508318" cy="920750"/>
          </a:xfrm>
        </p:spPr>
        <p:txBody>
          <a:bodyPr>
            <a:normAutofit/>
          </a:bodyPr>
          <a:lstStyle/>
          <a:p>
            <a:r>
              <a:rPr lang="en-US" sz="4400" dirty="0" smtClean="0"/>
              <a:t>Database Schema - Relationships</a:t>
            </a:r>
            <a:endParaRPr lang="en-US" sz="4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C56-E491-49B2-93F3-63532DF516BC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9550" y="1160745"/>
            <a:ext cx="6184900" cy="516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34988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Pseudo </a:t>
            </a:r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081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Agenda</a:t>
            </a:r>
            <a:endParaRPr lang="en-US" sz="4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C56-E491-49B2-93F3-63532DF516BC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 bwMode="auto">
          <a:xfrm>
            <a:off x="871670" y="1469877"/>
            <a:ext cx="7845040" cy="387798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rtlCol="0">
            <a:spAutoFit/>
          </a:bodyPr>
          <a:lstStyle/>
          <a:p>
            <a:pPr marL="457200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800" dirty="0" smtClean="0"/>
              <a:t>Objective - Chris</a:t>
            </a:r>
            <a:endParaRPr lang="en-US" sz="2800" dirty="0"/>
          </a:p>
          <a:p>
            <a:pPr marL="457200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800" dirty="0" smtClean="0"/>
              <a:t>Requirements - Chris</a:t>
            </a:r>
            <a:endParaRPr lang="en-US" sz="2800" dirty="0"/>
          </a:p>
          <a:p>
            <a:pPr marL="457200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800" dirty="0"/>
              <a:t>Limitations </a:t>
            </a:r>
            <a:r>
              <a:rPr lang="en-US" sz="2800" dirty="0" smtClean="0"/>
              <a:t> - Chris</a:t>
            </a:r>
            <a:endParaRPr lang="en-US" sz="2800" dirty="0"/>
          </a:p>
          <a:p>
            <a:pPr marL="457200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800" dirty="0" smtClean="0"/>
              <a:t>Functional/GUI </a:t>
            </a:r>
            <a:r>
              <a:rPr lang="en-US" sz="2800" dirty="0"/>
              <a:t>Design </a:t>
            </a:r>
            <a:r>
              <a:rPr lang="en-US" sz="2800" dirty="0" smtClean="0"/>
              <a:t>– Emanuel</a:t>
            </a:r>
          </a:p>
          <a:p>
            <a:pPr marL="457200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800" dirty="0" smtClean="0"/>
              <a:t>UML Class Diagrams - Doug</a:t>
            </a:r>
          </a:p>
          <a:p>
            <a:pPr marL="457200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800" dirty="0" smtClean="0"/>
              <a:t>Database - Doug</a:t>
            </a:r>
            <a:endParaRPr lang="en-US" sz="2800" dirty="0"/>
          </a:p>
          <a:p>
            <a:pPr marL="457200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800" dirty="0"/>
              <a:t>Pseudo </a:t>
            </a:r>
            <a:r>
              <a:rPr lang="en-US" sz="2800" dirty="0" smtClean="0"/>
              <a:t>Code - Chase</a:t>
            </a:r>
            <a:endParaRPr lang="en-US" sz="2800" dirty="0"/>
          </a:p>
          <a:p>
            <a:pPr marL="457200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800" dirty="0" smtClean="0"/>
              <a:t>Testing - Chris</a:t>
            </a:r>
            <a:endParaRPr lang="en-US" sz="2800" dirty="0"/>
          </a:p>
          <a:p>
            <a:pPr marL="457200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800" dirty="0" smtClean="0"/>
              <a:t>Q&amp;A – All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984384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C56-E491-49B2-93F3-63532DF516BC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28034" y="1439583"/>
            <a:ext cx="882202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800" dirty="0" smtClean="0"/>
              <a:t>Placeholder</a:t>
            </a:r>
            <a:endParaRPr lang="en-US" sz="2800" dirty="0" smtClean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47675" y="185739"/>
            <a:ext cx="8239125" cy="920750"/>
          </a:xfrm>
        </p:spPr>
        <p:txBody>
          <a:bodyPr>
            <a:normAutofit/>
          </a:bodyPr>
          <a:lstStyle/>
          <a:p>
            <a:r>
              <a:rPr lang="en-US" sz="4400" dirty="0" smtClean="0"/>
              <a:t>Pseudo Code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9626449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2905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C56-E491-49B2-93F3-63532DF516BC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28034" y="1439583"/>
            <a:ext cx="8822028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CA" sz="2800" dirty="0" smtClean="0"/>
              <a:t>Maximum 3 weeks of testing</a:t>
            </a:r>
          </a:p>
          <a:p>
            <a:pPr marL="914400" lvl="1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CA" sz="2800" dirty="0" smtClean="0"/>
              <a:t>Completed by August 8, 2014</a:t>
            </a:r>
          </a:p>
          <a:p>
            <a:pPr marL="457200" lvl="0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CA" sz="2800" dirty="0"/>
          </a:p>
          <a:p>
            <a:pPr marL="457200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CA" sz="2800" dirty="0" smtClean="0"/>
              <a:t>2 working days for following phases:</a:t>
            </a:r>
          </a:p>
          <a:p>
            <a:pPr marL="914400" lvl="1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CA" sz="2800" dirty="0" smtClean="0"/>
              <a:t>Unit Testing</a:t>
            </a:r>
          </a:p>
          <a:p>
            <a:pPr marL="914400" lvl="1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CA" sz="2800" dirty="0" smtClean="0"/>
              <a:t>Integration Testing</a:t>
            </a:r>
          </a:p>
          <a:p>
            <a:pPr marL="914400" lvl="1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CA" sz="2800" dirty="0" smtClean="0"/>
              <a:t>Data Foundation Testing</a:t>
            </a:r>
          </a:p>
          <a:p>
            <a:pPr marL="914400" lvl="1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CA" sz="2800" dirty="0" smtClean="0"/>
              <a:t>System Testing</a:t>
            </a:r>
          </a:p>
          <a:p>
            <a:pPr marL="914400" lvl="1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CA" sz="2800" dirty="0" smtClean="0"/>
              <a:t>User Acceptance Testing</a:t>
            </a:r>
          </a:p>
          <a:p>
            <a:pPr marL="914400" lvl="1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CA" sz="2800" dirty="0" smtClean="0"/>
          </a:p>
          <a:p>
            <a:pPr marL="457200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CA" sz="2800" dirty="0" smtClean="0"/>
              <a:t>5 working days for Client Acceptance </a:t>
            </a:r>
            <a:r>
              <a:rPr lang="en-CA" sz="2800" dirty="0" smtClean="0"/>
              <a:t>Testing</a:t>
            </a:r>
            <a:endParaRPr lang="en-US" sz="2800" dirty="0" smtClean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47675" y="185739"/>
            <a:ext cx="8239125" cy="920750"/>
          </a:xfrm>
        </p:spPr>
        <p:txBody>
          <a:bodyPr>
            <a:normAutofit/>
          </a:bodyPr>
          <a:lstStyle/>
          <a:p>
            <a:r>
              <a:rPr lang="en-US" sz="4400" dirty="0" smtClean="0"/>
              <a:t>Testing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5131261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C56-E491-49B2-93F3-63532DF516BC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28034" y="1439583"/>
            <a:ext cx="7564833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Clr>
                <a:schemeClr val="accent1"/>
              </a:buClr>
            </a:pPr>
            <a:r>
              <a:rPr lang="en-CA" sz="2800" dirty="0" smtClean="0"/>
              <a:t>General Dependencies</a:t>
            </a:r>
          </a:p>
          <a:p>
            <a:pPr lvl="0">
              <a:buClr>
                <a:schemeClr val="accent1"/>
              </a:buClr>
            </a:pPr>
            <a:endParaRPr lang="en-CA" sz="2800" dirty="0"/>
          </a:p>
          <a:p>
            <a:pPr marL="457200" lvl="0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CA" sz="2800" dirty="0" smtClean="0"/>
              <a:t>Database integration complete before any testing</a:t>
            </a:r>
          </a:p>
          <a:p>
            <a:pPr marL="457200" lvl="0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CA" sz="2800" dirty="0"/>
          </a:p>
          <a:p>
            <a:pPr marL="457200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CA" sz="2800" dirty="0" smtClean="0"/>
              <a:t>All phases completed on </a:t>
            </a:r>
            <a:r>
              <a:rPr lang="en-CA" sz="2800" dirty="0" smtClean="0"/>
              <a:t>Android</a:t>
            </a:r>
            <a:endParaRPr lang="en-US" sz="2800" dirty="0" smtClean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47675" y="185739"/>
            <a:ext cx="8239125" cy="920750"/>
          </a:xfrm>
        </p:spPr>
        <p:txBody>
          <a:bodyPr>
            <a:normAutofit/>
          </a:bodyPr>
          <a:lstStyle/>
          <a:p>
            <a:r>
              <a:rPr lang="en-US" sz="4400" dirty="0" smtClean="0"/>
              <a:t>Testing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4651605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C56-E491-49B2-93F3-63532DF516BC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28034" y="1439583"/>
            <a:ext cx="8822028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Clr>
                <a:schemeClr val="accent1"/>
              </a:buClr>
            </a:pPr>
            <a:r>
              <a:rPr lang="en-CA" sz="2800" dirty="0" smtClean="0"/>
              <a:t>Testing Phase Dependencies</a:t>
            </a:r>
          </a:p>
          <a:p>
            <a:pPr lvl="0">
              <a:buClr>
                <a:schemeClr val="accent1"/>
              </a:buClr>
            </a:pPr>
            <a:endParaRPr lang="en-CA" sz="2800" dirty="0"/>
          </a:p>
          <a:p>
            <a:pPr marL="457200" lvl="0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CA" sz="2800" dirty="0" smtClean="0"/>
              <a:t>Data Foundation bugs resolved prior to System Testing</a:t>
            </a:r>
          </a:p>
          <a:p>
            <a:pPr marL="457200" lvl="0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CA" sz="2800" dirty="0"/>
          </a:p>
          <a:p>
            <a:pPr marL="457200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CA" sz="2800" dirty="0" smtClean="0"/>
              <a:t>Prior to UAT:</a:t>
            </a:r>
          </a:p>
          <a:p>
            <a:pPr marL="914400" lvl="1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CA" sz="2800" dirty="0" smtClean="0"/>
              <a:t>100% of critical bugs resolved</a:t>
            </a:r>
          </a:p>
          <a:p>
            <a:pPr marL="914400" lvl="1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CA" sz="2800" dirty="0" smtClean="0"/>
              <a:t>50% of medium and low bugs resolved</a:t>
            </a:r>
          </a:p>
          <a:p>
            <a:pPr lvl="1">
              <a:buClr>
                <a:schemeClr val="accent1"/>
              </a:buClr>
            </a:pPr>
            <a:endParaRPr lang="en-CA" sz="2800" dirty="0" smtClean="0"/>
          </a:p>
          <a:p>
            <a:pPr marL="457200" lvl="0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sz="2800" dirty="0" smtClean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47675" y="185739"/>
            <a:ext cx="8239125" cy="920750"/>
          </a:xfrm>
        </p:spPr>
        <p:txBody>
          <a:bodyPr>
            <a:normAutofit/>
          </a:bodyPr>
          <a:lstStyle/>
          <a:p>
            <a:r>
              <a:rPr lang="en-US" sz="4400" dirty="0" smtClean="0"/>
              <a:t>Testing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747555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C56-E491-49B2-93F3-63532DF516BC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28034" y="1439583"/>
            <a:ext cx="882202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Clr>
                <a:schemeClr val="accent1"/>
              </a:buClr>
            </a:pPr>
            <a:r>
              <a:rPr lang="en-CA" sz="2800" dirty="0" smtClean="0"/>
              <a:t>Production Promotion Dependencies</a:t>
            </a:r>
          </a:p>
          <a:p>
            <a:pPr lvl="0">
              <a:buClr>
                <a:schemeClr val="accent1"/>
              </a:buClr>
            </a:pPr>
            <a:endParaRPr lang="en-CA" sz="2800" dirty="0"/>
          </a:p>
          <a:p>
            <a:pPr marL="457200" lvl="0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CA" sz="2800" dirty="0" smtClean="0"/>
              <a:t>All critical bugs preventing implementation into production have been resolved</a:t>
            </a:r>
          </a:p>
          <a:p>
            <a:pPr marL="457200" lvl="0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CA" sz="2800" dirty="0"/>
          </a:p>
          <a:p>
            <a:pPr marL="457200" lvl="0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CA" sz="2800" dirty="0" smtClean="0"/>
              <a:t>75% of medium and low priority bugs have been resolved.</a:t>
            </a:r>
          </a:p>
          <a:p>
            <a:pPr lvl="1">
              <a:buClr>
                <a:schemeClr val="accent1"/>
              </a:buClr>
            </a:pPr>
            <a:endParaRPr lang="en-CA" sz="2800" dirty="0" smtClean="0"/>
          </a:p>
          <a:p>
            <a:pPr marL="457200" lvl="0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sz="2800" dirty="0" smtClean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47675" y="185739"/>
            <a:ext cx="8239125" cy="920750"/>
          </a:xfrm>
        </p:spPr>
        <p:txBody>
          <a:bodyPr>
            <a:normAutofit/>
          </a:bodyPr>
          <a:lstStyle/>
          <a:p>
            <a:r>
              <a:rPr lang="en-US" sz="4400" dirty="0" smtClean="0"/>
              <a:t>Testing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4193572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134" y="848081"/>
            <a:ext cx="4671255" cy="1730375"/>
          </a:xfrm>
        </p:spPr>
        <p:txBody>
          <a:bodyPr>
            <a:normAutofit/>
          </a:bodyPr>
          <a:lstStyle/>
          <a:p>
            <a:r>
              <a:rPr lang="en-US" sz="6600" dirty="0" smtClean="0"/>
              <a:t>Questions?</a:t>
            </a:r>
            <a:endParaRPr lang="en-US" sz="6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Objective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C56-E491-49B2-93F3-63532DF516BC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 bwMode="auto">
          <a:xfrm>
            <a:off x="871670" y="1469877"/>
            <a:ext cx="7845040" cy="86177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800" dirty="0" smtClean="0">
                <a:cs typeface="Arial" pitchFamily="34" charset="0"/>
              </a:rPr>
              <a:t>Design, Develop, and Deploy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800" dirty="0" smtClean="0">
                <a:cs typeface="Arial" pitchFamily="34" charset="0"/>
              </a:rPr>
              <a:t>Align with Green Initiative</a:t>
            </a:r>
          </a:p>
        </p:txBody>
      </p:sp>
      <p:sp>
        <p:nvSpPr>
          <p:cNvPr id="6" name="Rectangle 5"/>
          <p:cNvSpPr/>
          <p:nvPr/>
        </p:nvSpPr>
        <p:spPr>
          <a:xfrm>
            <a:off x="367466" y="2806636"/>
            <a:ext cx="357341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 smtClean="0">
                <a:solidFill>
                  <a:schemeClr val="tx2"/>
                </a:solidFill>
                <a:latin typeface="+mj-lt"/>
              </a:rPr>
              <a:t>Design Goals</a:t>
            </a:r>
            <a:endParaRPr lang="en-US" sz="44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71670" y="3636236"/>
            <a:ext cx="4572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800" dirty="0" smtClean="0">
                <a:cs typeface="Arial" pitchFamily="34" charset="0"/>
              </a:rPr>
              <a:t>User-Friendly</a:t>
            </a:r>
          </a:p>
          <a:p>
            <a:pPr marL="742950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800" dirty="0" smtClean="0">
                <a:cs typeface="Arial" pitchFamily="34" charset="0"/>
              </a:rPr>
              <a:t>Simple Interface</a:t>
            </a:r>
          </a:p>
          <a:p>
            <a:pPr marL="742950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800" dirty="0" smtClean="0">
                <a:cs typeface="Arial" pitchFamily="34" charset="0"/>
              </a:rPr>
              <a:t>Easy to Learn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800" dirty="0" smtClean="0">
                <a:cs typeface="Arial" pitchFamily="34" charset="0"/>
              </a:rPr>
              <a:t>Clean Look and Feel</a:t>
            </a:r>
            <a:endParaRPr lang="en-US" sz="2800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269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High-Level Requirements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High-Level Requirements</a:t>
            </a:r>
            <a:endParaRPr lang="en-US" sz="4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C56-E491-49B2-93F3-63532DF516BC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 bwMode="auto">
          <a:xfrm>
            <a:off x="871670" y="1162463"/>
            <a:ext cx="7845040" cy="60324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rtlCol="0">
            <a:spAutoFit/>
          </a:bodyPr>
          <a:lstStyle/>
          <a:p>
            <a:pPr marL="457200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CA" sz="2800" dirty="0" smtClean="0"/>
              <a:t>Log </a:t>
            </a:r>
            <a:r>
              <a:rPr lang="en-CA" sz="2800" dirty="0"/>
              <a:t>In </a:t>
            </a:r>
            <a:r>
              <a:rPr lang="en-CA" sz="2800" dirty="0" smtClean="0"/>
              <a:t>Interface</a:t>
            </a:r>
          </a:p>
          <a:p>
            <a:pPr marL="914400" lvl="1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CA" sz="2800" dirty="0" smtClean="0"/>
              <a:t>Client Credentials</a:t>
            </a:r>
          </a:p>
          <a:p>
            <a:pPr lvl="1">
              <a:buClr>
                <a:schemeClr val="accent1"/>
              </a:buClr>
            </a:pPr>
            <a:endParaRPr lang="en-US" sz="2800" dirty="0"/>
          </a:p>
          <a:p>
            <a:pPr marL="457200" lvl="0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CA" sz="2800" dirty="0"/>
              <a:t>Member </a:t>
            </a:r>
            <a:r>
              <a:rPr lang="en-CA" sz="2800" dirty="0" smtClean="0"/>
              <a:t>Profile</a:t>
            </a:r>
          </a:p>
          <a:p>
            <a:pPr marL="914400" lvl="1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CA" sz="2800" dirty="0" smtClean="0"/>
              <a:t>Populated Fields</a:t>
            </a:r>
          </a:p>
          <a:p>
            <a:pPr marL="914400" lvl="1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CA" sz="2800" dirty="0" smtClean="0"/>
              <a:t>Insert, Edit, Delete</a:t>
            </a:r>
          </a:p>
          <a:p>
            <a:pPr marL="914400" lvl="1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CA" sz="2800" dirty="0" smtClean="0"/>
              <a:t>View Members</a:t>
            </a:r>
          </a:p>
          <a:p>
            <a:pPr lvl="1">
              <a:buClr>
                <a:schemeClr val="accent1"/>
              </a:buClr>
            </a:pPr>
            <a:endParaRPr lang="en-US" sz="2800" dirty="0"/>
          </a:p>
          <a:p>
            <a:pPr marL="457200" lvl="0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CA" sz="2800" dirty="0"/>
              <a:t>“Join </a:t>
            </a:r>
            <a:r>
              <a:rPr lang="en-CA" sz="2800" dirty="0" smtClean="0"/>
              <a:t>Carpool”</a:t>
            </a:r>
          </a:p>
          <a:p>
            <a:pPr marL="914400" lvl="1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CA" sz="2800" dirty="0" smtClean="0"/>
              <a:t>Automated Address Search</a:t>
            </a:r>
          </a:p>
          <a:p>
            <a:pPr marL="914400" lvl="1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CA" sz="2800" dirty="0" smtClean="0"/>
              <a:t>Requests to Join</a:t>
            </a:r>
          </a:p>
          <a:p>
            <a:pPr marL="914400" lvl="1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CA" sz="2800" dirty="0" smtClean="0"/>
              <a:t>Multiple Carpools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CA" sz="2800" dirty="0" smtClean="0"/>
          </a:p>
          <a:p>
            <a:pPr lvl="1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742738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High-Level Requirements</a:t>
            </a:r>
            <a:endParaRPr lang="en-US" sz="4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C56-E491-49B2-93F3-63532DF516BC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 bwMode="auto">
          <a:xfrm>
            <a:off x="897307" y="1341689"/>
            <a:ext cx="7845040" cy="473975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rtlCol="0">
            <a:spAutoFit/>
          </a:bodyPr>
          <a:lstStyle/>
          <a:p>
            <a:pPr marL="457200" lvl="0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CA" sz="2800" dirty="0"/>
              <a:t>“Create Carpool” </a:t>
            </a:r>
            <a:endParaRPr lang="en-CA" sz="2800" dirty="0" smtClean="0"/>
          </a:p>
          <a:p>
            <a:pPr marL="914400" lvl="1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CA" sz="2800" dirty="0" smtClean="0"/>
              <a:t>Carpool Leader</a:t>
            </a:r>
          </a:p>
          <a:p>
            <a:pPr marL="914400" lvl="1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CA" sz="2800" dirty="0" smtClean="0"/>
              <a:t>Requests</a:t>
            </a:r>
          </a:p>
          <a:p>
            <a:pPr marL="914400" lvl="1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CA" sz="2800" dirty="0" smtClean="0"/>
              <a:t>Schedule</a:t>
            </a:r>
          </a:p>
          <a:p>
            <a:pPr marL="457200" lvl="0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lvl="0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CA" sz="2800" dirty="0"/>
              <a:t>Carpool Messaging </a:t>
            </a:r>
            <a:r>
              <a:rPr lang="en-CA" sz="2800" dirty="0" smtClean="0"/>
              <a:t>Feature</a:t>
            </a:r>
          </a:p>
          <a:p>
            <a:pPr marL="914400" lvl="1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CA" sz="2800" dirty="0" smtClean="0"/>
              <a:t>SMS</a:t>
            </a:r>
          </a:p>
          <a:p>
            <a:pPr marL="914400" lvl="1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lvl="0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CA" sz="2800" dirty="0" smtClean="0"/>
              <a:t>Carpool Schedule</a:t>
            </a:r>
          </a:p>
          <a:p>
            <a:pPr marL="914400" lvl="1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CA" sz="2800" dirty="0" smtClean="0"/>
              <a:t>Reminder</a:t>
            </a: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75459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C56-E491-49B2-93F3-63532DF516BC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27216" y="1446184"/>
            <a:ext cx="7208379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CA" sz="2800" dirty="0"/>
              <a:t>Carpool Calculator </a:t>
            </a:r>
            <a:r>
              <a:rPr lang="en-CA" sz="2800" dirty="0" smtClean="0"/>
              <a:t>Tool</a:t>
            </a:r>
          </a:p>
          <a:p>
            <a:pPr marL="457200" lvl="0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lvl="0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CA" sz="2800" dirty="0"/>
              <a:t>Carpool Route </a:t>
            </a:r>
            <a:r>
              <a:rPr lang="en-CA" sz="2800" dirty="0" smtClean="0"/>
              <a:t>Functionality</a:t>
            </a:r>
          </a:p>
          <a:p>
            <a:pPr marL="914400" lvl="1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CA" sz="2800" dirty="0" smtClean="0"/>
              <a:t>Google Maps API &amp; Apple Maps API</a:t>
            </a:r>
          </a:p>
          <a:p>
            <a:pPr marL="914400" lvl="1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lvl="0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CA" sz="2800" dirty="0"/>
              <a:t>“Leaving Now” Notification </a:t>
            </a:r>
            <a:r>
              <a:rPr lang="en-CA" sz="2800" dirty="0" smtClean="0"/>
              <a:t>Feature</a:t>
            </a:r>
          </a:p>
          <a:p>
            <a:pPr marL="914400" lvl="1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CA" sz="2800" dirty="0" smtClean="0"/>
              <a:t>Removes Uncertainty</a:t>
            </a:r>
          </a:p>
          <a:p>
            <a:pPr marL="914400" lvl="1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CA" sz="2800" dirty="0"/>
          </a:p>
          <a:p>
            <a:pPr marL="457200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CA" sz="2800" dirty="0" smtClean="0"/>
              <a:t>Member Data</a:t>
            </a:r>
          </a:p>
          <a:p>
            <a:pPr marL="914400" lvl="1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CA" sz="2800" dirty="0" smtClean="0"/>
              <a:t>Hosted and Managed by CGI</a:t>
            </a:r>
            <a:endParaRPr lang="en-US" sz="28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47675" y="185739"/>
            <a:ext cx="8239125" cy="920750"/>
          </a:xfrm>
        </p:spPr>
        <p:txBody>
          <a:bodyPr>
            <a:normAutofit/>
          </a:bodyPr>
          <a:lstStyle/>
          <a:p>
            <a:r>
              <a:rPr lang="en-US" sz="4400" dirty="0" smtClean="0"/>
              <a:t>High-Level Requirements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117060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C56-E491-49B2-93F3-63532DF516BC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27216" y="1439583"/>
            <a:ext cx="7208379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CA" sz="2800" dirty="0" smtClean="0"/>
              <a:t>Dedicated Mobile Application</a:t>
            </a:r>
          </a:p>
          <a:p>
            <a:pPr marL="914400" lvl="1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CA" sz="2800" dirty="0" smtClean="0"/>
              <a:t>Requires Android or </a:t>
            </a:r>
            <a:r>
              <a:rPr lang="en-CA" sz="2800" dirty="0" err="1" smtClean="0"/>
              <a:t>iOS</a:t>
            </a:r>
            <a:r>
              <a:rPr lang="en-CA" sz="2800" dirty="0" smtClean="0"/>
              <a:t> device</a:t>
            </a:r>
          </a:p>
          <a:p>
            <a:pPr marL="457200" lvl="0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lvl="0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800" dirty="0" smtClean="0"/>
              <a:t>$25,000 Budget</a:t>
            </a:r>
          </a:p>
          <a:p>
            <a:pPr marL="914400" lvl="1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800" dirty="0" smtClean="0"/>
              <a:t>6 weeks – Total Project Time</a:t>
            </a:r>
          </a:p>
          <a:p>
            <a:pPr marL="914400" lvl="1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800" dirty="0" smtClean="0"/>
              <a:t>3 weeks – Development </a:t>
            </a:r>
          </a:p>
          <a:p>
            <a:pPr marL="914400" lvl="1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800" dirty="0" smtClean="0"/>
              <a:t>3 weeks – Testing</a:t>
            </a:r>
          </a:p>
          <a:p>
            <a:pPr marL="914400" lvl="1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47675" y="185739"/>
            <a:ext cx="8239125" cy="920750"/>
          </a:xfrm>
        </p:spPr>
        <p:txBody>
          <a:bodyPr>
            <a:normAutofit/>
          </a:bodyPr>
          <a:lstStyle/>
          <a:p>
            <a:r>
              <a:rPr lang="en-US" sz="4400" dirty="0" smtClean="0"/>
              <a:t>Limitations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6458474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Functional/GUI Design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567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GI Pumpkin">
  <a:themeElements>
    <a:clrScheme name="CGI">
      <a:dk1>
        <a:srgbClr val="363534"/>
      </a:dk1>
      <a:lt1>
        <a:srgbClr val="FFFFFF"/>
      </a:lt1>
      <a:dk2>
        <a:srgbClr val="991F3D"/>
      </a:dk2>
      <a:lt2>
        <a:srgbClr val="FFFFFF"/>
      </a:lt2>
      <a:accent1>
        <a:srgbClr val="E31937"/>
      </a:accent1>
      <a:accent2>
        <a:srgbClr val="991F3D"/>
      </a:accent2>
      <a:accent3>
        <a:srgbClr val="FF6A00"/>
      </a:accent3>
      <a:accent4>
        <a:srgbClr val="A1C4D0"/>
      </a:accent4>
      <a:accent5>
        <a:srgbClr val="F2A200"/>
      </a:accent5>
      <a:accent6>
        <a:srgbClr val="A5ACB0"/>
      </a:accent6>
      <a:hlink>
        <a:srgbClr val="E67386"/>
      </a:hlink>
      <a:folHlink>
        <a:srgbClr val="FFAA99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1"/>
        </a:solidFill>
        <a:ln w="9525" algn="ctr">
          <a:noFill/>
          <a:miter lim="800000"/>
          <a:headEnd/>
          <a:tailEnd/>
        </a:ln>
        <a:effectLst/>
      </a:spPr>
      <a:bodyPr lIns="63500" tIns="0" rIns="64800" bIns="0" rtlCol="0" anchor="ctr"/>
      <a:lstStyle>
        <a:defPPr algn="ctr">
          <a:spcBef>
            <a:spcPct val="0"/>
          </a:spcBef>
          <a:buClrTx/>
          <a:buSzPct val="90000"/>
          <a:defRPr sz="1600" b="1" dirty="0">
            <a:solidFill>
              <a:schemeClr val="bg1"/>
            </a:solidFill>
            <a:cs typeface="Arial" pitchFamily="34" charset="0"/>
          </a:defRPr>
        </a:defPPr>
      </a:lstStyle>
    </a:spDef>
    <a:lnDef>
      <a:spPr bwMode="gray">
        <a:noFill/>
        <a:ln w="12700">
          <a:solidFill>
            <a:schemeClr val="accent1"/>
          </a:solidFill>
          <a:round/>
          <a:headEnd/>
          <a:tailEnd/>
        </a:ln>
        <a:effectLst/>
      </a:spPr>
      <a:bodyPr/>
      <a:lstStyle/>
    </a:lnDef>
    <a:txDef>
      <a:spPr bwMode="auto">
        <a:noFill/>
        <a:ln w="9525" algn="ctr">
          <a:noFill/>
          <a:miter lim="800000"/>
          <a:headEnd/>
          <a:tailEnd/>
        </a:ln>
        <a:effectLst/>
      </a:spPr>
      <a:bodyPr wrap="square" lIns="0" tIns="0" rIns="0" bIns="0" rtlCol="0">
        <a:spAutoFit/>
      </a:bodyPr>
      <a:lstStyle>
        <a:defPPr>
          <a:defRPr dirty="0" smtClean="0"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>
  <Receiver>
    <Name>ItemUpdatedEventHandlerForConceptSearch</Name>
    <Synchronization>Default</Synchronization>
    <Type>10002</Type>
    <SequenceNumber>10001</SequenceNumber>
    <Assembly>conceptSearching.Sharepoint.ContentTypes, Version=1.0.0.0, Culture=neutral, PublicKeyToken=858f8f13980e4745</Assembly>
    <Class>conceptSearching.Sharepoint.ContentTypes.CSHandleEvent</Class>
    <Data/>
    <Filter/>
  </Receiver>
  <Receiver>
    <Name>ItemCheckedInEventHandlerForConceptSearch</Name>
    <Synchronization>Default</Synchronization>
    <Type>10004</Type>
    <SequenceNumber>10002</SequenceNumber>
    <Assembly>conceptSearching.Sharepoint.ContentTypes, Version=1.0.0.0, Culture=neutral, PublicKeyToken=858f8f13980e4745</Assembly>
    <Class>conceptSearching.Sharepoint.ContentTypes.CSHandleEvent</Class>
    <Data/>
    <Filter/>
  </Receiver>
  <Receiver>
    <Name>ItemUncheckedOutEventHandlerForConceptSearch</Name>
    <Synchronization>Default</Synchronization>
    <Type>10006</Type>
    <SequenceNumber>10003</SequenceNumber>
    <Assembly>conceptSearching.Sharepoint.ContentTypes, Version=1.0.0.0, Culture=neutral, PublicKeyToken=858f8f13980e4745</Assembly>
    <Class>conceptSearching.Sharepoint.ContentTypes.CSHandleEvent</Class>
    <Data/>
    <Filter/>
  </Receiver>
  <Receiver>
    <Name>ItemAddedEventHandlerForConceptSearch</Name>
    <Synchronization>Default</Synchronization>
    <Type>10001</Type>
    <SequenceNumber>10004</SequenceNumber>
    <Assembly>conceptSearching.Sharepoint.ContentTypes, Version=1.0.0.0, Culture=neutral, PublicKeyToken=858f8f13980e4745</Assembly>
    <Class>conceptSearching.Sharepoint.ContentTypes.CSHandleEvent</Class>
    <Data/>
    <Filter/>
  </Receiver>
  <Receiver>
    <Name>ItemFileMovedEventHandlerForConceptSearch</Name>
    <Synchronization>Default</Synchronization>
    <Type>10009</Type>
    <SequenceNumber>10005</SequenceNumber>
    <Assembly>conceptSearching.Sharepoint.ContentTypes, Version=1.0.0.0, Culture=neutral, PublicKeyToken=858f8f13980e4745</Assembly>
    <Class>conceptSearching.Sharepoint.ContentTypes.CSHandleEvent</Class>
    <Data/>
    <Filter/>
  </Receiver>
  <Receiver>
    <Name>ItemDeletedEventHandlerForConceptSearch</Name>
    <Synchronization>Default</Synchronization>
    <Type>10003</Type>
    <SequenceNumber>10006</SequenceNumber>
    <Assembly>conceptSearching.Sharepoint.ContentTypes, Version=1.0.0.0, Culture=neutral, PublicKeyToken=858f8f13980e4745</Assembly>
    <Class>conceptSearching.Sharepoint.ContentTypes.CSHandleEvent</Class>
    <Data/>
    <Filter/>
  </Receiver>
  <Receiver>
    <Name>ItemUpdatedEventHandlerForConceptSearch</Name>
    <Synchronization>Asynchronous</Synchronization>
    <Type>10002</Type>
    <SequenceNumber>10001</SequenceNumber>
    <Assembly>conceptSearching.Sharepoint.ContentTypes2010, Version=1.0.0.0, Culture=neutral, PublicKeyToken=858f8f13980e4745</Assembly>
    <Class>conceptSearching.Sharepoint.ContentTypes2010.CSHandleEvent</Class>
    <Data/>
    <Filter/>
  </Receiver>
  <Receiver>
    <Name>ItemCheckedInEventHandlerForConceptSearch</Name>
    <Synchronization>Asynchronous</Synchronization>
    <Type>10004</Type>
    <SequenceNumber>10002</SequenceNumber>
    <Assembly>conceptSearching.Sharepoint.ContentTypes2010, Version=1.0.0.0, Culture=neutral, PublicKeyToken=858f8f13980e4745</Assembly>
    <Class>conceptSearching.Sharepoint.ContentTypes2010.CSHandleEvent</Class>
    <Data/>
    <Filter/>
  </Receiver>
  <Receiver>
    <Name>ItemUncheckedOutEventHandlerForConceptSearch</Name>
    <Synchronization>Asynchronous</Synchronization>
    <Type>10006</Type>
    <SequenceNumber>10003</SequenceNumber>
    <Assembly>conceptSearching.Sharepoint.ContentTypes2010, Version=1.0.0.0, Culture=neutral, PublicKeyToken=858f8f13980e4745</Assembly>
    <Class>conceptSearching.Sharepoint.ContentTypes2010.CSHandleEvent</Class>
    <Data/>
    <Filter/>
  </Receiver>
  <Receiver>
    <Name>ItemAddedEventHandlerForConceptSearch</Name>
    <Synchronization>Asynchronous</Synchronization>
    <Type>10001</Type>
    <SequenceNumber>10004</SequenceNumber>
    <Assembly>conceptSearching.Sharepoint.ContentTypes2010, Version=1.0.0.0, Culture=neutral, PublicKeyToken=858f8f13980e4745</Assembly>
    <Class>conceptSearching.Sharepoint.ContentTypes2010.CSHandleEvent</Class>
    <Data/>
    <Filter/>
  </Receiver>
  <Receiver>
    <Name>ItemFileMovedEventHandlerForConceptSearch</Name>
    <Synchronization>Asynchronous</Synchronization>
    <Type>10009</Type>
    <SequenceNumber>10005</SequenceNumber>
    <Assembly>conceptSearching.Sharepoint.ContentTypes2010, Version=1.0.0.0, Culture=neutral, PublicKeyToken=858f8f13980e4745</Assembly>
    <Class>conceptSearching.Sharepoint.ContentTypes2010.CSHandleEvent</Class>
    <Data/>
    <Filter/>
  </Receiver>
  <Receiver>
    <Name>ItemDeletedEventHandlerForConceptSearch</Name>
    <Synchronization>Asynchronous</Synchronization>
    <Type>10003</Type>
    <SequenceNumber>10006</SequenceNumber>
    <Assembly>conceptSearching.Sharepoint.ContentTypes2010, Version=1.0.0.0, Culture=neutral, PublicKeyToken=858f8f13980e4745</Assembly>
    <Class>conceptSearching.Sharepoint.ContentTypes2010.CSHandleEvent</Class>
    <Data/>
    <Filter/>
  </Receiver>
</spe:Receiver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>
    <CSMeta2010Field xmlns="http://schemas.microsoft.com/sharepoint/v3">2d31bd1b-46f7-4a6e-a0b6-6fe2b6a3b502;2014-06-11 22:15:45;AUTOCLASSIFIED;Business theme:2014-06-11 22:15:45|False||AUTOCLASSIFIED|2014-06-11 22:15:45|UNDEFINED;Organization:2014-06-11 22:15:45|False||AUTOCLASSIFIED|2014-06-11 22:15:45|UNDEFINED;Sector:2014-06-11 22:15:45|False||AUTOCLASSIFIED|2014-06-11 22:15:45|UNDEFINED;Proposition:2014-06-11 22:15:45|False||AUTOCLASSIFIED|2014-06-11 22:15:45|UNDEFINED;Service line:2014-06-11 22:15:45|False||AUTOCLASSIFIED|2014-06-11 22:15:45|UNDEFINED;True</CSMeta2010Field>
    <c5aebc35b3e840e5912c276ffe755dcf xmlns="d95a5b16-1b8d-4c7c-9ebf-89c0983b6970">
      <Terms xmlns="http://schemas.microsoft.com/office/infopath/2007/PartnerControls"/>
    </c5aebc35b3e840e5912c276ffe755dcf>
    <c79d12643ffc4d60ab657aaa1718cc32 xmlns="d95a5b16-1b8d-4c7c-9ebf-89c0983b6970">
      <Terms xmlns="http://schemas.microsoft.com/office/infopath/2007/PartnerControls">
        <TermInfo xmlns="http://schemas.microsoft.com/office/infopath/2007/PartnerControls">
          <TermName xmlns="http://schemas.microsoft.com/office/infopath/2007/PartnerControls">Group</TermName>
          <TermId xmlns="http://schemas.microsoft.com/office/infopath/2007/PartnerControls">43ac7042-3752-4f1b-8a93-43b36e65d3e5</TermId>
        </TermInfo>
      </Terms>
    </c79d12643ffc4d60ab657aaa1718cc32>
    <p43f7bb208e443c9b50eb304fe6606a3 xmlns="d95a5b16-1b8d-4c7c-9ebf-89c0983b6970">
      <Terms xmlns="http://schemas.microsoft.com/office/infopath/2007/PartnerControls"/>
    </p43f7bb208e443c9b50eb304fe6606a3>
    <TaxCatchAll xmlns="d95a5b16-1b8d-4c7c-9ebf-89c0983b6970">
      <Value>260</Value>
    </TaxCatchAll>
    <h4c66fbf292e4125b0e390af25f11c04 xmlns="d95a5b16-1b8d-4c7c-9ebf-89c0983b6970">
      <Terms xmlns="http://schemas.microsoft.com/office/infopath/2007/PartnerControls"/>
    </h4c66fbf292e4125b0e390af25f11c04>
    <eafb632c3f5c40ba98242be6bbd6bb17 xmlns="d95a5b16-1b8d-4c7c-9ebf-89c0983b6970">
      <Terms xmlns="http://schemas.microsoft.com/office/infopath/2007/PartnerControls"/>
    </eafb632c3f5c40ba98242be6bbd6bb17>
    <Creator xmlns="d95a5b16-1b8d-4c7c-9ebf-89c0983b6970" xsi:nil="true"/>
    <Language xmlns="http://schemas.microsoft.com/sharepoint/v3">EN</Language>
    <Proposition xmlns="d95a5b16-1b8d-4c7c-9ebf-89c0983b6970"/>
    <Abstract xmlns="d95a5b16-1b8d-4c7c-9ebf-89c0983b6970">CGI-pumpkin-option_EN</Abstract>
    <External_x0020_Use xmlns="d95a5b16-1b8d-4c7c-9ebf-89c0983b6970">No</External_x0020_Use>
    <Owner_x0020_Organisation xmlns="d95a5b16-1b8d-4c7c-9ebf-89c0983b6970">Group</Owner_x0020_Organisation>
    <Subjects_x0020_and_x0020_Keywords xmlns="d95a5b16-1b8d-4c7c-9ebf-89c0983b6970" xsi:nil="true"/>
    <BS_x0020_Document_x0020_Sub_x0020_Type xmlns="d95a5b16-1b8d-4c7c-9ebf-89c0983b6970">Pro Forma</BS_x0020_Document_x0020_Sub_x0020_Type>
    <Market xmlns="d95a5b16-1b8d-4c7c-9ebf-89c0983b6970"/>
    <Best_x0020_Before_x0020_Date xmlns="d95a5b16-1b8d-4c7c-9ebf-89c0983b6970">2018-01-09T00:00:00+00:00</Best_x0020_Before_x0020_Date>
    <Published_x0020_By xmlns="d95a5b16-1b8d-4c7c-9ebf-89c0983b6970">
      <UserInfo>
        <DisplayName>Stiller, Regina C</DisplayName>
        <AccountId>55167</AccountId>
        <AccountType/>
      </UserInfo>
    </Published_x0020_By>
    <Publication_x0020_Date xmlns="d95a5b16-1b8d-4c7c-9ebf-89c0983b6970">2013-01-09T00:00:00+00:00</Publication_x0020_Date>
    <Geographic_x0020_Region xmlns="d95a5b16-1b8d-4c7c-9ebf-89c0983b6970"/>
    <TaxKeywordTaxHTField xmlns="d95a5b16-1b8d-4c7c-9ebf-89c0983b6970">
      <Terms xmlns="http://schemas.microsoft.com/office/infopath/2007/PartnerControls"/>
    </TaxKeywordTaxHTField>
  </documentManagement>
</p:properti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Business Support" ma:contentTypeID="0x010100DCE5D5DBCBA6844C95AAA11EB3A32719002FF8385B8572694FA7ACC1CC37F60277" ma:contentTypeVersion="26" ma:contentTypeDescription="" ma:contentTypeScope="" ma:versionID="a06acffd49b66ffa6eff0b6f38db4558">
  <xsd:schema xmlns:xsd="http://www.w3.org/2001/XMLSchema" xmlns:xs="http://www.w3.org/2001/XMLSchema" xmlns:p="http://schemas.microsoft.com/office/2006/metadata/properties" xmlns:ns1="http://schemas.microsoft.com/sharepoint/v3" xmlns:ns2="d95a5b16-1b8d-4c7c-9ebf-89c0983b6970" targetNamespace="http://schemas.microsoft.com/office/2006/metadata/properties" ma:root="true" ma:fieldsID="9e6b8df50e9dab7eb8f311fe81f726ae" ns1:_="" ns2:_="">
    <xsd:import namespace="http://schemas.microsoft.com/sharepoint/v3"/>
    <xsd:import namespace="d95a5b16-1b8d-4c7c-9ebf-89c0983b6970"/>
    <xsd:element name="properties">
      <xsd:complexType>
        <xsd:sequence>
          <xsd:element name="documentManagement">
            <xsd:complexType>
              <xsd:all>
                <xsd:element ref="ns2:Abstract"/>
                <xsd:element ref="ns2:Published_x0020_By"/>
                <xsd:element ref="ns2:Creator" minOccurs="0"/>
                <xsd:element ref="ns2:Publication_x0020_Date"/>
                <xsd:element ref="ns2:Best_x0020_Before_x0020_Date"/>
                <xsd:element ref="ns2:BS_x0020_Document_x0020_Sub_x0020_Type"/>
                <xsd:element ref="ns1:Language"/>
                <xsd:element ref="ns2:Proposition" minOccurs="0"/>
                <xsd:element ref="ns2:External_x0020_Use"/>
                <xsd:element ref="ns2:Owner_x0020_Organisation"/>
                <xsd:element ref="ns2:Market" minOccurs="0"/>
                <xsd:element ref="ns2:Geographic_x0020_Region" minOccurs="0"/>
                <xsd:element ref="ns2:Subjects_x0020_and_x0020_Keywords" minOccurs="0"/>
                <xsd:element ref="ns2:p43f7bb208e443c9b50eb304fe6606a3" minOccurs="0"/>
                <xsd:element ref="ns2:TaxCatchAll" minOccurs="0"/>
                <xsd:element ref="ns2:TaxCatchAllLabel" minOccurs="0"/>
                <xsd:element ref="ns2:c79d12643ffc4d60ab657aaa1718cc32" minOccurs="0"/>
                <xsd:element ref="ns2:c5aebc35b3e840e5912c276ffe755dcf" minOccurs="0"/>
                <xsd:element ref="ns2:h4c66fbf292e4125b0e390af25f11c04" minOccurs="0"/>
                <xsd:element ref="ns2:eafb632c3f5c40ba98242be6bbd6bb17" minOccurs="0"/>
                <xsd:element ref="ns1:CSMeta2010Field" minOccurs="0"/>
                <xsd:element ref="ns2:TaxKeyword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Language" ma:index="7" ma:displayName="Language" ma:default="EN" ma:description="Select the document language: CS - Czech, DA - Danish, DE - German, EN - English, ES - Spanish, ET - Estonian, FI - Finnish, FR - French, NL - Dutch, NO - Norwegian, PL - Polish, PT - Portuguese, SV - Swedish." ma:format="Dropdown" ma:internalName="Language">
      <xsd:simpleType>
        <xsd:restriction base="dms:Choice">
          <xsd:enumeration value="CS"/>
          <xsd:enumeration value="DA"/>
          <xsd:enumeration value="DE"/>
          <xsd:enumeration value="EN"/>
          <xsd:enumeration value="ES"/>
          <xsd:enumeration value="ET"/>
          <xsd:enumeration value="FI"/>
          <xsd:enumeration value="FR"/>
          <xsd:enumeration value="NL"/>
          <xsd:enumeration value="NO"/>
          <xsd:enumeration value="PL"/>
          <xsd:enumeration value="PT"/>
          <xsd:enumeration value="SV"/>
        </xsd:restriction>
      </xsd:simpleType>
    </xsd:element>
    <xsd:element name="CSMeta2010Field" ma:index="33" nillable="true" ma:displayName="Classification Date" ma:internalName="CSMeta2010Field" ma:readOnly="fals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95a5b16-1b8d-4c7c-9ebf-89c0983b6970" elementFormDefault="qualified">
    <xsd:import namespace="http://schemas.microsoft.com/office/2006/documentManagement/types"/>
    <xsd:import namespace="http://schemas.microsoft.com/office/infopath/2007/PartnerControls"/>
    <xsd:element name="Abstract" ma:index="1" ma:displayName="Abstract" ma:description="Enter an abstract of the content the document." ma:internalName="Abstract">
      <xsd:simpleType>
        <xsd:restriction base="dms:Note">
          <xsd:maxLength value="255"/>
        </xsd:restriction>
      </xsd:simpleType>
    </xsd:element>
    <xsd:element name="Published_x0020_By" ma:index="2" ma:displayName="Published By" ma:description="Select the publisher of the document." ma:list="UserInfo" ma:SharePointGroup="0" ma:internalName="Published_x0020_By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Creator" ma:index="3" nillable="true" ma:displayName="Creator" ma:description="Enter the original creator of the document e.g. employee name / company name if not the publisher (optional)." ma:internalName="Creator">
      <xsd:simpleType>
        <xsd:restriction base="dms:Text">
          <xsd:maxLength value="255"/>
        </xsd:restriction>
      </xsd:simpleType>
    </xsd:element>
    <xsd:element name="Publication_x0020_Date" ma:index="4" ma:displayName="Publication Date" ma:default="[today]" ma:description="Date the document was created  / published in DD/MM/YYYY format. Default = Today" ma:format="DateOnly" ma:internalName="Publication_x0020_Date">
      <xsd:simpleType>
        <xsd:restriction base="dms:DateTime"/>
      </xsd:simpleType>
    </xsd:element>
    <xsd:element name="Best_x0020_Before_x0020_Date" ma:index="5" ma:displayName="Best Before Date" ma:description="Expiry date of the document. Documents will be considered for deletion from CGI Library when they exceed their Best Before Date. Default = 5 years." ma:format="DateOnly" ma:internalName="Best_x0020_Before_x0020_Date">
      <xsd:simpleType>
        <xsd:restriction base="dms:DateTime"/>
      </xsd:simpleType>
    </xsd:element>
    <xsd:element name="BS_x0020_Document_x0020_Sub_x0020_Type" ma:index="6" ma:displayName="BS Document Sub Type" ma:description="Select sub type of the document." ma:format="Dropdown" ma:internalName="BS_x0020_Document_x0020_Sub_x0020_Type">
      <xsd:simpleType>
        <xsd:restriction base="dms:Choice">
          <xsd:enumeration value="Business Aid"/>
          <xsd:enumeration value="Commercial"/>
          <xsd:enumeration value="Communications"/>
          <xsd:enumeration value="Finance"/>
          <xsd:enumeration value="Guide"/>
          <xsd:enumeration value="Legal"/>
          <xsd:enumeration value="Manual"/>
          <xsd:enumeration value="Paper"/>
          <xsd:enumeration value="Plan"/>
          <xsd:enumeration value="Policy"/>
          <xsd:enumeration value="Press Release"/>
          <xsd:enumeration value="Pro Forma"/>
          <xsd:enumeration value="Procedure"/>
          <xsd:enumeration value="Proposal"/>
          <xsd:enumeration value="Proposition Summary"/>
          <xsd:enumeration value="Report"/>
          <xsd:enumeration value="Specification"/>
        </xsd:restriction>
      </xsd:simpleType>
    </xsd:element>
    <xsd:element name="Proposition" ma:index="8" nillable="true" ma:displayName="Proposition1" ma:description="Select the relevant proposition(s) for the document." ma:internalName="Proposition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pplication Management and Development"/>
                    <xsd:enumeration value="Business Consulting"/>
                    <xsd:enumeration value="Business Process Outsourcing"/>
                    <xsd:enumeration value="Enterprise Asset Management"/>
                    <xsd:enumeration value="Enterprise Resource Planning"/>
                    <xsd:enumeration value="Finance and Accounting"/>
                    <xsd:enumeration value="HR and Payroll"/>
                    <xsd:enumeration value="Industry Offering"/>
                    <xsd:enumeration value="Infrastructure Management"/>
                    <xsd:enumeration value="Logica Product"/>
                    <xsd:enumeration value="Security"/>
                    <xsd:enumeration value="Testing"/>
                    <xsd:enumeration value="Wireless Enterprise Solutions"/>
                    <xsd:enumeration value="Other"/>
                  </xsd:restriction>
                </xsd:simpleType>
              </xsd:element>
            </xsd:sequence>
          </xsd:extension>
        </xsd:complexContent>
      </xsd:complexType>
    </xsd:element>
    <xsd:element name="External_x0020_Use" ma:index="9" ma:displayName="External Use" ma:default="No" ma:description="Select whether the document can be used externally." ma:format="Dropdown" ma:internalName="External_x0020_Use">
      <xsd:simpleType>
        <xsd:restriction base="dms:Choice">
          <xsd:enumeration value="No"/>
          <xsd:enumeration value="Yes"/>
        </xsd:restriction>
      </xsd:simpleType>
    </xsd:element>
    <xsd:element name="Owner_x0020_Organisation" ma:index="10" ma:displayName="Owner Organization" ma:description="Select the owning operation for the project / service." ma:format="Dropdown" ma:internalName="Owner_x0020_Organisation">
      <xsd:simpleType>
        <xsd:restriction base="dms:Choice">
          <xsd:enumeration value="Argentina"/>
          <xsd:enumeration value="Australia"/>
          <xsd:enumeration value="Belgium"/>
          <xsd:enumeration value="Brazil"/>
          <xsd:enumeration value="Canada"/>
          <xsd:enumeration value="Central and Eastern Europe"/>
          <xsd:enumeration value="Chile"/>
          <xsd:enumeration value="China"/>
          <xsd:enumeration value="Colombia"/>
          <xsd:enumeration value="Denmark"/>
          <xsd:enumeration value="Estonia"/>
          <xsd:enumeration value="Finland"/>
          <xsd:enumeration value="France"/>
          <xsd:enumeration value="Germany"/>
          <xsd:enumeration value="Group"/>
          <xsd:enumeration value="Iberia"/>
          <xsd:enumeration value="India"/>
          <xsd:enumeration value="Indonesia"/>
          <xsd:enumeration value="Ireland"/>
          <xsd:enumeration value="Luxembourg"/>
          <xsd:enumeration value="Malaysia and Singapore"/>
          <xsd:enumeration value="Middle East and Africa"/>
          <xsd:enumeration value="Morocco"/>
          <xsd:enumeration value="Netherlands"/>
          <xsd:enumeration value="Norway"/>
          <xsd:enumeration value="Outsourcing Services"/>
          <xsd:enumeration value="Peru"/>
          <xsd:enumeration value="Philippines"/>
          <xsd:enumeration value="Poland"/>
          <xsd:enumeration value="Portugal"/>
          <xsd:enumeration value="Russia"/>
          <xsd:enumeration value="Saudi Arabia"/>
          <xsd:enumeration value="Spain"/>
          <xsd:enumeration value="Sweden"/>
          <xsd:enumeration value="Switzerland"/>
          <xsd:enumeration value="United Kingdom"/>
          <xsd:enumeration value="United States"/>
          <xsd:enumeration value="Venezuela"/>
        </xsd:restriction>
      </xsd:simpleType>
    </xsd:element>
    <xsd:element name="Market" ma:index="11" nillable="true" ma:displayName="Market" ma:description="Select the market(s) the document is most relevant to." ma:internalName="Market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Energy and Utilities"/>
                    <xsd:enumeration value="Financial Services"/>
                    <xsd:enumeration value="IDT"/>
                    <xsd:enumeration value="Public Sector"/>
                    <xsd:enumeration value="Telecoms and Media"/>
                  </xsd:restriction>
                </xsd:simpleType>
              </xsd:element>
            </xsd:sequence>
          </xsd:extension>
        </xsd:complexContent>
      </xsd:complexType>
    </xsd:element>
    <xsd:element name="Geographic_x0020_Region" ma:index="12" nillable="true" ma:displayName="Geographic Region" ma:description="Select the geographic region(s) relevant to the document." ma:internalName="Geographic_x0020_Region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mericas"/>
                    <xsd:enumeration value="Asia"/>
                    <xsd:enumeration value="Australia"/>
                    <xsd:enumeration value="Central and Eastern Europe"/>
                    <xsd:enumeration value="France"/>
                    <xsd:enumeration value="Germany"/>
                    <xsd:enumeration value="Global"/>
                    <xsd:enumeration value="Middle East and Africa"/>
                    <xsd:enumeration value="Netherlands"/>
                    <xsd:enumeration value="Nordics"/>
                    <xsd:enumeration value="Rest of Europe"/>
                    <xsd:enumeration value="United Kingdom"/>
                  </xsd:restriction>
                </xsd:simpleType>
              </xsd:element>
            </xsd:sequence>
          </xsd:extension>
        </xsd:complexContent>
      </xsd:complexType>
    </xsd:element>
    <xsd:element name="Subjects_x0020_and_x0020_Keywords" ma:index="13" nillable="true" ma:displayName="Subjects and Keywords" ma:description="Subjects and keywords relevant to the document (optional). For example: supplier/partner, business area, nature of project, technologies, products etc." ma:internalName="Subjects_x0020_and_x0020_Keywords">
      <xsd:simpleType>
        <xsd:restriction base="dms:Note">
          <xsd:maxLength value="255"/>
        </xsd:restriction>
      </xsd:simpleType>
    </xsd:element>
    <xsd:element name="p43f7bb208e443c9b50eb304fe6606a3" ma:index="19" nillable="true" ma:taxonomy="true" ma:internalName="p43f7bb208e443c9b50eb304fe6606a3" ma:taxonomyFieldName="Business_x0020_theme" ma:displayName="Business theme" ma:default="" ma:fieldId="{943f7bb2-08e4-43c9-b50e-b304fe6606a3}" ma:taxonomyMulti="true" ma:sspId="c730d5d4-e911-429a-be83-99efcd06639f" ma:termSetId="40e3bc58-7cf7-4ad5-80c9-03b2ad9897ac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CatchAll" ma:index="20" nillable="true" ma:displayName="Taxonomy Catch All Column" ma:hidden="true" ma:list="{662b4ac2-02b9-4ccd-8625-3c003090dbbe}" ma:internalName="TaxCatchAll" ma:showField="CatchAllData" ma:web="d95a5b16-1b8d-4c7c-9ebf-89c0983b697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21" nillable="true" ma:displayName="Taxonomy Catch All Column1" ma:hidden="true" ma:list="{662b4ac2-02b9-4ccd-8625-3c003090dbbe}" ma:internalName="TaxCatchAllLabel" ma:readOnly="true" ma:showField="CatchAllDataLabel" ma:web="d95a5b16-1b8d-4c7c-9ebf-89c0983b697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c79d12643ffc4d60ab657aaa1718cc32" ma:index="23" nillable="true" ma:taxonomy="true" ma:internalName="c79d12643ffc4d60ab657aaa1718cc32" ma:taxonomyFieldName="Organisation" ma:displayName="Organization" ma:default="" ma:fieldId="{c79d1264-3ffc-4d60-ab65-7aaa1718cc32}" ma:taxonomyMulti="true" ma:sspId="c730d5d4-e911-429a-be83-99efcd06639f" ma:termSetId="a5b47c7d-3218-4211-987c-a37cca4b0510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c5aebc35b3e840e5912c276ffe755dcf" ma:index="25" nillable="true" ma:taxonomy="true" ma:internalName="c5aebc35b3e840e5912c276ffe755dcf" ma:taxonomyFieldName="Sector" ma:displayName="Sector" ma:default="" ma:fieldId="{c5aebc35-b3e8-40e5-912c-276ffe755dcf}" ma:taxonomyMulti="true" ma:sspId="c730d5d4-e911-429a-be83-99efcd06639f" ma:termSetId="e51ebaad-fa61-40f4-9e0b-7fe488c7df1c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h4c66fbf292e4125b0e390af25f11c04" ma:index="28" nillable="true" ma:taxonomy="true" ma:internalName="h4c66fbf292e4125b0e390af25f11c04" ma:taxonomyFieldName="Proposition1" ma:displayName="Proposition" ma:default="" ma:fieldId="{14c66fbf-292e-4125-b0e3-90af25f11c04}" ma:taxonomyMulti="true" ma:sspId="c730d5d4-e911-429a-be83-99efcd06639f" ma:termSetId="79a8103d-dcc6-4d07-baef-d718c46c67b7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eafb632c3f5c40ba98242be6bbd6bb17" ma:index="30" nillable="true" ma:taxonomy="true" ma:internalName="eafb632c3f5c40ba98242be6bbd6bb17" ma:taxonomyFieldName="Service_x0020_line" ma:displayName="Service line" ma:default="" ma:fieldId="{eafb632c-3f5c-40ba-9824-2be6bbd6bb17}" ma:taxonomyMulti="true" ma:sspId="c730d5d4-e911-429a-be83-99efcd06639f" ma:termSetId="83301147-ea17-4e88-a9d3-5d2a13ad740e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KeywordTaxHTField" ma:index="34" nillable="true" ma:taxonomy="true" ma:internalName="TaxKeywordTaxHTField" ma:taxonomyFieldName="TaxKeyword" ma:displayName="Enterprise Keywords" ma:fieldId="{23f27201-bee3-471e-b2e7-b64fd8b7ca38}" ma:taxonomyMulti="true" ma:sspId="c730d5d4-e911-429a-be83-99efcd06639f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6" ma:displayName="Content Type"/>
        <xsd:element ref="dc:title" minOccurs="0" maxOccurs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92B128B-852E-4970-B7DA-406C2DC81E71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ADA5D674-9920-4D2F-B065-BC24FD29F86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F4C4F6A-F6A5-45C8-BAAA-52FB70E387C7}">
  <ds:schemaRefs>
    <ds:schemaRef ds:uri="http://purl.org/dc/terms/"/>
    <ds:schemaRef ds:uri="http://schemas.microsoft.com/office/infopath/2007/PartnerControls"/>
    <ds:schemaRef ds:uri="http://purl.org/dc/elements/1.1/"/>
    <ds:schemaRef ds:uri="http://schemas.microsoft.com/sharepoint/v3"/>
    <ds:schemaRef ds:uri="http://schemas.microsoft.com/office/2006/documentManagement/types"/>
    <ds:schemaRef ds:uri="http://schemas.openxmlformats.org/package/2006/metadata/core-properties"/>
    <ds:schemaRef ds:uri="d95a5b16-1b8d-4c7c-9ebf-89c0983b6970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4.xml><?xml version="1.0" encoding="utf-8"?>
<ds:datastoreItem xmlns:ds="http://schemas.openxmlformats.org/officeDocument/2006/customXml" ds:itemID="{93EF47AF-7B95-452B-BE1E-5BB72DF9D60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d95a5b16-1b8d-4c7c-9ebf-89c0983b697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CGI Onscreen Template - Pumpkin v17</Template>
  <TotalTime>3713</TotalTime>
  <Words>360</Words>
  <Application>Microsoft Office PowerPoint</Application>
  <PresentationFormat>On-screen Show (4:3)</PresentationFormat>
  <Paragraphs>139</Paragraphs>
  <Slides>26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CGI Pumpkin</vt:lpstr>
      <vt:lpstr>Carpooling for the Green Initiative </vt:lpstr>
      <vt:lpstr>Agenda</vt:lpstr>
      <vt:lpstr>Objective</vt:lpstr>
      <vt:lpstr>High-Level Requirements</vt:lpstr>
      <vt:lpstr>High-Level Requirements</vt:lpstr>
      <vt:lpstr>High-Level Requirements</vt:lpstr>
      <vt:lpstr>High-Level Requirements</vt:lpstr>
      <vt:lpstr>Limitations</vt:lpstr>
      <vt:lpstr>Functional/GUI Design</vt:lpstr>
      <vt:lpstr>Login</vt:lpstr>
      <vt:lpstr>UML Class Diagrams</vt:lpstr>
      <vt:lpstr>UML Class Diagram - Person</vt:lpstr>
      <vt:lpstr>UML Class Diagram - Group</vt:lpstr>
      <vt:lpstr>UML Class Diagram - Other</vt:lpstr>
      <vt:lpstr>Database</vt:lpstr>
      <vt:lpstr>Database Schema - Person</vt:lpstr>
      <vt:lpstr>Database Schema - Group</vt:lpstr>
      <vt:lpstr>Database Schema - Relationships</vt:lpstr>
      <vt:lpstr>Pseudo Code</vt:lpstr>
      <vt:lpstr>Pseudo Code</vt:lpstr>
      <vt:lpstr>Testing</vt:lpstr>
      <vt:lpstr>Testing</vt:lpstr>
      <vt:lpstr>Testing</vt:lpstr>
      <vt:lpstr>Testing</vt:lpstr>
      <vt:lpstr>Testing</vt:lpstr>
      <vt:lpstr>Questions?</vt:lpstr>
    </vt:vector>
  </TitlesOfParts>
  <Company>CGI Group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karen.sellers</dc:creator>
  <cp:lastModifiedBy>Doug Murphy</cp:lastModifiedBy>
  <cp:revision>58</cp:revision>
  <dcterms:created xsi:type="dcterms:W3CDTF">2012-12-22T14:32:35Z</dcterms:created>
  <dcterms:modified xsi:type="dcterms:W3CDTF">2014-06-26T02:27:25Z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WizKit Template Type">
    <vt:lpwstr>Onscreen</vt:lpwstr>
  </property>
  <property fmtid="{D5CDD505-2E9C-101B-9397-08002B2CF9AE}" pid="3" name="WizKit Template Version">
    <vt:i4>5</vt:i4>
  </property>
  <property fmtid="{D5CDD505-2E9C-101B-9397-08002B2CF9AE}" pid="4" name="ContentTypeId">
    <vt:lpwstr>0x010100DCE5D5DBCBA6844C95AAA11EB3A32719002FF8385B8572694FA7ACC1CC37F60277</vt:lpwstr>
  </property>
  <property fmtid="{D5CDD505-2E9C-101B-9397-08002B2CF9AE}" pid="5" name="CSClassificationMetaXML">
    <vt:lpwstr>cb5dc3c5-268e-4ea5-8825-517ef1bf2f0d;2012-01-24 10:31:10;PENDINGCLASSIFICATION;</vt:lpwstr>
  </property>
  <property fmtid="{D5CDD505-2E9C-101B-9397-08002B2CF9AE}" pid="6" name="Service_x0020_line">
    <vt:lpwstr/>
  </property>
  <property fmtid="{D5CDD505-2E9C-101B-9397-08002B2CF9AE}" pid="7" name="Proposition1">
    <vt:lpwstr/>
  </property>
  <property fmtid="{D5CDD505-2E9C-101B-9397-08002B2CF9AE}" pid="8" name="Service line">
    <vt:lpwstr/>
  </property>
  <property fmtid="{D5CDD505-2E9C-101B-9397-08002B2CF9AE}" pid="9" name="Organisation">
    <vt:lpwstr>260;#Group|43ac7042-3752-4f1b-8a93-43b36e65d3e5</vt:lpwstr>
  </property>
  <property fmtid="{D5CDD505-2E9C-101B-9397-08002B2CF9AE}" pid="10" name="Sector">
    <vt:lpwstr/>
  </property>
  <property fmtid="{D5CDD505-2E9C-101B-9397-08002B2CF9AE}" pid="11" name="Business theme">
    <vt:lpwstr/>
  </property>
  <property fmtid="{D5CDD505-2E9C-101B-9397-08002B2CF9AE}" pid="12" name="Order">
    <vt:r8>7000</vt:r8>
  </property>
  <property fmtid="{D5CDD505-2E9C-101B-9397-08002B2CF9AE}" pid="13" name="TaxKeyword">
    <vt:lpwstr/>
  </property>
</Properties>
</file>