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315" r:id="rId6"/>
    <p:sldId id="282" r:id="rId7"/>
    <p:sldId id="365" r:id="rId8"/>
    <p:sldId id="354" r:id="rId9"/>
    <p:sldId id="378" r:id="rId10"/>
    <p:sldId id="379" r:id="rId11"/>
    <p:sldId id="380" r:id="rId12"/>
    <p:sldId id="381" r:id="rId13"/>
    <p:sldId id="366" r:id="rId14"/>
    <p:sldId id="374" r:id="rId15"/>
    <p:sldId id="375" r:id="rId16"/>
    <p:sldId id="376" r:id="rId17"/>
    <p:sldId id="382" r:id="rId18"/>
    <p:sldId id="377" r:id="rId19"/>
    <p:sldId id="3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89" d="100"/>
          <a:sy n="89" d="100"/>
        </p:scale>
        <p:origin x="-1114" y="-67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6/25/2014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OrangeBeetStrip.pn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22"/>
            <a:ext cx="9144000" cy="1512527"/>
          </a:xfrm>
          <a:prstGeom prst="rect">
            <a:avLst/>
          </a:prstGeom>
        </p:spPr>
      </p:pic>
      <p:pic>
        <p:nvPicPr>
          <p:cNvPr id="46" name="Image 22" descr="cover-Honey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8" name="Picture 8" descr="cover_bg_honey_part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" y="3906044"/>
            <a:ext cx="9143910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38486" cy="21476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0" name="Picture 8" descr="bg_connector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Carpooling for the Green Initiative 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Chase Cupp, Chris Hewitt, Doug Murphy, Emanuel Smith</a:t>
            </a:r>
          </a:p>
          <a:p>
            <a:r>
              <a:rPr lang="en-GB" dirty="0" smtClean="0"/>
              <a:t>6/26/14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6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8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509084" y="1343737"/>
            <a:ext cx="3956050" cy="488632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Objective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Requirements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App Design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Pseudo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Review/Q&amp;A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71670" y="1469877"/>
            <a:ext cx="784504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Design, Develop, and Deploy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Align with Green Initiative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367466" y="2806636"/>
            <a:ext cx="35734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+mj-lt"/>
              </a:rPr>
              <a:t>Design Goals</a:t>
            </a:r>
            <a:endParaRPr 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1670" y="363623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User-Friendly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Simple Interface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Easy to Learn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Clean Look and Feel</a:t>
            </a:r>
            <a:endParaRPr lang="en-US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6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High-Level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High-Level Requirements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71670" y="1162463"/>
            <a:ext cx="7845040" cy="6032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Log </a:t>
            </a:r>
            <a:r>
              <a:rPr lang="en-CA" sz="2800" dirty="0"/>
              <a:t>In </a:t>
            </a:r>
            <a:r>
              <a:rPr lang="en-CA" sz="2800" dirty="0" smtClean="0"/>
              <a:t>Interface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Client Credentials</a:t>
            </a:r>
          </a:p>
          <a:p>
            <a:pPr lvl="1">
              <a:buClr>
                <a:schemeClr val="accent1"/>
              </a:buClr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Member </a:t>
            </a:r>
            <a:r>
              <a:rPr lang="en-CA" sz="2800" dirty="0" smtClean="0"/>
              <a:t>Profile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Populated Fields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Insert, Edit, Delete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View Members</a:t>
            </a:r>
          </a:p>
          <a:p>
            <a:pPr lvl="1">
              <a:buClr>
                <a:schemeClr val="accent1"/>
              </a:buClr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“Join </a:t>
            </a:r>
            <a:r>
              <a:rPr lang="en-CA" sz="2800" dirty="0" smtClean="0"/>
              <a:t>Carpool”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Automated Address Search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Requests to Join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Multiple Carpools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427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High-Level Requirements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97307" y="1341689"/>
            <a:ext cx="7845040" cy="47397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“Create Carpool” </a:t>
            </a:r>
            <a:endParaRPr lang="en-CA" sz="2800" dirty="0" smtClean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Carpool Leader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Requests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Schedule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Carpool Messaging </a:t>
            </a:r>
            <a:r>
              <a:rPr lang="en-CA" sz="2800" dirty="0" smtClean="0"/>
              <a:t>Feature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SMS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Carpool Schedule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Reminder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7216" y="1446184"/>
            <a:ext cx="72083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Carpool Calculator </a:t>
            </a:r>
            <a:r>
              <a:rPr lang="en-CA" sz="2800" dirty="0" smtClean="0"/>
              <a:t>Tool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Carpool Route </a:t>
            </a:r>
            <a:r>
              <a:rPr lang="en-CA" sz="2800" dirty="0" smtClean="0"/>
              <a:t>Functionality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Google Maps API &amp; Apple Maps API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“Leaving Now” Notification </a:t>
            </a:r>
            <a:r>
              <a:rPr lang="en-CA" sz="2800" dirty="0" smtClean="0"/>
              <a:t>Feature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Removes Uncertainty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Member Data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Hosted and Managed by CGI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High-Level Requirements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70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19726"/>
      </p:ext>
    </p:extLst>
  </p:cSld>
  <p:clrMapOvr>
    <a:masterClrMapping/>
  </p:clrMapOvr>
</p:sld>
</file>

<file path=ppt/theme/theme1.xml><?xml version="1.0" encoding="utf-8"?>
<a:theme xmlns:a="http://schemas.openxmlformats.org/drawingml/2006/main" name="CGI Pumpki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SMeta2010Field xmlns="http://schemas.microsoft.com/sharepoint/v3">2d31bd1b-46f7-4a6e-a0b6-6fe2b6a3b502;2014-06-11 22:15:45;AUTOCLASSIFIED;Business theme:2014-06-11 22:15:45|False||AUTOCLASSIFIED|2014-06-11 22:15:45|UNDEFINED;Organization:2014-06-11 22:15:45|False||AUTOCLASSIFIED|2014-06-11 22:15:45|UNDEFINED;Sector:2014-06-11 22:15:45|False||AUTOCLASSIFIED|2014-06-11 22:15:45|UNDEFINED;Proposition:2014-06-11 22:15:45|False||AUTOCLASSIFIED|2014-06-11 22:15:45|UNDEFINED;Service line:2014-06-11 22:15:45|False||AUTOCLASSIFIED|2014-06-11 22:15:45|UNDEFINED;True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Proposition xmlns="d95a5b16-1b8d-4c7c-9ebf-89c0983b6970"/>
    <Abstract xmlns="d95a5b16-1b8d-4c7c-9ebf-89c0983b6970">CGI-pumpkin-option_EN</Abstract>
    <External_x0020_Use xmlns="d95a5b16-1b8d-4c7c-9ebf-89c0983b6970">No</External_x0020_Use>
    <Owner_x0020_Organisation xmlns="d95a5b16-1b8d-4c7c-9ebf-89c0983b6970">Group</Owner_x0020_Organisation>
    <Subjects_x0020_and_x0020_Keywords xmlns="d95a5b16-1b8d-4c7c-9ebf-89c0983b6970" xsi:nil="true"/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2018-01-09T00:00:00+00:00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2013-01-09T00:00:00+00:00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26" ma:contentTypeDescription="" ma:contentTypeScope="" ma:versionID="a06acffd49b66ffa6eff0b6f38db4558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9e6b8df50e9dab7eb8f311fe81f726ae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Proposition" minOccurs="0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Subjects_x0020_and_x0020_Keywords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.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V"/>
        </xsd:restriction>
      </xsd:simpleType>
    </xsd:element>
    <xsd:element name="CSMeta2010Field" ma:index="33" nillable="true" ma:displayName="Classification Date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Proposition" ma:index="8" nillable="true" ma:displayName="Proposition1" ma:description="Select the relevant proposition(s) for the document." ma:internalName="Proposi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 Management and Development"/>
                    <xsd:enumeration value="Business Consulting"/>
                    <xsd:enumeration value="Business Process Outsourcing"/>
                    <xsd:enumeration value="Enterprise Asset Management"/>
                    <xsd:enumeration value="Enterprise Resource Planning"/>
                    <xsd:enumeration value="Finance and Accounting"/>
                    <xsd:enumeration value="HR and Payroll"/>
                    <xsd:enumeration value="Industry Offering"/>
                    <xsd:enumeration value="Infrastructure Management"/>
                    <xsd:enumeration value="Logica Product"/>
                    <xsd:enumeration value="Security"/>
                    <xsd:enumeration value="Testing"/>
                    <xsd:enumeration value="Wireless Enterprise Solutions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External_x0020_Use" ma:index="9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10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1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ergy and Utilities"/>
                    <xsd:enumeration value="Financial Services"/>
                    <xsd:enumeration value="IDT"/>
                    <xsd:enumeration value="Public Sector"/>
                    <xsd:enumeration value="Telecoms and Media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2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ericas"/>
                    <xsd:enumeration value="Asia"/>
                    <xsd:enumeration value="Australia"/>
                    <xsd:enumeration value="Central and Eastern Europe"/>
                    <xsd:enumeration value="France"/>
                    <xsd:enumeration value="Germany"/>
                    <xsd:enumeration value="Global"/>
                    <xsd:enumeration value="Middle East and Africa"/>
                    <xsd:enumeration value="Netherlands"/>
                    <xsd:enumeration value="Nordics"/>
                    <xsd:enumeration value="Rest of Europe"/>
                    <xsd:enumeration value="United Kingdom"/>
                  </xsd:restriction>
                </xsd:simpleType>
              </xsd:element>
            </xsd:sequence>
          </xsd:extension>
        </xsd:complexContent>
      </xsd:complexType>
    </xsd:element>
    <xsd:element name="Subjects_x0020_and_x0020_Keywords" ma:index="13" nillable="true" ma:displayName="Subjects and Keywords" ma:description="Subjects and keywords relevant to the document (optional). For example: supplier/partner, business area, nature of project, technologies, products etc." ma:internalName="Subjects_x0020_and_x0020_Keywords">
      <xsd:simpleType>
        <xsd:restriction base="dms:Note">
          <xsd:maxLength value="255"/>
        </xsd:restriction>
      </xsd:simpleType>
    </xsd:element>
    <xsd:element name="p43f7bb208e443c9b50eb304fe6606a3" ma:index="19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3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5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8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30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4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d95a5b16-1b8d-4c7c-9ebf-89c0983b697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3EF47AF-7B95-452B-BE1E-5BB72DF9D6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Pumpkin v17</Template>
  <TotalTime>3621</TotalTime>
  <Words>152</Words>
  <Application>Microsoft Office PowerPoint</Application>
  <PresentationFormat>On-screen Show (4:3)</PresentationFormat>
  <Paragraphs>74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CGI Pumpkin</vt:lpstr>
      <vt:lpstr>Carpooling for the Green Initiative </vt:lpstr>
      <vt:lpstr>Agenda</vt:lpstr>
      <vt:lpstr>Objective</vt:lpstr>
      <vt:lpstr>High-Level Requirements</vt:lpstr>
      <vt:lpstr>High-Level Requirements</vt:lpstr>
      <vt:lpstr>High-Level Requirements</vt:lpstr>
      <vt:lpstr>High-Level Requirements</vt:lpstr>
      <vt:lpstr>App Design</vt:lpstr>
      <vt:lpstr>Login </vt:lpstr>
      <vt:lpstr>UML Diagram</vt:lpstr>
      <vt:lpstr>Flowchart</vt:lpstr>
      <vt:lpstr>Pseudo code</vt:lpstr>
      <vt:lpstr>Testing</vt:lpstr>
      <vt:lpstr>Review</vt:lpstr>
      <vt:lpstr>Questions?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CGI</cp:lastModifiedBy>
  <cp:revision>34</cp:revision>
  <dcterms:created xsi:type="dcterms:W3CDTF">2012-12-22T14:32:35Z</dcterms:created>
  <dcterms:modified xsi:type="dcterms:W3CDTF">2014-06-25T19:29:43Z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7000</vt:r8>
  </property>
  <property fmtid="{D5CDD505-2E9C-101B-9397-08002B2CF9AE}" pid="13" name="TaxKeyword">
    <vt:lpwstr/>
  </property>
</Properties>
</file>